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3"/>
  </p:notesMasterIdLst>
  <p:handoutMasterIdLst>
    <p:handoutMasterId r:id="rId14"/>
  </p:handoutMasterIdLst>
  <p:sldIdLst>
    <p:sldId id="256" r:id="rId2"/>
    <p:sldId id="257" r:id="rId3"/>
    <p:sldId id="258" r:id="rId4"/>
    <p:sldId id="259" r:id="rId5"/>
    <p:sldId id="260" r:id="rId6"/>
    <p:sldId id="261" r:id="rId7"/>
    <p:sldId id="262" r:id="rId8"/>
    <p:sldId id="263" r:id="rId9"/>
    <p:sldId id="267" r:id="rId10"/>
    <p:sldId id="268" r:id="rId11"/>
    <p:sldId id="265" r:id="rId12"/>
  </p:sldIdLst>
  <p:sldSz cx="9144000" cy="5143500" type="screen16x9"/>
  <p:notesSz cx="6888163" cy="10018713"/>
  <p:embeddedFontLst>
    <p:embeddedFont>
      <p:font typeface="Noto Sans JP" panose="020B0200000000000000" pitchFamily="50" charset="-128"/>
      <p:regular r:id="rId15"/>
      <p:bold r:id="rId1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2" roundtripDataSignature="AMtx7mjy/p8ZEiYGBA3Ma53tXcrjqvC4s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71" autoAdjust="0"/>
    <p:restoredTop sz="93841" autoAdjust="0"/>
  </p:normalViewPr>
  <p:slideViewPr>
    <p:cSldViewPr snapToGrid="0">
      <p:cViewPr varScale="1">
        <p:scale>
          <a:sx n="115" d="100"/>
          <a:sy n="115" d="100"/>
        </p:scale>
        <p:origin x="67" y="-206"/>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26"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 Id="rId22" Type="http://customschemas.google.com/relationships/presentationmetadata" Target="meta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84871" cy="500936"/>
          </a:xfrm>
          <a:prstGeom prst="rect">
            <a:avLst/>
          </a:prstGeom>
        </p:spPr>
        <p:txBody>
          <a:bodyPr vert="horz" lIns="108201" tIns="54100" rIns="108201" bIns="54100" rtlCol="0"/>
          <a:lstStyle>
            <a:lvl1pPr algn="l">
              <a:defRPr sz="1400"/>
            </a:lvl1pPr>
          </a:lstStyle>
          <a:p>
            <a:endParaRPr kumimoji="1" lang="ja-JP" altLang="en-US"/>
          </a:p>
        </p:txBody>
      </p:sp>
      <p:sp>
        <p:nvSpPr>
          <p:cNvPr id="3" name="日付プレースホルダ 2"/>
          <p:cNvSpPr>
            <a:spLocks noGrp="1"/>
          </p:cNvSpPr>
          <p:nvPr>
            <p:ph type="dt" sz="quarter" idx="1"/>
          </p:nvPr>
        </p:nvSpPr>
        <p:spPr>
          <a:xfrm>
            <a:off x="3901167" y="0"/>
            <a:ext cx="2984871" cy="500936"/>
          </a:xfrm>
          <a:prstGeom prst="rect">
            <a:avLst/>
          </a:prstGeom>
        </p:spPr>
        <p:txBody>
          <a:bodyPr vert="horz" lIns="108201" tIns="54100" rIns="108201" bIns="54100" rtlCol="0"/>
          <a:lstStyle>
            <a:lvl1pPr algn="r">
              <a:defRPr sz="1400"/>
            </a:lvl1pPr>
          </a:lstStyle>
          <a:p>
            <a:fld id="{2677762D-F728-4B2C-9970-7F1953672F9A}" type="datetimeFigureOut">
              <a:rPr kumimoji="1" lang="ja-JP" altLang="en-US" smtClean="0"/>
              <a:t>2026/6/27</a:t>
            </a:fld>
            <a:endParaRPr kumimoji="1" lang="ja-JP" altLang="en-US"/>
          </a:p>
        </p:txBody>
      </p:sp>
      <p:sp>
        <p:nvSpPr>
          <p:cNvPr id="4" name="フッター プレースホルダ 3"/>
          <p:cNvSpPr>
            <a:spLocks noGrp="1"/>
          </p:cNvSpPr>
          <p:nvPr>
            <p:ph type="ftr" sz="quarter" idx="2"/>
          </p:nvPr>
        </p:nvSpPr>
        <p:spPr>
          <a:xfrm>
            <a:off x="0" y="9516038"/>
            <a:ext cx="2984871" cy="500936"/>
          </a:xfrm>
          <a:prstGeom prst="rect">
            <a:avLst/>
          </a:prstGeom>
        </p:spPr>
        <p:txBody>
          <a:bodyPr vert="horz" lIns="108201" tIns="54100" rIns="108201" bIns="54100" rtlCol="0" anchor="b"/>
          <a:lstStyle>
            <a:lvl1pPr algn="l">
              <a:defRPr sz="1400"/>
            </a:lvl1pPr>
          </a:lstStyle>
          <a:p>
            <a:endParaRPr kumimoji="1" lang="ja-JP" altLang="en-US"/>
          </a:p>
        </p:txBody>
      </p:sp>
      <p:sp>
        <p:nvSpPr>
          <p:cNvPr id="5" name="スライド番号プレースホルダ 4"/>
          <p:cNvSpPr>
            <a:spLocks noGrp="1"/>
          </p:cNvSpPr>
          <p:nvPr>
            <p:ph type="sldNum" sz="quarter" idx="3"/>
          </p:nvPr>
        </p:nvSpPr>
        <p:spPr>
          <a:xfrm>
            <a:off x="3901167" y="9516038"/>
            <a:ext cx="2984871" cy="500936"/>
          </a:xfrm>
          <a:prstGeom prst="rect">
            <a:avLst/>
          </a:prstGeom>
        </p:spPr>
        <p:txBody>
          <a:bodyPr vert="horz" lIns="108201" tIns="54100" rIns="108201" bIns="54100" rtlCol="0" anchor="b"/>
          <a:lstStyle>
            <a:lvl1pPr algn="r">
              <a:defRPr sz="1400"/>
            </a:lvl1pPr>
          </a:lstStyle>
          <a:p>
            <a:fld id="{67F7ABDC-BA0C-4C4A-A801-D080CD9CEB93}" type="slidenum">
              <a:rPr kumimoji="1" lang="ja-JP" altLang="en-US" smtClean="0"/>
              <a:t>‹#›</a:t>
            </a:fld>
            <a:endParaRPr kumimoji="1"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8817" y="4758889"/>
            <a:ext cx="5510530" cy="4508421"/>
          </a:xfrm>
          <a:prstGeom prst="rect">
            <a:avLst/>
          </a:prstGeom>
          <a:noFill/>
          <a:ln>
            <a:noFill/>
          </a:ln>
        </p:spPr>
        <p:txBody>
          <a:bodyPr spcFirstLastPara="1" wrap="square" lIns="108183" tIns="108183" rIns="108183" bIns="108183"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
        <p:cNvGrpSpPr/>
        <p:nvPr/>
      </p:nvGrpSpPr>
      <p:grpSpPr>
        <a:xfrm>
          <a:off x="0" y="0"/>
          <a:ext cx="0" cy="0"/>
          <a:chOff x="0" y="0"/>
          <a:chExt cx="0" cy="0"/>
        </a:xfrm>
      </p:grpSpPr>
      <p:sp>
        <p:nvSpPr>
          <p:cNvPr id="8" name="Google Shape;8;p1:notes"/>
          <p:cNvSpPr>
            <a:spLocks noGrp="1" noRot="1" noChangeAspect="1"/>
          </p:cNvSpPr>
          <p:nvPr>
            <p:ph type="sldImg" idx="2"/>
          </p:nvPr>
        </p:nvSpPr>
        <p:spPr>
          <a:xfrm>
            <a:off x="-912813" y="0"/>
            <a:ext cx="5843588" cy="328771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 name="Google Shape;9;p1:notes"/>
          <p:cNvSpPr txBox="1">
            <a:spLocks noGrp="1"/>
          </p:cNvSpPr>
          <p:nvPr>
            <p:ph type="body" idx="1"/>
          </p:nvPr>
        </p:nvSpPr>
        <p:spPr>
          <a:xfrm>
            <a:off x="0" y="0"/>
            <a:ext cx="4017593" cy="3286979"/>
          </a:xfrm>
          <a:prstGeom prst="rect">
            <a:avLst/>
          </a:prstGeom>
          <a:noFill/>
          <a:ln>
            <a:noFill/>
          </a:ln>
        </p:spPr>
        <p:txBody>
          <a:bodyPr spcFirstLastPara="1" wrap="square" lIns="108183" tIns="54077" rIns="108183" bIns="54077" anchor="t" anchorCtr="0">
            <a:noAutofit/>
          </a:bodyPr>
          <a:lstStyle/>
          <a:p>
            <a:pPr marL="0" indent="0">
              <a:buNone/>
            </a:pPr>
            <a:endParaRPr sz="1400">
              <a:solidFill>
                <a:schemeClr val="dk1"/>
              </a:solidFill>
              <a:latin typeface="Calibri"/>
              <a:ea typeface="Calibri"/>
              <a:cs typeface="Calibri"/>
              <a:sym typeface="Calibri"/>
            </a:endParaRPr>
          </a:p>
        </p:txBody>
      </p:sp>
      <p:sp>
        <p:nvSpPr>
          <p:cNvPr id="10" name="Google Shape;10;p1:notes"/>
          <p:cNvSpPr txBox="1">
            <a:spLocks noGrp="1"/>
          </p:cNvSpPr>
          <p:nvPr>
            <p:ph type="sldNum" idx="12"/>
          </p:nvPr>
        </p:nvSpPr>
        <p:spPr>
          <a:xfrm>
            <a:off x="0" y="0"/>
            <a:ext cx="4017593" cy="3286979"/>
          </a:xfrm>
          <a:prstGeom prst="rect">
            <a:avLst/>
          </a:prstGeom>
          <a:noFill/>
          <a:ln>
            <a:noFill/>
          </a:ln>
        </p:spPr>
        <p:txBody>
          <a:bodyPr spcFirstLastPara="1" wrap="square" lIns="108183" tIns="54077" rIns="108183" bIns="54077" anchor="t" anchorCtr="0">
            <a:noAutofit/>
          </a:bodyPr>
          <a:lstStyle/>
          <a:p>
            <a:fld id="{00000000-1234-1234-1234-123412341234}" type="slidenum">
              <a:rPr lang="en-US" sz="2100">
                <a:solidFill>
                  <a:schemeClr val="dk1"/>
                </a:solidFill>
                <a:latin typeface="Calibri"/>
                <a:ea typeface="Calibri"/>
                <a:cs typeface="Calibri"/>
                <a:sym typeface="Calibri"/>
              </a:rPr>
              <a:pPr/>
              <a:t>1</a:t>
            </a:fld>
            <a:endParaRPr sz="21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
        <p:cNvGrpSpPr/>
        <p:nvPr/>
      </p:nvGrpSpPr>
      <p:grpSpPr>
        <a:xfrm>
          <a:off x="0" y="0"/>
          <a:ext cx="0" cy="0"/>
          <a:chOff x="0" y="0"/>
          <a:chExt cx="0" cy="0"/>
        </a:xfrm>
      </p:grpSpPr>
      <p:sp>
        <p:nvSpPr>
          <p:cNvPr id="19" name="Google Shape;19;p2:notes"/>
          <p:cNvSpPr>
            <a:spLocks noGrp="1" noRot="1" noChangeAspect="1"/>
          </p:cNvSpPr>
          <p:nvPr>
            <p:ph type="sldImg" idx="2"/>
          </p:nvPr>
        </p:nvSpPr>
        <p:spPr>
          <a:xfrm>
            <a:off x="-912813" y="0"/>
            <a:ext cx="5843588" cy="328771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 name="Google Shape;20;p2:notes"/>
          <p:cNvSpPr txBox="1">
            <a:spLocks noGrp="1"/>
          </p:cNvSpPr>
          <p:nvPr>
            <p:ph type="body" idx="1"/>
          </p:nvPr>
        </p:nvSpPr>
        <p:spPr>
          <a:xfrm>
            <a:off x="0" y="0"/>
            <a:ext cx="4017593" cy="3286979"/>
          </a:xfrm>
          <a:prstGeom prst="rect">
            <a:avLst/>
          </a:prstGeom>
          <a:noFill/>
          <a:ln>
            <a:noFill/>
          </a:ln>
        </p:spPr>
        <p:txBody>
          <a:bodyPr spcFirstLastPara="1" wrap="square" lIns="108183" tIns="54077" rIns="108183" bIns="54077" anchor="t" anchorCtr="0">
            <a:noAutofit/>
          </a:bodyPr>
          <a:lstStyle/>
          <a:p>
            <a:pPr marL="0" indent="0">
              <a:buNone/>
            </a:pPr>
            <a:endParaRPr sz="1400" dirty="0">
              <a:solidFill>
                <a:schemeClr val="dk1"/>
              </a:solidFill>
              <a:latin typeface="Calibri"/>
              <a:ea typeface="Calibri"/>
              <a:cs typeface="Calibri"/>
              <a:sym typeface="Calibri"/>
            </a:endParaRPr>
          </a:p>
        </p:txBody>
      </p:sp>
      <p:sp>
        <p:nvSpPr>
          <p:cNvPr id="21" name="Google Shape;21;p2:notes"/>
          <p:cNvSpPr txBox="1">
            <a:spLocks noGrp="1"/>
          </p:cNvSpPr>
          <p:nvPr>
            <p:ph type="sldNum" idx="12"/>
          </p:nvPr>
        </p:nvSpPr>
        <p:spPr>
          <a:xfrm>
            <a:off x="0" y="0"/>
            <a:ext cx="4017593" cy="3286979"/>
          </a:xfrm>
          <a:prstGeom prst="rect">
            <a:avLst/>
          </a:prstGeom>
          <a:noFill/>
          <a:ln>
            <a:noFill/>
          </a:ln>
        </p:spPr>
        <p:txBody>
          <a:bodyPr spcFirstLastPara="1" wrap="square" lIns="108183" tIns="54077" rIns="108183" bIns="54077" anchor="t" anchorCtr="0">
            <a:noAutofit/>
          </a:bodyPr>
          <a:lstStyle/>
          <a:p>
            <a:fld id="{00000000-1234-1234-1234-123412341234}" type="slidenum">
              <a:rPr lang="en-US" sz="2100">
                <a:solidFill>
                  <a:schemeClr val="dk1"/>
                </a:solidFill>
                <a:latin typeface="Calibri"/>
                <a:ea typeface="Calibri"/>
                <a:cs typeface="Calibri"/>
                <a:sym typeface="Calibri"/>
              </a:rPr>
              <a:pPr/>
              <a:t>2</a:t>
            </a:fld>
            <a:endParaRPr sz="21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Google Shape;36;p3:notes"/>
          <p:cNvSpPr>
            <a:spLocks noGrp="1" noRot="1" noChangeAspect="1"/>
          </p:cNvSpPr>
          <p:nvPr>
            <p:ph type="sldImg" idx="2"/>
          </p:nvPr>
        </p:nvSpPr>
        <p:spPr>
          <a:xfrm>
            <a:off x="-912813" y="0"/>
            <a:ext cx="5843588" cy="328771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 name="Google Shape;37;p3:notes"/>
          <p:cNvSpPr txBox="1">
            <a:spLocks noGrp="1"/>
          </p:cNvSpPr>
          <p:nvPr>
            <p:ph type="body" idx="1"/>
          </p:nvPr>
        </p:nvSpPr>
        <p:spPr>
          <a:xfrm>
            <a:off x="0" y="0"/>
            <a:ext cx="4017593" cy="3286979"/>
          </a:xfrm>
          <a:prstGeom prst="rect">
            <a:avLst/>
          </a:prstGeom>
          <a:noFill/>
          <a:ln>
            <a:noFill/>
          </a:ln>
        </p:spPr>
        <p:txBody>
          <a:bodyPr spcFirstLastPara="1" wrap="square" lIns="108183" tIns="54077" rIns="108183" bIns="54077" anchor="t" anchorCtr="0">
            <a:noAutofit/>
          </a:bodyPr>
          <a:lstStyle/>
          <a:p>
            <a:pPr marL="0" indent="0">
              <a:buNone/>
            </a:pPr>
            <a:endParaRPr sz="1400">
              <a:solidFill>
                <a:schemeClr val="dk1"/>
              </a:solidFill>
              <a:latin typeface="Calibri"/>
              <a:ea typeface="Calibri"/>
              <a:cs typeface="Calibri"/>
              <a:sym typeface="Calibri"/>
            </a:endParaRPr>
          </a:p>
        </p:txBody>
      </p:sp>
      <p:sp>
        <p:nvSpPr>
          <p:cNvPr id="38" name="Google Shape;38;p3:notes"/>
          <p:cNvSpPr txBox="1">
            <a:spLocks noGrp="1"/>
          </p:cNvSpPr>
          <p:nvPr>
            <p:ph type="sldNum" idx="12"/>
          </p:nvPr>
        </p:nvSpPr>
        <p:spPr>
          <a:xfrm>
            <a:off x="0" y="0"/>
            <a:ext cx="4017593" cy="3286979"/>
          </a:xfrm>
          <a:prstGeom prst="rect">
            <a:avLst/>
          </a:prstGeom>
          <a:noFill/>
          <a:ln>
            <a:noFill/>
          </a:ln>
        </p:spPr>
        <p:txBody>
          <a:bodyPr spcFirstLastPara="1" wrap="square" lIns="108183" tIns="54077" rIns="108183" bIns="54077" anchor="t" anchorCtr="0">
            <a:noAutofit/>
          </a:bodyPr>
          <a:lstStyle/>
          <a:p>
            <a:fld id="{00000000-1234-1234-1234-123412341234}" type="slidenum">
              <a:rPr lang="en-US" sz="2100">
                <a:solidFill>
                  <a:schemeClr val="dk1"/>
                </a:solidFill>
                <a:latin typeface="Calibri"/>
                <a:ea typeface="Calibri"/>
                <a:cs typeface="Calibri"/>
                <a:sym typeface="Calibri"/>
              </a:rPr>
              <a:pPr/>
              <a:t>3</a:t>
            </a:fld>
            <a:endParaRPr sz="21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4:notes"/>
          <p:cNvSpPr>
            <a:spLocks noGrp="1" noRot="1" noChangeAspect="1"/>
          </p:cNvSpPr>
          <p:nvPr>
            <p:ph type="sldImg" idx="2"/>
          </p:nvPr>
        </p:nvSpPr>
        <p:spPr>
          <a:xfrm>
            <a:off x="-912813" y="0"/>
            <a:ext cx="5843588" cy="328771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 name="Google Shape;61;p4:notes"/>
          <p:cNvSpPr txBox="1">
            <a:spLocks noGrp="1"/>
          </p:cNvSpPr>
          <p:nvPr>
            <p:ph type="body" idx="1"/>
          </p:nvPr>
        </p:nvSpPr>
        <p:spPr>
          <a:xfrm>
            <a:off x="0" y="0"/>
            <a:ext cx="4017593" cy="3286979"/>
          </a:xfrm>
          <a:prstGeom prst="rect">
            <a:avLst/>
          </a:prstGeom>
          <a:noFill/>
          <a:ln>
            <a:noFill/>
          </a:ln>
        </p:spPr>
        <p:txBody>
          <a:bodyPr spcFirstLastPara="1" wrap="square" lIns="108183" tIns="54077" rIns="108183" bIns="54077" anchor="t" anchorCtr="0">
            <a:noAutofit/>
          </a:bodyPr>
          <a:lstStyle/>
          <a:p>
            <a:pPr marL="0" indent="0">
              <a:buNone/>
            </a:pPr>
            <a:endParaRPr sz="1400">
              <a:solidFill>
                <a:schemeClr val="dk1"/>
              </a:solidFill>
              <a:latin typeface="Calibri"/>
              <a:ea typeface="Calibri"/>
              <a:cs typeface="Calibri"/>
              <a:sym typeface="Calibri"/>
            </a:endParaRPr>
          </a:p>
        </p:txBody>
      </p:sp>
      <p:sp>
        <p:nvSpPr>
          <p:cNvPr id="62" name="Google Shape;62;p4:notes"/>
          <p:cNvSpPr txBox="1">
            <a:spLocks noGrp="1"/>
          </p:cNvSpPr>
          <p:nvPr>
            <p:ph type="sldNum" idx="12"/>
          </p:nvPr>
        </p:nvSpPr>
        <p:spPr>
          <a:xfrm>
            <a:off x="0" y="0"/>
            <a:ext cx="4017593" cy="3286979"/>
          </a:xfrm>
          <a:prstGeom prst="rect">
            <a:avLst/>
          </a:prstGeom>
          <a:noFill/>
          <a:ln>
            <a:noFill/>
          </a:ln>
        </p:spPr>
        <p:txBody>
          <a:bodyPr spcFirstLastPara="1" wrap="square" lIns="108183" tIns="54077" rIns="108183" bIns="54077" anchor="t" anchorCtr="0">
            <a:noAutofit/>
          </a:bodyPr>
          <a:lstStyle/>
          <a:p>
            <a:fld id="{00000000-1234-1234-1234-123412341234}" type="slidenum">
              <a:rPr lang="en-US" sz="2100">
                <a:solidFill>
                  <a:schemeClr val="dk1"/>
                </a:solidFill>
                <a:latin typeface="Calibri"/>
                <a:ea typeface="Calibri"/>
                <a:cs typeface="Calibri"/>
                <a:sym typeface="Calibri"/>
              </a:rPr>
              <a:pPr/>
              <a:t>4</a:t>
            </a:fld>
            <a:endParaRPr sz="21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a:spLocks noGrp="1" noRot="1" noChangeAspect="1"/>
          </p:cNvSpPr>
          <p:nvPr>
            <p:ph type="sldImg" idx="2"/>
          </p:nvPr>
        </p:nvSpPr>
        <p:spPr>
          <a:xfrm>
            <a:off x="-912813" y="0"/>
            <a:ext cx="5843588" cy="328771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9" name="Google Shape;79;p5:notes"/>
          <p:cNvSpPr txBox="1">
            <a:spLocks noGrp="1"/>
          </p:cNvSpPr>
          <p:nvPr>
            <p:ph type="body" idx="1"/>
          </p:nvPr>
        </p:nvSpPr>
        <p:spPr>
          <a:xfrm>
            <a:off x="0" y="0"/>
            <a:ext cx="4017593" cy="3286979"/>
          </a:xfrm>
          <a:prstGeom prst="rect">
            <a:avLst/>
          </a:prstGeom>
          <a:noFill/>
          <a:ln>
            <a:noFill/>
          </a:ln>
        </p:spPr>
        <p:txBody>
          <a:bodyPr spcFirstLastPara="1" wrap="square" lIns="108183" tIns="54077" rIns="108183" bIns="54077" anchor="t" anchorCtr="0">
            <a:noAutofit/>
          </a:bodyPr>
          <a:lstStyle/>
          <a:p>
            <a:pPr marL="0" indent="0">
              <a:buNone/>
            </a:pPr>
            <a:endParaRPr sz="1400">
              <a:solidFill>
                <a:schemeClr val="dk1"/>
              </a:solidFill>
              <a:latin typeface="Calibri"/>
              <a:ea typeface="Calibri"/>
              <a:cs typeface="Calibri"/>
              <a:sym typeface="Calibri"/>
            </a:endParaRPr>
          </a:p>
        </p:txBody>
      </p:sp>
      <p:sp>
        <p:nvSpPr>
          <p:cNvPr id="80" name="Google Shape;80;p5:notes"/>
          <p:cNvSpPr txBox="1">
            <a:spLocks noGrp="1"/>
          </p:cNvSpPr>
          <p:nvPr>
            <p:ph type="sldNum" idx="12"/>
          </p:nvPr>
        </p:nvSpPr>
        <p:spPr>
          <a:xfrm>
            <a:off x="0" y="0"/>
            <a:ext cx="4017593" cy="3286979"/>
          </a:xfrm>
          <a:prstGeom prst="rect">
            <a:avLst/>
          </a:prstGeom>
          <a:noFill/>
          <a:ln>
            <a:noFill/>
          </a:ln>
        </p:spPr>
        <p:txBody>
          <a:bodyPr spcFirstLastPara="1" wrap="square" lIns="108183" tIns="54077" rIns="108183" bIns="54077" anchor="t" anchorCtr="0">
            <a:noAutofit/>
          </a:bodyPr>
          <a:lstStyle/>
          <a:p>
            <a:fld id="{00000000-1234-1234-1234-123412341234}" type="slidenum">
              <a:rPr lang="en-US" sz="2100">
                <a:solidFill>
                  <a:schemeClr val="dk1"/>
                </a:solidFill>
                <a:latin typeface="Calibri"/>
                <a:ea typeface="Calibri"/>
                <a:cs typeface="Calibri"/>
                <a:sym typeface="Calibri"/>
              </a:rPr>
              <a:pPr/>
              <a:t>5</a:t>
            </a:fld>
            <a:endParaRPr sz="21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6:notes"/>
          <p:cNvSpPr>
            <a:spLocks noGrp="1" noRot="1" noChangeAspect="1"/>
          </p:cNvSpPr>
          <p:nvPr>
            <p:ph type="sldImg" idx="2"/>
          </p:nvPr>
        </p:nvSpPr>
        <p:spPr>
          <a:xfrm>
            <a:off x="-912813" y="0"/>
            <a:ext cx="5843588" cy="328771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3" name="Google Shape;103;p6:notes"/>
          <p:cNvSpPr txBox="1">
            <a:spLocks noGrp="1"/>
          </p:cNvSpPr>
          <p:nvPr>
            <p:ph type="body" idx="1"/>
          </p:nvPr>
        </p:nvSpPr>
        <p:spPr>
          <a:xfrm>
            <a:off x="0" y="0"/>
            <a:ext cx="4017593" cy="3286979"/>
          </a:xfrm>
          <a:prstGeom prst="rect">
            <a:avLst/>
          </a:prstGeom>
          <a:noFill/>
          <a:ln>
            <a:noFill/>
          </a:ln>
        </p:spPr>
        <p:txBody>
          <a:bodyPr spcFirstLastPara="1" wrap="square" lIns="108183" tIns="54077" rIns="108183" bIns="54077" anchor="t" anchorCtr="0">
            <a:noAutofit/>
          </a:bodyPr>
          <a:lstStyle/>
          <a:p>
            <a:pPr marL="0" indent="0">
              <a:buNone/>
            </a:pPr>
            <a:endParaRPr sz="1400">
              <a:solidFill>
                <a:schemeClr val="dk1"/>
              </a:solidFill>
              <a:latin typeface="Calibri"/>
              <a:ea typeface="Calibri"/>
              <a:cs typeface="Calibri"/>
              <a:sym typeface="Calibri"/>
            </a:endParaRPr>
          </a:p>
        </p:txBody>
      </p:sp>
      <p:sp>
        <p:nvSpPr>
          <p:cNvPr id="104" name="Google Shape;104;p6:notes"/>
          <p:cNvSpPr txBox="1">
            <a:spLocks noGrp="1"/>
          </p:cNvSpPr>
          <p:nvPr>
            <p:ph type="sldNum" idx="12"/>
          </p:nvPr>
        </p:nvSpPr>
        <p:spPr>
          <a:xfrm>
            <a:off x="0" y="0"/>
            <a:ext cx="4017593" cy="3286979"/>
          </a:xfrm>
          <a:prstGeom prst="rect">
            <a:avLst/>
          </a:prstGeom>
          <a:noFill/>
          <a:ln>
            <a:noFill/>
          </a:ln>
        </p:spPr>
        <p:txBody>
          <a:bodyPr spcFirstLastPara="1" wrap="square" lIns="108183" tIns="54077" rIns="108183" bIns="54077" anchor="t" anchorCtr="0">
            <a:noAutofit/>
          </a:bodyPr>
          <a:lstStyle/>
          <a:p>
            <a:fld id="{00000000-1234-1234-1234-123412341234}" type="slidenum">
              <a:rPr lang="en-US" sz="2100">
                <a:solidFill>
                  <a:schemeClr val="dk1"/>
                </a:solidFill>
                <a:latin typeface="Calibri"/>
                <a:ea typeface="Calibri"/>
                <a:cs typeface="Calibri"/>
                <a:sym typeface="Calibri"/>
              </a:rPr>
              <a:pPr/>
              <a:t>6</a:t>
            </a:fld>
            <a:endParaRPr sz="21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7:notes"/>
          <p:cNvSpPr>
            <a:spLocks noGrp="1" noRot="1" noChangeAspect="1"/>
          </p:cNvSpPr>
          <p:nvPr>
            <p:ph type="sldImg" idx="2"/>
          </p:nvPr>
        </p:nvSpPr>
        <p:spPr>
          <a:xfrm>
            <a:off x="-912813" y="0"/>
            <a:ext cx="5843588" cy="328771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8" name="Google Shape;128;p7:notes"/>
          <p:cNvSpPr txBox="1">
            <a:spLocks noGrp="1"/>
          </p:cNvSpPr>
          <p:nvPr>
            <p:ph type="body" idx="1"/>
          </p:nvPr>
        </p:nvSpPr>
        <p:spPr>
          <a:xfrm>
            <a:off x="0" y="0"/>
            <a:ext cx="4017593" cy="3286979"/>
          </a:xfrm>
          <a:prstGeom prst="rect">
            <a:avLst/>
          </a:prstGeom>
          <a:noFill/>
          <a:ln>
            <a:noFill/>
          </a:ln>
        </p:spPr>
        <p:txBody>
          <a:bodyPr spcFirstLastPara="1" wrap="square" lIns="108183" tIns="54077" rIns="108183" bIns="54077" anchor="t" anchorCtr="0">
            <a:noAutofit/>
          </a:bodyPr>
          <a:lstStyle/>
          <a:p>
            <a:pPr marL="0" indent="0">
              <a:buNone/>
            </a:pPr>
            <a:endParaRPr sz="1400">
              <a:solidFill>
                <a:schemeClr val="dk1"/>
              </a:solidFill>
              <a:latin typeface="Calibri"/>
              <a:ea typeface="Calibri"/>
              <a:cs typeface="Calibri"/>
              <a:sym typeface="Calibri"/>
            </a:endParaRPr>
          </a:p>
        </p:txBody>
      </p:sp>
      <p:sp>
        <p:nvSpPr>
          <p:cNvPr id="129" name="Google Shape;129;p7:notes"/>
          <p:cNvSpPr txBox="1">
            <a:spLocks noGrp="1"/>
          </p:cNvSpPr>
          <p:nvPr>
            <p:ph type="sldNum" idx="12"/>
          </p:nvPr>
        </p:nvSpPr>
        <p:spPr>
          <a:xfrm>
            <a:off x="0" y="0"/>
            <a:ext cx="4017593" cy="3286979"/>
          </a:xfrm>
          <a:prstGeom prst="rect">
            <a:avLst/>
          </a:prstGeom>
          <a:noFill/>
          <a:ln>
            <a:noFill/>
          </a:ln>
        </p:spPr>
        <p:txBody>
          <a:bodyPr spcFirstLastPara="1" wrap="square" lIns="108183" tIns="54077" rIns="108183" bIns="54077" anchor="t" anchorCtr="0">
            <a:noAutofit/>
          </a:bodyPr>
          <a:lstStyle/>
          <a:p>
            <a:fld id="{00000000-1234-1234-1234-123412341234}" type="slidenum">
              <a:rPr lang="en-US" sz="2100">
                <a:solidFill>
                  <a:schemeClr val="dk1"/>
                </a:solidFill>
                <a:latin typeface="Calibri"/>
                <a:ea typeface="Calibri"/>
                <a:cs typeface="Calibri"/>
                <a:sym typeface="Calibri"/>
              </a:rPr>
              <a:pPr/>
              <a:t>7</a:t>
            </a:fld>
            <a:endParaRPr sz="21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03188" y="750888"/>
            <a:ext cx="6681787" cy="3757612"/>
          </a:xfrm>
        </p:spPr>
      </p:sp>
      <p:sp>
        <p:nvSpPr>
          <p:cNvPr id="3" name="ノート プレースホルダ 2"/>
          <p:cNvSpPr>
            <a:spLocks noGrp="1"/>
          </p:cNvSpPr>
          <p:nvPr>
            <p:ph type="body" idx="1"/>
          </p:nvPr>
        </p:nvSpPr>
        <p:spPr/>
        <p:txBody>
          <a:bodyPr>
            <a:normAutofit/>
          </a:bodyPr>
          <a:lstStyle/>
          <a:p>
            <a:endParaRPr kumimoji="1" lang="ja-JP"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8:notes"/>
          <p:cNvSpPr>
            <a:spLocks noGrp="1" noRot="1" noChangeAspect="1"/>
          </p:cNvSpPr>
          <p:nvPr>
            <p:ph type="sldImg" idx="2"/>
          </p:nvPr>
        </p:nvSpPr>
        <p:spPr>
          <a:xfrm>
            <a:off x="-912813" y="0"/>
            <a:ext cx="5843588" cy="328771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6" name="Google Shape;176;p8:notes"/>
          <p:cNvSpPr txBox="1">
            <a:spLocks noGrp="1"/>
          </p:cNvSpPr>
          <p:nvPr>
            <p:ph type="body" idx="1"/>
          </p:nvPr>
        </p:nvSpPr>
        <p:spPr>
          <a:xfrm>
            <a:off x="0" y="0"/>
            <a:ext cx="4017593" cy="3286979"/>
          </a:xfrm>
          <a:prstGeom prst="rect">
            <a:avLst/>
          </a:prstGeom>
          <a:noFill/>
          <a:ln>
            <a:noFill/>
          </a:ln>
        </p:spPr>
        <p:txBody>
          <a:bodyPr spcFirstLastPara="1" wrap="square" lIns="108183" tIns="54077" rIns="108183" bIns="54077" anchor="t" anchorCtr="0">
            <a:noAutofit/>
          </a:bodyPr>
          <a:lstStyle/>
          <a:p>
            <a:pPr marL="0" indent="0">
              <a:buNone/>
            </a:pPr>
            <a:endParaRPr sz="1400">
              <a:solidFill>
                <a:schemeClr val="dk1"/>
              </a:solidFill>
              <a:latin typeface="Calibri"/>
              <a:ea typeface="Calibri"/>
              <a:cs typeface="Calibri"/>
              <a:sym typeface="Calibri"/>
            </a:endParaRPr>
          </a:p>
        </p:txBody>
      </p:sp>
      <p:sp>
        <p:nvSpPr>
          <p:cNvPr id="177" name="Google Shape;177;p8:notes"/>
          <p:cNvSpPr txBox="1">
            <a:spLocks noGrp="1"/>
          </p:cNvSpPr>
          <p:nvPr>
            <p:ph type="sldNum" idx="12"/>
          </p:nvPr>
        </p:nvSpPr>
        <p:spPr>
          <a:xfrm>
            <a:off x="0" y="0"/>
            <a:ext cx="4017593" cy="3286979"/>
          </a:xfrm>
          <a:prstGeom prst="rect">
            <a:avLst/>
          </a:prstGeom>
          <a:noFill/>
          <a:ln>
            <a:noFill/>
          </a:ln>
        </p:spPr>
        <p:txBody>
          <a:bodyPr spcFirstLastPara="1" wrap="square" lIns="108183" tIns="54077" rIns="108183" bIns="54077" anchor="t" anchorCtr="0">
            <a:noAutofit/>
          </a:bodyPr>
          <a:lstStyle/>
          <a:p>
            <a:fld id="{00000000-1234-1234-1234-123412341234}" type="slidenum">
              <a:rPr lang="en-US" sz="2100">
                <a:solidFill>
                  <a:schemeClr val="dk1"/>
                </a:solidFill>
                <a:latin typeface="Calibri"/>
                <a:ea typeface="Calibri"/>
                <a:cs typeface="Calibri"/>
                <a:sym typeface="Calibri"/>
              </a:rPr>
              <a:pPr/>
              <a:t>11</a:t>
            </a:fld>
            <a:endParaRPr sz="21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6"/>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5.jpe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
        <p:cNvGrpSpPr/>
        <p:nvPr/>
      </p:nvGrpSpPr>
      <p:grpSpPr>
        <a:xfrm>
          <a:off x="0" y="0"/>
          <a:ext cx="0" cy="0"/>
          <a:chOff x="0" y="0"/>
          <a:chExt cx="0" cy="0"/>
        </a:xfrm>
      </p:grpSpPr>
      <p:pic>
        <p:nvPicPr>
          <p:cNvPr id="12" name="Google Shape;12;p1" descr="preencoded.png"/>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3" name="Google Shape;13;p1"/>
          <p:cNvSpPr/>
          <p:nvPr/>
        </p:nvSpPr>
        <p:spPr>
          <a:xfrm>
            <a:off x="981012" y="1354541"/>
            <a:ext cx="6873139" cy="1471813"/>
          </a:xfrm>
          <a:prstGeom prst="rect">
            <a:avLst/>
          </a:prstGeom>
          <a:noFill/>
          <a:ln>
            <a:noFill/>
          </a:ln>
        </p:spPr>
        <p:txBody>
          <a:bodyPr spcFirstLastPara="1" wrap="square" lIns="0" tIns="0" rIns="0" bIns="170050" anchor="t" anchorCtr="0">
            <a:spAutoFit/>
          </a:bodyPr>
          <a:lstStyle/>
          <a:p>
            <a:pPr marL="0" marR="0" lvl="0" indent="0" algn="ctr" rtl="0">
              <a:lnSpc>
                <a:spcPct val="96000"/>
              </a:lnSpc>
              <a:spcBef>
                <a:spcPts val="0"/>
              </a:spcBef>
              <a:spcAft>
                <a:spcPts val="0"/>
              </a:spcAft>
              <a:buClr>
                <a:srgbClr val="1F3864"/>
              </a:buClr>
              <a:buSzPts val="4400"/>
              <a:buFont typeface="Arial"/>
              <a:buNone/>
            </a:pPr>
            <a:r>
              <a:rPr lang="en-US" sz="4400" b="0" i="0" u="none" strike="noStrike" cap="none">
                <a:solidFill>
                  <a:srgbClr val="1F3864"/>
                </a:solidFill>
                <a:latin typeface="Arial"/>
                <a:ea typeface="Arial"/>
                <a:cs typeface="Arial"/>
                <a:sym typeface="Arial"/>
              </a:rPr>
              <a:t>透析前後と透析中にできる当院での運動</a:t>
            </a:r>
            <a:endParaRPr sz="4400" b="0" i="0" u="none" strike="noStrike" cap="none">
              <a:solidFill>
                <a:srgbClr val="1F3864"/>
              </a:solidFill>
              <a:latin typeface="Arial"/>
              <a:ea typeface="Arial"/>
              <a:cs typeface="Arial"/>
              <a:sym typeface="Arial"/>
            </a:endParaRPr>
          </a:p>
        </p:txBody>
      </p:sp>
      <p:sp>
        <p:nvSpPr>
          <p:cNvPr id="15" name="Google Shape;15;p1"/>
          <p:cNvSpPr txBox="1"/>
          <p:nvPr/>
        </p:nvSpPr>
        <p:spPr>
          <a:xfrm>
            <a:off x="2261778" y="2240613"/>
            <a:ext cx="462044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6" name="Google Shape;16;p1" descr="ダンベルのイラスト素材 - イラスト素材を無料でダウンロード 無料イラスト素材アタム"/>
          <p:cNvPicPr preferRelativeResize="0"/>
          <p:nvPr/>
        </p:nvPicPr>
        <p:blipFill rotWithShape="1">
          <a:blip r:embed="rId4">
            <a:alphaModFix/>
          </a:blip>
          <a:srcRect/>
          <a:stretch/>
        </p:blipFill>
        <p:spPr>
          <a:xfrm>
            <a:off x="7246318" y="127168"/>
            <a:ext cx="1531317" cy="1531317"/>
          </a:xfrm>
          <a:prstGeom prst="rect">
            <a:avLst/>
          </a:prstGeom>
          <a:noFill/>
          <a:ln>
            <a:noFill/>
          </a:ln>
        </p:spPr>
      </p:pic>
      <p:pic>
        <p:nvPicPr>
          <p:cNvPr id="17" name="Google Shape;17;p1" descr="介護予防体操④膝伸ばし（SLR） - みき訪問看護ステーション太鼓判ブログ"/>
          <p:cNvPicPr preferRelativeResize="0"/>
          <p:nvPr/>
        </p:nvPicPr>
        <p:blipFill rotWithShape="1">
          <a:blip r:embed="rId5">
            <a:alphaModFix/>
          </a:blip>
          <a:srcRect/>
          <a:stretch/>
        </p:blipFill>
        <p:spPr>
          <a:xfrm>
            <a:off x="583893" y="2609945"/>
            <a:ext cx="1411911" cy="21364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alpha val="99000"/>
          </a:schemeClr>
        </a:solidFill>
        <a:effectLst/>
      </p:bgPr>
    </p:bg>
    <p:spTree>
      <p:nvGrpSpPr>
        <p:cNvPr id="1" name=""/>
        <p:cNvGrpSpPr/>
        <p:nvPr/>
      </p:nvGrpSpPr>
      <p:grpSpPr>
        <a:xfrm>
          <a:off x="0" y="0"/>
          <a:ext cx="0" cy="0"/>
          <a:chOff x="0" y="0"/>
          <a:chExt cx="0" cy="0"/>
        </a:xfrm>
      </p:grpSpPr>
      <p:sp>
        <p:nvSpPr>
          <p:cNvPr id="3" name="Google Shape;180;p8"/>
          <p:cNvSpPr/>
          <p:nvPr/>
        </p:nvSpPr>
        <p:spPr>
          <a:xfrm>
            <a:off x="0" y="0"/>
            <a:ext cx="9144000" cy="800100"/>
          </a:xfrm>
          <a:prstGeom prst="rect">
            <a:avLst/>
          </a:prstGeom>
          <a:solidFill>
            <a:srgbClr val="1E3A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JP" altLang="en-US" dirty="0"/>
              <a:t>　</a:t>
            </a:r>
            <a:endParaRPr dirty="0"/>
          </a:p>
        </p:txBody>
      </p:sp>
      <p:sp>
        <p:nvSpPr>
          <p:cNvPr id="4" name="Google Shape;181;p8"/>
          <p:cNvSpPr/>
          <p:nvPr/>
        </p:nvSpPr>
        <p:spPr>
          <a:xfrm>
            <a:off x="428625" y="214313"/>
            <a:ext cx="6513314" cy="49244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1800"/>
              <a:buFont typeface="Noto Sans JP"/>
              <a:buNone/>
            </a:pPr>
            <a:r>
              <a:rPr lang="ja-JP" altLang="en-US" sz="3200" dirty="0">
                <a:solidFill>
                  <a:schemeClr val="bg1"/>
                </a:solidFill>
                <a:latin typeface="Calibri"/>
                <a:ea typeface="Calibri"/>
                <a:cs typeface="Calibri"/>
                <a:sym typeface="Calibri"/>
              </a:rPr>
              <a:t>　　　　　　　</a:t>
            </a:r>
            <a:r>
              <a:rPr lang="en-US" altLang="ja-JP" sz="3200" dirty="0">
                <a:solidFill>
                  <a:schemeClr val="bg1"/>
                </a:solidFill>
                <a:latin typeface="Calibri"/>
                <a:ea typeface="Calibri"/>
                <a:cs typeface="Calibri"/>
                <a:sym typeface="Calibri"/>
              </a:rPr>
              <a:t>2</a:t>
            </a:r>
            <a:r>
              <a:rPr lang="ja-JP" altLang="en-US" sz="3200" dirty="0">
                <a:solidFill>
                  <a:schemeClr val="bg1"/>
                </a:solidFill>
                <a:latin typeface="Calibri"/>
                <a:ea typeface="Calibri"/>
                <a:cs typeface="Calibri"/>
                <a:sym typeface="Calibri"/>
              </a:rPr>
              <a:t>階透析室前</a:t>
            </a:r>
            <a:endParaRPr sz="3200" dirty="0">
              <a:solidFill>
                <a:schemeClr val="bg1"/>
              </a:solidFill>
              <a:latin typeface="Calibri"/>
              <a:ea typeface="Calibri"/>
              <a:cs typeface="Calibri"/>
              <a:sym typeface="Calibri"/>
            </a:endParaRPr>
          </a:p>
        </p:txBody>
      </p:sp>
      <p:sp>
        <p:nvSpPr>
          <p:cNvPr id="7170" name="AutoShape 2" descr="data:image/jpeg;base64,/9j/4AAQSkZJRgABAQAAAQABAAD/4gHYSUNDX1BST0ZJTEUAAQEAAAHIAAAAAAQwAABtbnRyUkdCIFhZWiAH4AABAAEAAAAAAABhY3NwAAAAAAAAAAAAAAAAAAAAAAAAAAAAAAAAAAAAAQAA9tYAAQAAAADTLQAAAAAAAAAAAAAAAAAAAAAAAAAAAAAAAAAAAAAAAAAAAAAAAAAAAAAAAAAAAAAAAAAAAAlkZXNjAAAA8AAAACRyWFlaAAABFAAAABRnWFlaAAABKAAAABRiWFlaAAABPAAAABR3dHB0AAABUAAAABRyVFJDAAABZAAAAChnVFJDAAABZAAAAChiVFJDAAABZAAAAChjcHJ0AAABjAAAADxtbHVjAAAAAAAAAAEAAAAMZW5VUwAAAAgAAAAcAHMAUgBHAEJYWVogAAAAAAAAb6IAADj1AAADkFhZWiAAAAAAAABimQAAt4UAABjaWFlaIAAAAAAAACSgAAAPhAAAts9YWVogAAAAAAAA9tYAAQAAAADTLXBhcmEAAAAAAAQAAAACZmYAAPKnAAANWQAAE9AAAApbAAAAAAAAAABtbHVjAAAAAAAAAAEAAAAMZW5VUwAAACAAAAAcAEcAbwBvAGcAbABlACAASQBuAGMALgAgADIAMAAxADb/2wBDAAMCAgICAgMCAgIDAwMDBAYEBAQEBAgGBgUGCQgKCgkICQkKDA8MCgsOCwkJDRENDg8QEBEQCgwSExIQEw8QEBD/2wBDAQMDAwQDBAgEBAgQCwkLEBAQEBAQEBAQEBAQEBAQEBAQEBAQEBAQEBAQEBAQEBAQEBAQEBAQEBAQEBAQEBAQEBD/wAARCAOEBkADASIAAhEBAxEB/8QAHgAAAAcBAQEBAAAAAAAAAAAAAQIDBAUGBwgACQr/xABqEAAABAMEBQcHCAYFCAcFAREBAgMEAAURBhITIQcUIjFBIzJCUWFxgQgVM1JikaEkQ1NygrHB8BY0Y5Ki0SVEc7LhCRcmNVSTwvFFZHSDhNLyRlWjs+IYJzZHVpTDZYWVN1d1pBlmdrT/xAAbAQADAQEBAQEAAAAAAAAAAAAAAQIDBAUGB//EADkRAAIBAwMEAgEDAgYBBAEFAAABAgMREgQhMRMiMkEFURRCYXEGIxUzUoGRoWI0Q7HBJAcWU+Hw/9oADAMBAAIRAxEAPwD6pwQ8HgpggA4X8pCzn6P6SJ3hp8k9MR8n1UUAK+44GjDVHKaikdk+V9ZnWG0ntAROt7EZqeG2SvgB444mDfV3B8PtjjqqWRUBH5z8/GOrfI+tjybuy6jjmKYiZfYONBDwMFe40cnxoOgy1Clk9IkseYlxJwbVVDcCgfIPcNM+ETTeMi2j6LMzuFCfKE7gkMJS3Tc4AEQARDhWHQjWGcrcpvJeg5TG/ilvXu0d/wAYdx3GRn+mmSJzSxip8O/q6gfuHASGAeza99I4taFUbqaup8ybD92Q/EBjv21cuGcWbmUsTC8dw1VTL9e6Il+IBHCVo22p2kd+o4o6L9sKiHgNffGFfxGman5P04836S2re/dJNWazXsxCgU5fgQfGOso4WsnNVJHPJJPE/wDo+YILKfUvbXvKcfeEdxpKkVTKqTmmKBim6wHOKo+ANYi0egLwQAGjUQaPR6PQAMXI0mDT201S/wB0f+GHobobOxo4aj+0EvvKMOQGAAY9Ho9AB6PR6PQAFOFY5V8rRl5r0maOrWcy4+SRMbhsrFN4UAwx1ZHOHlssf9A5JPP/AHfNk9r1bwCID7yxUeQOjEjgomU/rFr74PDGTOU3coYvE+Ys2SUL3GKA/jD6JA9Ho9HoAPR6PR6AD0ej0egA9Ho9HoAPR6PR6AAB3QWDwUwwAILIYkRrhnExBDp4kZyQFZWbxHTFgm8ZuJeptkdoqIm+0W78RMHuizOmsRy6GHyntB9n81D3Rk3iB86F26kveKy9T+qGFubvIIl/CGbsnJn/AD+axc9LEp8x6SJ7L8O4TXlFC/UOYDF/vVimOTcmf6sbRMkc/wCkAmp66z9RY6ZfqVES+8KD4xkSJsRwdSNa0yLJpzRxh9MwXu+6AfhGUIFw46afiFR7km2S58IOQw4XamhvMhrGsCBnCySUNAUiQajFAN1Sc+GBCjtxNu0eTPEInAB44wAG6oMunhwUA4BAAYTQlCi4cyE4CWeAYOSEQCkHIbDUJD9BYkEk+TgqyMSDZLkyQ4csfk+JGSeLOiMO0rwjhw8ZuOU5SGK5VMSATVjQzfJrFhwTUTOzU5itSm7wD8KxR7Tl83zBwz+iUH74nrAzH5QRNTbJeC98c4g9IY4dqHafr3FP3igNfAYzXkaPg2DyNtIqlj9LDKVqKXGVoE9Rcb9k4AYUR94iA9pw6hj6Np8pykfG2RTWYSuYJTBm4wnDdQiyJi9A5RASj7wzj6v6F9ITfSZo7k9qE1PlDhuQrpPikuUOUAQ769cebr6ffmdGln+kuolhMU4ciSCiWPOR1DNROETEh8oENThCkBHO0o80JDlwXk4Sal5SJiaehcyacKNCJ6wRTn3DAa6YtQNQeNfEYMoSFpeknrBMTmXgvd1afjGseTGfDsTGkWzreTzBuo32yOynNeu0zAS0CnAKGirJpxsmlaWM3EgbzTEuHaqAUvG+Q4Up4UqHdGRCSNKqxmZUZvAIBIMIUgxSwcE4zNrhSkhUCwYqcKFLFhcKG6FSBHgLCgFgvKRIAJwqUkeuhChSxSQkCQsKEgCFg5SRZDDgCcKkgpQg5Cw0IVKWFkwghCwqSNLgKEhwUIRSLDggQEssTQPk5Pqx45YBj+p+MKHCMhCBghucsOxCsNzlgAaqlhuYIdnhuIcBgAbCSEjBDg4wicIAE64cPVzYljJh7Dxsb+IsMSJvE7+uNyJEvcndWA98O2laD8O2FnmsfonNdXubKjdRS91AcoD98VDkifCGFPw+6CQrdw/h90FDDUiZFLgRMEAUsKGCAAKQkM8G6Bu90GAIMUsMs8WDlCDASBAIBMEpIOUICFiBASNFywgSHTkPhCKJYllIekLAlCDgWPCFIokCFSlhMoQsUIAyDFLCkAQIOWAlhkghUArBSwoSABRMseWLyfpLm/ay2cuFcq98CX8YKbE1hunh8kcw4hst1O2KhyTLgJLMPVyYbjWP2mW1v9XLsyh8G+I+Wu03DfEw8IhFDp8KZGEOHXv3QIGcTBT5GpcSJsmW4m7CdYdsOpyNeJIlVTxMPEJf9W9n7t8eAeIQwNIZfh4jdukk7J6NwZMBGvWYaVGvHPdD1i3cJp/LFEjqn52CUQJ4AIiIe+Ib2GSBEsOX/wBqp8ACseamUTUIn0Oab2q/ygxTpqM+T+aU2i3g4h4wmUsACjhLV3GH0Lt4puyCPbQS+Ry87yYKHIQnSKURHOgAAdoiIBDoQ1hv6x0v7n+EVS24f0HhqczWEv72Q/AIanjwZscSh84eJvZo8TwSOHR9X3COEW6AV41EQERhUbRs02505g3OQ5y3towhlnnTwiKKo8Z2XaOGd/WLw7JURUvbZq7IVEd3CEtXUeau4eS+X3zpkKsZYopqG6wAo0p4hGqpue5KlZiM+e+eHDJNuoRwkcwKYaNBGlKZ7xyARGLq3/Z8z890VeXy1OVvDuE05e3bnKBUSo5HKO4e8ByiysAUw+UhVIYrcu6kxyBIMG+AgQCsc4Bo9HoEQpAAEeg1AgALAAADxCDm/CCgWDQAJiWPFg4hWPAFIAExJB7ox4QpCKj1mmniKKbHslEfugAXKlyeJ3QzZozDWFdYUOcl7ZLdALvcMSbM6aieJAzB83aJcoO2bml4/ntjRRyTIf8AIyEsegjd23cJkcJ8w8KANIzLCQYBjxix6AADhEZaFtrEndppp3z4JzF7ygJg+IBEqG+AOKeGZP1y3ffABWiv05hYNJ4p05aChr2eYFEPj+MR+iFLV7FpYfPVdLqc32oQUe4dk7QM8PVyS9RVqmX2KlEPGg5d0SOjRPDsXKvbTFT94a1i5E2LMZTEU5SPQUfSQqJImw0EgtBhWEzQhhYAB4QMFikB6PR6CQwCrnUwz4fP6MNR1xRPk9j60PL/AGwQRhMTWQVi+w7ijzY2rt29X8h1RHTy2DjWCSuX3CX0xMYxi8K0p2Q9dIJqek9X85xSEWnyyZzjn+b1MEpeFyoCY3hAicNy6pKqKNyYnPuwa8EeSDETIpibB9ovcOYQMM0sFKMJm3QcRhKAQmdSKlJiqSe2E4laadxvME05kiXhiZlUAO2olGLYcsNXBm+IdTEROq3RE3C+RMR99BEu+ApFNskrrltJ689RMEy+0AnNF1V9IWKPo1+UPJ24xP6wRO7xpQTfjF6VDmfWgEwx+Mej0ABoAsFhNQIVDfCa2+A0jwYr5Q84cea2Urby8iqThQTKLKGqJDhmABnkI0ARrwireTzZiaKTR7OFMImr4ad0ufpK83tGlIY6fLJ2knltEnCjxvqiV9RuYphEbhhyqAiNBAMqBGiaB5UpZ+XtGesJX3swTWUN2EMF0K9W+N4Pc5ni3+5qlrZ0z1zE5VIhLiN4xaXhiAPMm+IdRNM5z+znE9OB1xwqph3yEN6oiGQjThEQWZM8TDT5/qlLT7wD3R1ZRENHDt4m4b6vL3C2KpdNd6IUrnEquqom31hxsXCia76tAH8IgZnbqz8nUw5g4wj+rdGteuIO0ulGzf6NzBRNxyqrc6KZeN8xRAo+8Yzc4xQ4GDJjrjh286btZRb94wjGoaIJNNHDd3rCiRGmwmZQtb5szGoAbg4BXtjN5T6MifqULGn2Jtm3kcvOzb2fnczcHUFQxWLMVAKFCgG1kHAdw8Y4W8mdWLxNMEE9cw007lwvN76ffD2KWjb+Rt3jTz5iyc8wLyJXiIp5gPNMOYFHsEc8+qLjfTU5RPb3Q0hAnhOoQYTQkYcOHYlih1IRu98FBXEgp1P2n7sIEwFCRWmR9YmEzcJp7ZFAR9wV/GJx+71dudTn3CibndQVzihWaPaj9KHDhNNoSzipTqGvVFwZURC7dp0QCta8QCKjF3B9yLwgjhp4cCeAUcJp3MRS5sw0cTFmnyijhIhPWMoAB793xhWBs6Mj0ej0d5BnOnuz/wCkOjOappkvqsbj5Pr5ManAO8gnDxj582kQ1dwePqC+aJv2qzJcKpLpnTN3GAQH4DHzc0lyNSTziYStwntsnSrcxTdaZjF+NK9sY1UOLsykJqJqQ6au1Gbgjhv0DeNerxiJSNyh4efN4mJHEbtH0T0B20TthYZk4FSqpE9q9vvhUp6+ICPiEaaJE/SepHFPkn2781zg9n3CnIqmxk9rKm45d9K5lGnEK9UdrgNY76cskYTC3/8AzG++OKtOMo8z2wcJ/wDWFUewoCN4nhQwUjsxwVdN4RwnzMMcQvrZhSnbHNvlQShNOcedE0799uk4vfVExD99AIUa9oQqngSjIWw4jNVv66Y/8+/h3R2JomtnL7UWDkjzWyaxqZEVimMACVRMLp8hGtKlEe6ONZXuJHQPk0MZPNLPzuRvG5Dnl8wEyfASJqgJy06szGCnZGdCXo1l3bm/309j2+bBQU5TL7RoaLoJN02qgKGIRvQpe4cvHhD4m+OkyuHDdAx6PQDGcwNc1dT1FifEafjDsN0R86PhMzuPoqKfumKP4RIwAej0ej0AHo9Ho9AB6Mg8qqTpTTQpO7/PaGRcJ94HAv3HH4Rr8UvTDKvPmjO0srANpaWq4f1yheL7hLWGgHOiuYedNGdlZhW9rEnZmMPbhFAfjWLXGaeTs4FxoXslynMYgn4FMIB8KBGlwMD0ej0BUIQAx6AqEeHdAAMej0FvdkABo9Bb3ZHhCkABo9BINUIABj0EgQGkAA0CCiHAYNUILAAUxIZOW3P5P85/zh/AGDjGUlG4HDHlWSzzXpUxOhMGKDjxLeIP90sYw6PHT/ltyX5RZm0Cae3dXZqG4lCpTFHuAb3dUeuOTnj3kzwZxRGLOe9LLxNS0jjDUvkvD7wyign5O5E7bR3rE8d/2x/viIULyfo47IeJDQu0U5PlISmRuTJCKY8p+eqBmKnyeKRJHYkSTBaIYpokmJ41Yrks5BPb9uIJD0v2ol1lf7sRRQ5T7UIYZ0EIQ7cEhqPpIADG5SG6sOShDNU3KQFWDE9JCrhuonc8IPKm2sOCJxMzaXYbfET6EQ5qMsSlTla4rLVMRmRSJ9uhiN4q1n3GImdv07wXe7/nF2lTbk/z2RlU+zsoLtKXPZfhqYifN50QJjYakaXOpPiNzxnsxbamodP2oqlPIy1FPB3JqyTzU3nsZXvfwhLSEriWkVcfsU/cABSGEhUxHBE/XiRt4GJOMTpnRT/uh8N8X+si3YV9A0dm+QtpD1OaPbJuHnyRwmDjBN0VTGEKl6gpWoBltBHFSSkadoNtu4sXbBvNG6d8hCnTUTvUExBpzeoQEAEB7Iz1NPOJFCWE9z6zFLA3Qjn9DyvbN6ulrFj5qdXDDEMVZO5WmdMwoFeHCCn8sCR/N2Hm32nSIfjWPBmu49RRcuDfxJDVQsYCr5YMv+bsO9+08T/AR+6GanleJqejsGr/AN4+AA+ADE2DCX0dBrJ8nDduPKfajn8/lcKKX0/0HS//AGgP/khqXysHmJydh2/O6UyP+CcGBeDOmRCsJgX8/dGdaHtN8r0oKOJG8l5JVO2/KFa42IDhD1iGoAiYo5GLSoBQajWNMwuyBeRnOPplztRMFHlg5Op7RLyl7nCmBi0EPEIoZYuJh1jR+l/1R4dPwMAG+/7+2KjdCOityc9KKjsjwBSBgwboMUImxtY8UIMUsDdCDp/hBYLHipwqXdBQPAlUxPb+rDxEryVxQpYWKXDhod83bp/KFCJfWMAffC8lfSueTAkrTmhL56mKVEwKHqAV3BX3Q0H8iwDWDxBT+2Fn7PzBxK3Dw+K0NdMUqJxP3jdKIZx6zdq5faRwq3Zpu+SLevKIimBg7KjXLrpFEWy7ixFLCpAghAhUCxWBIoAQqkEEAKQsmEUo2ExYoQqQIShYm6GSTstH5P74WUhtKh5P7UOjfjGQCUIGhwaEKBAA3ULCByw6UCGygQAR74imH8n594L3dXOPOTqN7nJ7Z69l6uYUrlThWu8Yk27dNRNVwptkSL0i1AwjlQYQYnTbuDqOEzKt1eTWTUMY/J13FvDUBClQpugFYqkznykvniTd5K1W53rcCtdadByxwMICBBAT0CggNN/GlIird6RV7Nyt1L1bPzBLWGo3lGptYJfAwCW8IkKFKgFaDXsi8WubuJGniJt/OSN0huTpilT4nAoBU1AzAAGtQAOyM80kPk5w3by+RqEOQiN1Qxi3D3xMYTAN6ggNKUCmUb2xJv6JCVz20DiVy9xPJeyb66UC3kzGvkqF4onTEBAoiGVAOO8B40iabJPFLiady/kXmjX78h698ElyCicraa4nf5FMpk7tdwBStd4hSvYMTMsLh4rxTmJJjd7xyD89kRYpEe5bKYZMO+c/zl1M4ATqqJgABEeyPFGLC5J8j1f/AKimoY3beNn39sV82+IkrDDFNB48kEHAkTcs8AVg0egxd0JEHroQoSAhQCqYmHh/a9WLQDZ0EIJhDp4XlIbEjNspEiAcmSBu9seIXkyQcpYaJPAFIPQIEhYPQYokMSFADjBCBCpQgAEu6Fk90JlhQgQCuHhJZdNnhOHGw0IoGMp6gde4YXJDSdgn5nd/2J/7owJjISxqTiaSfWHjg6rQ7pdRFO6AAJMQwlETZCYBDgOUWwA4BENYgcOycsT/AOrgXwAw0DwiZMEEpXEg8OEUlFFMNOGoipiYeGf1r2VO6kOmbrV+UUuEumDa9b37vfEryEx2hKkmmMoCZCHXT2rvSNWtRhB2ZNnLzzBwpcSSKJjeyHX3QnaSd+a2DeYYvJawkmYpS1E98wFDOoAAVrnuHKMhtFp1ZTxu9s5+i7tJurfbqKGcJgNCmzyoO+mQRrOH0c71EIdrNhZuOT1hPmKl2faAf8axWNIbjV7P4n/WkvviXTWl8jl8slfKk5Miaaiil/gA7Q76592cVnSy4Tb2L1j/AK4gW92mEafh8IzjybeRNJvW8nZslFL5iYY+jLfHaqbdxzEYIrayXuEzuE5e4Vuc68jTPuH8AiOkL7WJHJNYTcKqqsSJmM3LfEpwKXMRAahlWojxrEgeW8oTn8jslvb/AH8Rjtp+JEkJjauXp3MSXu9vaKUqNd4jx4Dlu6qRZGKybxmi42yXy3trIfEOuIRVjiJ4amLcJtcmoJB76xLy0uHL0k8Q57hecY1RN3jxGM9Q9hwHZ/SQYsEu9sDHIWHg8Jl3QeoQADBb3ZBoKIUgANHoECwMBYAhxgI9HoCbAGCEUmyafo0yEv8A54wpB4BDZUrxumdSXqXLhfR3cjfCoRCyFXzprs0cKX9rBTNwLQNqncNAifWHk4q1n0XCln0m7dQ5NYWUMYxeiF7PPtjRS2sKxJyptME0yKOHBFSdHZoNB8AiTu9sKAPEIKbfGZVgI9B4JAI9AGDk48aElTYacA7FSt40Zy+zc4eJp3DOCkxtoaGGl0Bp3fdElYNuonY+SJ/9RT+6sZNaG01vFJHOG9rGZEm6s0UKz3AfVyCAJlugG4RKYwiOdDAG6ka9YwHidl5Um42DEap3i+rs/nONGsREmoHKQuAwkuTk4OmfEThAeNvgboQW/wBseEeIxLHYKbfHgLAQeHcLCZggDFgwmgsFwsEjx+MeOMEhhYIv6KKxZlPXGc1xLlxw8XL4UEv58IsjhXDTP7EVOws1Z6ueVpqfKDrOFjF9gDjx/CALFhlhHDeXpN3HPSKCfuyD4Q6E0GEyf0cEMaAoKIwmXdCkFMEA2hFQeUiiT2wuuWgndrHE0cfKJSm1boompcwxOcRENwgImKHAchi9nCIi06ur2fmHr6ue730y+MNPERWNF/KN5hMFE7h3DoS3S0pQoFD74vC5Ypmjdmp5nSeYh+VUV2cqc4Qr8IuqheTgbyHYADQEeTCPQgsFhJwphp++FTfhEZPxeeb1U5enfcXdkpjUA1d417A4Qt/QzH7ZqeeLQOMPbvmBMpd92kSy66knk7duzUwjpbJTF3lpvp4ws9kCkv1iYauTWOdeKaoGUHcEVWez5uzwmc4eE1giN5TDyDaERNuHId0HeY2gpNkke0k8cJnTUmjs9/o4xgDsyAQDvqFfhFV/SJxL2bhwnMDpKpFG6YqggN8cuA/fDmWTxm4TVeN1L5Cej4Xh3ZD2BSEJTL2erzNwo3v4tEeULlnnlHPXU5rG5m6arppspbV5NJgoeYTRwq4OqbnKGEd3DPhCL+cS/bZqKE1j1fyETkyI31jDTuEITZ4U7orT5mn5wIpz7+19Xsh0U4bHTSpKnCxKSk+GoToH512Ncs7pQsfK5XL7P64410hQKZNNuNwygiIhnu6s6ZRk6Cabe+4U55C3vAKiP3RW9ESatoJ49tZPJwdkyaKKIomWMAIXzgJSjURAKgAhkI76cRCO6hp3VnZGdWuqcdzZ7RaVtH6jN7Z+0kvcTAiphK4TwQpUeJTCIUMHYIRTLE+UEnZtu4s3MG7uYNGiw+bVlFigoVARyIeuQ0DcNa9nGFVfJzZvEzzB5bSYOyK1UvIpkAD133TDWuXv64rMl0OWbmFrJhL2c0mDuVMkSFWUxCkEzkREBIQwBzQDflSvHgHp/wCGT2PPXyNN33Ly88p9mmp8ns+Q/wBZx/IBh7ZbTq4tQpMMSVt27SXs1HSyhVhG7dCpS5gABUePYMVW0ehXRnZ9m3eJpzBU5lgTMVR4cQoPDZzKIcaRMyez+j+R2bmGpyMhG84RBqteUMcVSBkACJhyABHrpv6xjf8Awmxw1Pm6KqYFVc+UxaRPk26cvSJeumNhmOJct2+kRjjyl7UKf9OJJf2Lcv4iP3Rf2thtDcvTSxJHIr90LxnCJVT1p7QjUYnW0s0XytMmr2bkhP7OXkJ9wZxrH4X7K/xqmYU60720cKYf6SOzlP0SlJtV4ZBXsiMX0l24U5Nu8nH1USnAP4Qje1LUWDl7z+j5ey9r5KXZ8KQobSrZNnye3/3KYB4cI3XxUEc8/nl6Oe1Z3pImno5faBxf9XGH7xAIFCzWlSYX1G9k5wf+0KIfEwhG8q6b7Lp+jbzDY6RjFAPcAjCv+fhmpcTZy9Il/wCkcAHvAIf+GUyf8bO073ZHr3ZHyhL5f3lCKbraMv8A9no/yhJTy9fKE/8Ax4S+yxRD/hGPnurE+t/HmfWO92RxN5VFmk5VpDeu8O6lNUSPC+0cQumAOoakEe8Rjmdfy5/KLU9HpEMQnstUPvufhFHtn5SOlS3jgji1FrFXqqJbqaiiZKlDPIAKAAAZjwr2xnKUZi6Mi7TDk1Dp+1Bm62InGJLaQrSKKYnnA/w/lBy6QLQYeH5wufVp/KOdo3jTfs6NsRP3Fn540nDe58nUAxvaJXMPdUI+j2je07e0ln2rgHBD1TDDu9IghUBj4sp6Q7SbCfnQ/wC6H8o7u8ijS04tRZdxZeaTC+7lmzdKYQOZA47IgIDwGoe4eyNaTxdjGrSku47d1xIi501NkC0u3suHbGQ+URKlHkraKDewDlXR5vNvFzr2ZAPVUIg9H0wnknldoLP2gmD164lkyUwXCywnVO3UKVREwm3jQBOWvASDHFlgtMtvJHpUe6O7YWkmc1ZKvlZb8udGUOkdMxgIcgmEaVEAAQrQQEOrPoqcHPc0qVqKJqYfTIa6YvaGWcbL5Os/byjSYrKlVLiM7lI4d7K8uicoh4iQ5h98ZI5bps544TTucqbE2dxr1BGnx90NLT4jPzZNNsmqPiImMUwgJCLBgiNQpSl8Br7Mc1N4M3tsd/zPDcNFW6ahcW6JilvBXZzyDvpBWMzb6piuHBCFIW8Yxsg76jlTxj5e+SNpYmli9ODez9qLQOFW7tZzJVtacGOBVSnEpczCIFG+SlfajvG2rFnbywdoLLs3CSpJmxcy9NREwCGIdMwEoPWAmIOQ8I6/4OWU8ZmpqWgs+h6eeS8n1nRA+8YbHtpY9PJS1cnJ9Z8kH/FHw7fzh43cHbvL+KQwpqFUNW6ctQMA9QgICA9UMgnzjE5O4T6sZdU640cvZ9xppPJPPJE9Ukc3ZTApEzpmM1cFVAoiUchEoiADuyGGLrTJool6gt5hpIs01cE9IitNESKEGgDQxBNUo57hjk7yAJoo80R2wxFNtKZJfZvImp90cd+US7TZ6aLVpp7F9996SY794740uQqffifWZXyg9B6HpNLFl6+qWZJGH3ANYaLeUxoAb+k0t2a+y8Kb7o+LxZqon85ser+RgPOqnrn+MZurY2/HPsot5WPk5t/SaXJD9lYR+4IZuPLE8m9v/wDhQlx/7Mqh/uCPjwacqfSH/ejxZx9Gof4fyiesH459eVvLX8m9L/8ACGQ31Gqo/wDDEa88uPyb1EzpqWodLpHKJTF82rCBgHKm7MBruj5LedVes373+EHLMVPpIOuLoI+pUl8tPyZLHyskjs24mqTJIxzJpoy9S6W+YTDzswzHIOrLhCx/8oHoL+bb2iP/AODD8Tx8tBmf7Q9yDlmX5vDCdb6DoI+ni3+UQ0Np/q9n7Sq/+HSD71IYr/5RrRen6Cxdoj/WUQJ/xjHzVTmSikGF9AqzDoI+ja3+UhsX/V9Hc1P9Z8iX8Bhg4/yk0n/qeix3/wB9Nih/dTGPnkV7CgP1IrqMroo75W/ykq4+g0XNy/Wmwm+5KI5f/KRWkxKNtG8nD+0mCv4FjhUHqkH136PbicmNUYHbS/8AlHNIH9XsPZxL6yyx/wAQ/CGTj/KJ6UFP1ezdnCf92qP3njjUXqkAV2pApyDpwidbr/5QrTOp6NnZxH/wpjfeaGK3l86c1PRv5IT6rEPxEY5WFZT6M5/swomqp9Gf90YluZWEDpFfy5vKAU/9pGiX9mxJT45wxU8tPyhFL3+nhifVZpB+EYAKimH04KCqn0Z/tUCJ7y8KRuK/ld6fHHpNIj3/ALspCfcEMF/Kb04OPSaUJ79l0IRkHKfR/nwgQBx9H/FWJeX7jtSNLc+UDpgcek0mWl+zMlA+4Qhgtpe0kOPSW4np/rTBQfvERii4Dz6M/wC6P8oVLLpgp6Nur9lMw/cELuH2fsT8wtxayaJ4cwtBM3ZCGvFKs6MpdrvpURiKeT2aKJnxJg4P9Y0JFlE4/wDd7j/dm/lHlZJONXOp5vcE2ekiIffBFPImWFjJpyriTQ/KX9oftZwDg/JwjNklE5oqmpfvkUEpr3XWAUPyZ49in3JHlTXcJt1eUgZmPJwxQUw3EOXx+TjSxDIoDRIMVIjhHiMOGp4ZNiXVWhkRXlIMJ4blHEUgGSl3EThiqkpiRINoTckT1j7N6AaGuJyeHEav6SLKjL01G+JWIWYS5RvynQvRCmaODLFYhmmoodwp80XZ7x/wi0zCWaw3PhpxTJcynDO4o3UOluNwEKxeZM/cOEya5sHu3Te14Ry1Jd1zvpw7bGeqIOJW85O/zo0CQOsRMnJ7ByxJhIpfMLmImQ0P1pW3Zp4aadwhCxm6htCg4O5EzuYam3xE29890bpYpB7PzCcKHeOE7l/o7vd4RfVE26inKRIoEb4fQ/PVE9XBbDqUuryY6gzcS9x6P0RoVtFMVHE0ScJqXPk4F8QvB9whF2nzRu4Uw29w5yVvXfzvihz5somoRRToR006mbuclWk4eJDvEsNTE/i9buh9IHerzBJT1OdD5vKlJpZ9w8T21WVLxeNB7Ih2ZsNTE9QwfajpayOJrGRvUsfKPG5FE/VCHZllIc6F27OcMyaw3IrcMdPa+rUPxjVj2Sl/zbNIhP7MI8edPuZ6kK+MTIQxOEFMKkbESy0vT/qaX+7CB/Rln/sxf92H8onpofXyMaUBT8mCCX1P/N7NeuNsTkLNP+rk/dhu9kLNwmq3cMyKkVKKahcgvAO8K0yqGVeETiProymUTd5I5g0mkveHaO2igLN3Ce9FUMr1d+4aCG4QMIDkIx27oY0sS/SpI/lCaTe0EvTAswalNlvECqpgOdw1K0Gt0ahWgBHDc8lDizcw1NS+qycV1VwYudd4pnH1i8BHIQ3bspKyFrZxYueNLQSN5q71oYcMxsyGIbIxThWpijSggA5ZCG6JcMS2+oj6XN1k5fZOYa4ocl8wKI3kzUMAgFaZUEct8Z8/tMnL1CJ+Z5q4OfmlZsTKb/qgNPGkV2XWysnpQsnL7SSuaPUpm4MLOYS1F0ZNRqrcMYQNmF9MwFG6YAAN27cBrepeY7PntBL01dYlhQUTKVYwXgNQoiO8TUvVoIjWnCtYKvckzClHvdw1ptKCdl2aUwmFl53q7h0k32kwTuioagCN4aUDePHqi/SIjeaTxvJ3DwiWK4BG8UwHABEt4MsqiICG/P4RW7ZpfoPo/ezBu3aO5g3UblU15uVVMqgnJeACCFBugfIR3CavCkWuXWAbzC0FndIkrTOkdXCWeJqLBh4t0C3gqagVDcUoUCm7OsceqlUp44fa/wCDg19SvTxdFX33NQbaI5On+sTB8tXnbRSe6gV+MSLfRhZNv/U1lf7RwY34hFqT9GWFI9mMImmbK6SxNlG4YhLPsTCXa2kQNu+tWOY7XWWraedNFHCp0Upg4KVMxjUKGIIlAAERCgAIAABkAdW6OvDBHPNvW2Hbyep4fPcJqF9q83REfje90TVgrHRpp95miVj5f/s5D/WL+MajoTkcvb2oxFE0iHIifD4DXIMu2lYeSPRjPJxL280TUapJOC4hcQw36DuyAOMWKVaLpxJ3BJh54b30uUulTOO7eAd+6M403crUVk+1Fb0w2Xl6c/1xvcxXyeIsnd5pwqF6oBuGgBTrAYqtlWSbN56O4Q5RL1RrK1mk7eONceThUlyqOCi1ABIBRHIxjCOY1rTthCc6NZPI5WrNG7x6c7e5dKoYlzMxQERC7XIBEd/CCdPc54VOwrYBSFAGExOnAlUThbl3Q4hZP8YbAqnChF4aUiWx0AQsUIbFXhUisGMhXJuVhyZ4exHysaJnh+Y0Yz7RiZxhKFDQmIwrgIqboREKwsrCUFwHBi4cjV9t0mU3dQR/CIwTRJgbEk7tP1FkzfeH4xFqRQDSfztwo8at1G5Lh5eBUzGvVxCKGAewcjFGK7ali38xnUUTvqpGJyhsxzGm/gFR3bonHRHDx43TwyHby8qihjcSnUoUhR7wII+ERlrQ/oNx7BfuEB/CLzkRYkkDYiZPqhD9UNXlZE/9oUFTwIABT3iIxGMDpqM26nrokN/CA/fEnMRw8Jv9EmBfEQqb+XhCzGSAcrcT/wD0WJvcYwxXjfn8YsLXlFEv/wCUq/C/FeiW8hoUTg/KQROFIgq4Jd8BAl3wcA4xVhAJnTi5SQJQ3khlHipCGV2VDKGCoVyCkVESQynSzhRMnyi4qdQCo3ShvLwMHUNN8MTHz4OZ6md337/GGZIUOVRNMmIpfP0jetnvDshMoxDRa4JJP9XJBgP1wQhvk8CUICRUpoVJDcDdULFNFktCpfwg5RgkGAIADl9JCpIIAcpB4BWFSlhlO/8AU7r+xP8AdD0poYT839Du/wCxP9w0+6FYdhOxf/3rSz+x/EYnCjFIsLbGzbhvKrJt5okrNTy07rVy53U01AIYRNuAQMYMhzGLyAQMSPR4yWJBi7oKY0SD8TPdLc/mErl8ss/L3EsIk4dJGUKsoIuDAB7wgQoZBkG8whWo0jlB5adwpbCZs2cw20podE10tAIArUKHurHTOl9taR5OJeonZtFWXkMkXzgZumcSiYTFEoqGG8XOgAABQQHwjngsutIpOHDhRuRuc7pQxlLxAvDfvAO6u4KdfbHS+yJzy00ar5SOpLaWh1hnInjduchNYOW6oUSCYSXQAcwAaCNIQ0j2ub2XTZKThnrrJ2Yiabct04kVpeqJTZbhCg+MMrfztScOJOnh3NVeCXnVvVAP5RCeUFK3icrZTDDJq+vNylNeDaOKZiiFN9aEr3UjK5pT+jRLBvNYk6Uwbt27RJ7fM3amMVISgA0HIoXd8XBJmnico4b3MubmPaA5B74p9iGKicrlTdRPYaS8iiZrwCBsQpR761GsO7VW6k9j27jzgm4vnTIYpU0wHIBzHMQi1qFT8+AqOMFdk0OJrB0025CEvCUprw1pwyh4iGGnCDQ+I3ScbfKpkULe30MACFe3OFrwRFSpmVFIVBSBAYQOomn6TY+tkHvGkN155J2f6xNGRPrOCB+MLGQ9vskQGsDEArbmx7f0lpJeT2cav3AMMltKVh2//ThD+0micQ99IfTf0TlH7LfAVCKcbShZfD1hPW1UuiYqYB/eEIgn+nmy7P8A6PdnP9YgfcIw+hP6DqRXs1AR4QUR/N4IyH/7QkrU/V5Of2bzoofAAEYIrp7cKfq8rZX/AGlFD/EIr8aYdWBsQDAF3RjLbTRPHkwI31OWEv0NdMmoBzBUAGl4e/OnCNQs9aNvaRmd43bnSIksKJiqdZaVu9YVHfETpuHJSllwS1QjwjSCx6Mx2IufLTRuzIpK00ltrlsQwgGHQaiFOMNLGAp+j7RRTp4hv4hiUmymry9wp+zH+6PwhnZImHZeX+0iBv3qxfoklI9BzDCQniCw17vj0AU0FUWTT+cgCyiCAQmuWEXc0Zy9PWHDi4S9d64UMsm4TIon04bTAzrSsgz81pOFG5NYOoCZTcaUGoDwpl3xoTIuGzbp+omBfcWkZvpVHE8zs+mq6D3VAPxGNMSDDuRcmFjxuUTOnCTU3zftQ4Eawgj6SMxJC4lgt4IOc0JCMNlWPXu+AA0BAVCEFgYARpAXuyPCNYAsAYIJCR3yaamr9M8Hv/s4sYym4/I3HQ5MYiLEs007PslMPbVTOoY2Vdo5h3w9tGv/AEW4TT5x0xKXvhjIZkzZydozUcbaSIFNsjvi7OxOxPmNBDGhslMG6ieIm4JcvXedn7obzvzgpL1fN/pTlup3sg355jEpSlwi7kgJ/wD1cISBbE9HtxnE6Z6RJxLzy/5IRL5y64C/QM94DXqiSsxNvMcjby94zdnd3hxON4ewRHMKRoqU5ejKVSEfZcTmiAt2th2Xe8ptnKQpfEQ/EIFa0CmwonL1T3+jeDZ6qxC6Qph/oufE2MUxNnuARp74iUJR5LTjLxJawbZNvZeX+2ne94iP4hFiV9FETZtBNnI2SfqIp/3QiTMriJniS7DNV+mzuKOFLhDqAmX2hHcEOjGhkq0bvMLWE/RLAoXaHnhkAw9MMDsTaQURrCDkmInhp7J89otN/X4dULQAjSILSMrtPoinE8eaw4todVIm0Vuo1oQv7ogIj2xST6HdXcYnm9kqchecZQ20PiOdY6Bdq4aeIpFeaT+z8wnCsnbvCKvW5cZREuYkCoc7hXPIKxpBnPUgpHN1qZ4zsm3VTbppYpK3kUcgINaABqAHV30iyyZ04nFj5ZMNYSbkdppuFi8My7g4gAdsYppLnDhmpM03CZyODrKFMmagCU98ahQd47gDsiVtdOJ5ZtvJLNyd5hN2TFAqiZShUyhgHIfC6P2uyN+hl3IyzVLYNpMtFOLLt1Xjd4k46KZSogAlClQ4598Uuy+kGaTB40cTBwdxrCxESo3ShdFTKo0AByCo5iO73utL8rtBNE5YmzZu1cIpzGTTRMe8IgG+6Hu74qViJDOG80ZPHjNUhMRRYt5MegUQyyrvGgdoDBhE3hI09zPnEwkb2YYmFcxylKXpAUbuXfnDiSLKM9Fcsl6bcp0pgsu4UKbO8AKGpUOOaZe6KvMldTseRuomcip1AxCmLQdowmH31i5FaYdk5EzxP1dmJe8RGtfvHxj1fjIwdZKZ8/8A1BVrUtLKdJPYZWS0Vzy0jNxMJWo3ZNElATu6wqAGEQvDdKUB7N4xeJboqtAmnhp2oaNyXrxsNioOYdY3grn2Zxc9GzHV7HtPk7g6Tt4uZYzcvKVLspgO+6AmLnlwi+vjTBSRy9mo3VOqRPDdLJ3QAogBQGue+u7trH0bpwi9kfL6NT1FFSqPexkzPQtPJgmko8toc5Fa/wDR56AHcJ9/bFmnmi3XGcslacwnByS9uBfkqJAviI0EwgYDXdwjQB4xd8KcJzxJw4eNPN7dE6ad1bOolKBQMXKo7IiI7s4cGmerzTWPOF+7W6UpsqCWgAPXQc4yyvLY76empxXcZe20IyvWMRw8nexQ15ZZMA/uROq6L5Xq5+UenwjBsqOgIHVwAA+ETQAnifrl8hzHMZM1RzHiA9ghSkPFX7N4zI3bvMXCqU12o7ygFDZbwGN8yOjAq7fQvZtuoRRxI0uV5uM6UUE1Ar61PhTshq70a2L/AFfzG021ATNh1ES8d9Qp3xfvOybduliN1fk5RKnyYhldpXMOFKxWXL7zfqjxRuqqk3UvGMWlamqBb3eMTkDpQj6GJ7F2TbqcnI5YQ5Nm9qJDjl7QhUR7xiSlMtlbdTk2aXs3WpSe4KDEq5mc8mFzU7PnSIqns3lAAe+mW+GApTyV3FHEvIQ59kpcQBujwGgDF5YkxprlI+TCA/SQ5Kl85FsLo+U+k/hhclguT9J+fGPz1dx+lqpApgkhMxIvA6P/ANof4ffBg0fJ8b/wi8H6G6kCgijAglGhE0fN1PSKK3/ZNQIVS0ft4MPsXVSM9wsONe8mW3/+b/SZL3jhxgsntWbo16gEAw0KfLgUwV7qxFlsA3T5T/irDljYtmm41jDPcJ7Q+PGLXaZ1KylsfT4hW7xx585mttQbuN1DXBqUe8AOpXsEI+cnlIMP0P8AKImc0b8liuGk4Ru+0AD8TJnr10GO1tB9tvPlh2SbxxfcN0QbqG6ZlCbIj4gUB8QisaQ9FVg7eWgPPLSWfSdu0kQalUMoYLyZDGEtQAQ3CYw1rxjV9yOCLxbuUt26TeN5VaBvzHbcL13pDSv3G4QtaFn58s/MmbfnuG44f1wCpadoCADFrb2fkcvZt5WnLyaq0KBUUzGEQJTIKDeHP3w9R83t/wCrpfu1u90Y9Puua9T6MJQ0OWHtg8ZaQGbiZyqZuzITJQyKhFElVxApjmAhxqUQMFBpTMQEArHRFgtL0vZzw9l1Je92zAsVTVzEC/kWobwGo3QyDKmURraX2T2G/wCjcs5Lml1co3eOVQHcOfjE5IJm3ZzgjdmmkirhnMndKBLuWdKAAbvjG6lsZuKk7s4407+TppAT0mWtmlk7HvnsicTBR81cNSloYit1UwAWoGqBjHKIU4dcYIrKXjdwduo3VIqkoKahVExA5DlyEBKIVKPfH1jTcfOfa+t/zjEPKTsBI3jdlbhvL0UnuMDN4ZMoBigYoimc1OkAgJAHqEIhm0K+CxFP8nuZRvo7t6mpfITXGF4pi8TJqhx7vhHLnlLS5w40yWlUTbnPyyZr13nDgJj1dcdj+SQg3l9h7cKJ8zEYfDFp+MYVpilzd5pAnCiiZNtRP34RA+/KB+JMavdc5eRkjz/Zz/uwr5hmin/R6v7sbWWTN/YhVOUt/YiO06OuYmFlph/sZ4ULZScf7Gcn1jFjbRljcfmyR7zW3+jg7R9Uxgljpop6NuS/9b8d0Kp2HnCnpE7n2gp4DSNk83JR5NkmnB2kdZmRp2GmCfpLn73+EKpWFminJ7H73+Ea8DVMfm4EGacHaHVyMpSsK89Gop+P8oeF0dqKf1gn7o/zjTStU4UFsnDJdRmbJaPm/wA44OT6tK/EYc/5umeJybxx/BT7hGNBBon9HCgM+ThXF1JGfF0dS/5xw7udLaL8KFGFSaPpWmpyabj7Sn+EX8G0GIinDyJcijFsDK/9nOcntLKfgIQ6SsLI/nJeQ/1lFPvvAPxi4HRgEk04WYKUirJ2KkaanJysn7xx+8ww5CyUn/8AdbT7SYfjWLDhcpCpCw8iryK8FmJemnycraE+qiX+UHNIm+H+ptyf92UPuCLNcTj2GnALIgkpMmn6NuT90IVCWfs4mipwe52wmwyIcjFT8mGFStFIkjJx4qcLJ+gI7UVFPnD/ALwwg8lmInynT50TgFhJZLEgiGRyVpQkqkntpME1E9hxcdF7jBQQ8BKMVgxuTjaPKHkeG4lk4TT51W5jdu/3UzCMQFXkzx30n2mUxkRTlIVVV5OGf9Y8IWHlI2gZMb1xIdNiQ2ucpDhA0UNDgTwmRTDUjxxhG9ykAyWQccyAXU+UQzv4cGKpyhPqwmESxyw6aieHiRYE5TK3iZE3ly5kb80iqNWXJ4mJchwMteKcnrC32axzTO6ivbLi8Xl6aeGmolsU5poZJHxFOTiKa2dUwyYl8/tG6US6DRwz5RRue5HO0dWRYpHifORJTdPk4g5VN2af7K5zr2X3w6mtqZW3TJiPErnSu7f3Z1iMMje6SuVt+q8Tv6upt3bpd2/xiLaDaRxybiaXCfZIHvAoD8YmWUxb2gmGryO/c+cUUKJPh+MXKVyRu3uYbO+qQu0sptiYezqCGljsyLZkBLZVhpkw27hU5+cpdEQ9/VvziOnVk2cwU+UOML6tPxr90aeZqom35T7MZrbBhrkwSbt076p6c3eao0D+UXS5CvTxgRUjY2bkbxwm8mE2VbnLtIotybQlzABUE4UCu/ZEabuqKA41dOYOE2+wkRQSl2q5VqHu4xa7dCpZtQkjxPlGGBnF3oCO4A7aRS25cRT+H63bHoQex4smdAeTy8UUmCrPE2CUW8LhwH8I6OjmnyaiYlqHH/YT/wB4oR06kWPMq+Z1Q8QgJx7DhYSwW52xmMTw4RVRh0BeqCnTgsBUbS2cbzxmqzeJ30lfVMICUeAlHgIcB3BnXKsY9MpfMLPzDzPMNu/UzVwUogCxOsKc0wBkIbqhUMhCOiF0eTin2rso3nkvOzcbG1iIqdNJQNxijw6hDiGUDWQQbuUawVu55YO0CVoJPcVPzXTdQ1COkh5yZhpsiNcjBmUa5R3FJp1ZvSpZdvMLPqX2UwMREyamSiJ7xRMmoFcjFEMw6qCAiAhHz1XSeSuYKyuaN7jtI168XmHJwOXsH4DlGj6HNLM40V2kJNG993L3FCzBjiCALAAUKoURyA5N4DxLkPZjbE7EoyWx2npObKTCwcwTU2zuzP3V7tChi07gIENtHzaaTjRe9TUnDghyapMmJsQao3B2ihT1igIDWvvh6nMGdpNHckmDN4k7bvWat1RPMDCcpSj3CFKCG8BDtiP0FuMTR3q6nP8AN6qZu8qgj/xRjqfTHGHadWsVcRm3U9dMhveAQ5HdEPZRyDyzcqceuzS94FD/ABiYEQpHpU3eCPLlyDGHaTm+rW8cLh/WGrdT3Xyf8IRuMY3pgb4dqGTj6Vld/dOIf8cFXgul5F/sGrj2XZdRL6Ze4pxCnuAInV0iLpnQU5hyiU3DIQpFV0ZuMSz+H6jgf4gKb76xYJy6cM5U7eMGZnbhu3UWRblNdFY5SCJSAbhUaBXthxfaTLyZCWGSTZSx2wUPU4TJwmW9nWghTuyp98SNrUsSzcwT/wCrj8P+UVqwk2UnDN6R4zOymDhYswUb3TfJlTlLVMxhKGYCGY8a1rnFvmqesSd2mp025y/w/wA4ZJhKCzhRw4TUT2CG5M2XM7e2uQdkP0004ia/0oRTpnRu8dw7XwoHviWT/CKsiByUicNpQop8oxNq4sN013Og8OIeMOC7oZyYqmuO+T6QXdqvAQz8YLATZRgpUnCihFNYuEJ83dLQ3eNKh4CEAU0LJDFYoTZJSYeTOMSsQ0mNyh/rRKmGOCr5m8QYQMMHMMJKDGRQU34wiYYOYYSUGABdIfkb1PoHKQ3uNWI434Q+bcom4T9dMfhnEefdFIBktMlJeztK4bszu3BGJHSLNPnqijkUAy43hCvb3RDWvfJ/oOd43ZnVmDgyfycygEDCPS+NaBmWtPDdE+zLhzB289Rjg/vKF/kPuiu20b6xJzqJp38JQDG2qbADQfwjYkrbeYW0caUJO3lcvJ+gnmUDaxeAT64JCiJVQvBUAClBEoBWtBjRXR8Rxifa2v574h7IN1HEvl/J39YTJzsrtApnTjlSJNwflD4frD98SwJqXqYieIn/AFeWuCm6yjnSvvGkQMTErbs003CjdO4q7YucQ14dq6ACFe7OkQv5vcPfCnbYBZOFISSGFgQcf7Oqf7I/yhWHc8AVg5YKYqifpNj62X30hIXjNP0jxoT/AL4n84eEpBeI5OMR79NTXJep0Ma8b2hpl8OG6FDTeV/OThuT7VfuD7oJMkFJgzaOGbi+0VcAmZZFSihK5VzzDPcMPCUXuLKI5df/AE+6Gxd0LKk1dukniHPhJgUxjbzCAAAiPtdY8YRLGJolsSaI/J4MU0FQ9GWFKDASCUYWhAp4XJFgKXhg5DQnCgGgAVTGFISTPB4gBYsRtpy4ln5gn+xP76UD74kUxhjab/Ub7/s5/fFxAibB2Vs+zlcqnicrbkmfm8GpnRS8oZM5rxyiPEBEAHMK5RcAHhEJYz/725V/2VOJoBiZcjSDXe+CHg97vhNQeUIn6/3QhyWxVtJbn/RfV075OWQcFWu1AokUrQeqtQDujGHEibvJ5ht8U5HZhUKUpeFdsBERGhQzDrzjTbW2jkbOaHcThxNcJo1OiZu3bpqJGG+Br43hAREKBTujP5lpUse3ZvW7NvPTq6uJSmRRImcpFCmApgMKhcxrlnl1Rul6OGpGEv5RYbUHU1xkp0NcA3N4U/xiS8oQ/wDofKsPpzZuYvgkoP590ZpZyfM7QThvK5PK3EvaJKA4MpMHmK4cKAJQCgAI+rurxi+6fF3Clk7NM9XPtzRI2yUa1I3VAMt9M8x64zxdjWlaJpdjVcSRsXHPxWqXuKUoU9+cMLWWNldrHH9KKO/k9NlFQAA4b6HqFaU4AIDDOyc2nicrZM28jduG7dmneMmUREwiXMAHdSJxhM5go4/pCTrNTqmAt0xQqWmVQzzCu+F081ui5KEtmTiYcmRNNO4QhQKUu+6ABQPhBi/jDFd2o3wk1Ll85hvXeiAbqdowsk7xOUTh4lGUaXHM4mlqJTZeVvCJHcGSR2uYU5xNUwhlWgB8IepaAJop+sW4KT1sFiT/AIhGI5bEnGnhomntkZGObxTSAtPATe+NnRYnXvAq5VN9Xxj1adNYXPIrVXGphEzNPyfpen+sWwmp/qook+NBh4z0E2HOpyswnDj/AMYJP7gBF2mrVuzuKOHCvKmBMvKUvCPCkRrlNwzUxG7ghEiGApsRY/EK50Dq7Y6I01KJz1Ks4zI4NA+jPD5SUOlvaUfLD+NIjEtD+i9Obt5WpZNudW6Khryyhsuodrxi/M50zcJk+UezxobhkI74SYN5f5zVcJtyYpC3cTDDjlkMSoyhyVKsp2sFl1grES+7qVl5YTublH7wh4VlIG97V5e0IJNnZRKH3BEqiSCrkw04yvudVpYXME0mTBnNNIjJmzTIQrGX3jbNMznrQcuyNE0at8OybRTpuDKLe83+ARldq19Y0iWgedBuUjcvemQoj7hEQjabNt05fZuVN1OgzSvd4lAw/fHDrOTt0/BJwJYQWPyZdX29r1qB3wQZi3bqIt3ChCKqmEqZTGzMIb6d0ch0BJ2P9FuP7M+16uyMJ2bSw7Py9P1Wqf3RG2wtBK2cvcN3ihyawUUbydL5bwcK8YgyaR5PJ5e0Zt76pG6JEbyhqjQADfdARrGypSksjKc4IvcRk8dOGcrcOG7dVwciY3U06VHtCvEN8V15pIdzDCZydv8AJ1alUcFRMAkHhQD0DxHdvgHEwbs5WqnMJwq7OdM6ZUyqYh6iA7zDD6Vt2OEyqP8ATBaRm48zp2TVI4SuYjpYwYRiCG/Z49nWERbnS081jlG51VbvYCdR3CABStOoYpDqQWkeTRJTbbt0ijevKZG6guhv/CPOLOzzE5NRK57Smf3QnOMODoVHOPJp1kJ7PLSPDuHFx7hUU1VS6kQoD9UAEaDlmMacRdwo3JrCeEa7tFvVz7OwIzDRhM5fZeXu05wp8rduANslqFAKABnvpWNEcuU/m7ns7Q/njCcs9yOniUPSKXEtRZpPpncAW72XyjWNJBWMttw+T/zgWUxFLhCKD3VEaB8cu+NJIaJkFh4B4K1HlDwkI/NqbH54RCTt7PJfayWS+Vt7kkIXGmUwcG2CgIiBSF6hqFajwMEOnDIiUsNyzHGGac1l7hTDTcXz/VEN28A7onkpewUTKfDvFOUDbRh3D4wqWUytPbIwRr9UI26H2SpZEIAUgpixYgZMw/q6X7oQU7ZumHJs25vsgH4RP4/7lZlaO4bp+kcEJ9agQzPN5fiavrhL8N9Js/kdl5F50mkvIcl7DNq5QMoTOgU3ZVyEcox8+m2w/o29n5hsercD7zQ1TjHyEs5+BqVqrRp2flZ5omokciXOKXbOPcADWISytuXlpFPk7huRuf0iayIAp3FHeA94xQlNNtm1PR2Tdn/tDJ/zGEf89Lf+r2TufWWKT+6ELKBfTqSW5P2ktLaBwmdvK79zEG7yd/IBHMa9dKRDIzK2CifyxwctzolRKTL3QzPpoefN2fSIf/tA/fQIjXulScOP+h2hPtGH74ecAVGZZ7IMJxaicEl7x4q3SOU5jLFMUDlAA4V7YvJtEDNT/wBrJ6f/AMQUQ9wgIfCMHG2U0UcYmrkS6PJ1CLFJbVzSTqa40mjhK+Ub11Qdw79/AI2pamMPRw67SVqlrSt+xryeh+V+b/lE0nCqp+deUJ3brgcIUQ0LWLUU+Wec3GztXnihA/hEKRRJTpImk0Z+cGdpHDpLPaK4qFQyGnaEWqw1uH80tAlK3kwVVSelOinezEqoBUpgHo8QrHUtTF7I4XoauzuJ2nas5O8kUvk6Z0inMusYpjCN5umFCBnmI1EO0eI5xX9JKqnmeXt/9oW/kFPjFqtmmn+nGrp8yWStJEvsioYw59tCAPjFPt4OuKSlP1HCf8Ryxz6p5Ho6KnKKd/svzM+G3In6hQL7igEK43JniM1z8fhlBjveTP8AVjzsj0um/RHoWxZ/pQSyaaap3B0xWMYpQuEAB6Q7wrwizCrFWk5JX54cPGzNIj1UoYiyaYVMQB6XHLrg9l0p43cTXzopySrw6jMpjVuJDup1cffG7wtsQlP2Wku6PXQhMgwcTRjc0Gk0JiXE1OYaherf3RRbdTOz+i+yc9tg3bpMtXRJiOLt8c1ChUwiNRoAj/KL06PyiSfTvc3ujDfKzbTScaH1bPyNPFmFoJszYty+sJlQEM+AUCo9gDFwZlNRKSnbzRfbC0DRxK5xLJm4fOCImMm3ERMoOdDBTLMYqs0nVn1J49tomzcOGjeaKNeUKAAddG4U1AyClQAAoABluzzitHErsHo3tg00by+0iU1tK3MdZ8simOEQ4ImMYt+o5lpmHAKDxiba2Z8+WHl7xN4TzfMHj2YLXqXy1EwBd7zJ598e5RVOFrng1pSnK3v0Vh35YyidoPMbeybshzuAR9MUAKJhAK5Z0pE/Z58pNJe3UUT5mLdMbMdpQTDQeqscoWbMpaTSIk86eMo4KUvUUBp7qF98dVWdQ1ORsvbb3veYwh8BCOOuoKXZwejRzx7ivWubzCaTQjOVs1XBjm9GmmJxpu3B1DD2V2dtRL3CXnSVuG7e6JSmWLQb4BuABGoV7gCNB0RsMSeTWafRNyJl7ziYf+AI1oqMvUvuJgzI7+smU49wXoek/wDUJ/QautbQ1KVr3Vt1wR+jyXSdvZ+XqPJgkQ905li4wBmJzZ0r1CAbvjFxeHsvMEyeb5oyR3lMmZQRE1evfx476xA2aY2fb2kmEwTl7Ql8qSaKahS0IJy3jULmFRqAZBvAeuNFRQZ6uRTV0ktkNnDKH4BH1bmqj7T43Taf8emlJFKmykrbzRlK1L+qETOo6MmmYQMenJ7gz7Q3RKoTqzbdufV2arg93osTju6qgAfGLIgZPExNi54QssdNwmfDUue0nTr/AB3Q/HYcu6ZS5Yo3l6nnBvL5q4VIU91HUTAQomEBzoA5gADBLKmmkvl+rqWbmBHB1lVlDFTpzjCYoBUQrkPEMotqaSeJybg6u1tXjfygTJp4mIooe8fa51YeIYEK8fzyYKExLLu8JIolLyhCDnvreH7t8Q04lVqJomRuzkaTdviJrKFWdEqcCDUoVLWoAOY1z7eEXe/q7c+Jtkz90II6vhnUT/GHFBivZVln9pG6h0/NzRI/srX7vgIddc6xCzqezhmmTXG8vvn2r14wjQB30AAy8ItDvWFHno9iIqe2el84UJrGLfIW7smEMuqBo56yqRh/Z5OEDN0/o49gJfRw5w4EpI+EP0O43BtT5uDaqnDkQgoBEtsBAGqcHI3Th0YOTgpAhxdwE9XTgATT+j2IWgQJDJNI0PWnUlc0Vlaih7j0oYf9oAD8RDKNiWmaanKKKEJfLs7QAG7rH3+Mcxy5w4buEnDdS4chgMU3bXL+UbbP5HNLQWbcN2afKmRB0mXiagAa6HaIbvDxuLZDQvMLRy9NTD1xLb5vKB/OI5S0bdS/hqH2C3jeyEZNKyp+dGikw2yJKBeKbqGofABDxjR5Yzb+cFZXh8i4TOmX2alES9+dIef2KwCVuZem8SxHhCXzdI1LwBStO7j3hGiy8U1Jg3eJ/WKbsEOEc9WjkuHJ0sRPlW75RiY266mqWhRr9YpQjVNDNp07QWPb6xipOJeYWvLb1QJuMA8QDcOW8IqM4yE1iauDnxivaUG6c00fzhNT5pMjgveQ5fwrDk79OIq2EyTTsnOMTptVE7vaNCgHbmIeFYTWxNhfyfSJy/RPat5h3CuHzRH3EOb/AIqxhWkQdYthNVFP9oD4Jlje9HKXm/QW36B5tOF1DeyRNMpA7w2vujna1LjWLQTN50FXit3uAwgHwAIT7S0QmFBikg4jAliGXE8UsEujC5RgBLCLCgWBoMGIWBEsBIUoYmUGBOBLycFAeIQ0JBgLCgEgpYGHcYeDkGEwCkGLEiYc0EAsGgbvbAJAQIEg4hWADfADDAPEIEoR4hIOBICgxd8eMSBAsGKWAApAg4jSBuQYqUABYOmSABOFCkUgAECwUUoOUkeEsK4RUSh6WLN/pBZN23+dJyiJuJTl/mAiEckroKN1FW6nPIYSm8I7kmTXXG52/rxyzpcsspI55riafJOyia9wMcBz8c846dPP0yaiMxU9JAlUgzosNRGkd0bowaFlQgzc0EE2InCaRooZIGLDYwcpDwpcRPEThqYsZrkGhZT8ISIrykLHLycNB5ONALfZ5go8UxFFNj1YvDKTcxSKbZxypq5MOLowmHMTjhqPc9fTY2JhOWJ4fQiFtE61NudNPY2gum/lD9SZKJxATMVHn6xsEJ7I74k2mo2IEqKkwUIniHvnNsm3/iESsxse4l8vO8TU1ghKmNydMg4bx98GlTT5QRwnzCGvF/CNARQTeS9Vnh89MS++CpVxskFPTOcSp2BVbpy87jYI4VUHE7gGhQ7qRfmi6cZms2eSN4dNu3Oe+YClTLvMO4KAAVGvUACPdG2WF0V24nkrJMJpKySRI5eT84LcqqAhkYEigJigPtUGJffuiVNUdmV2YPVFE8NPZ/PZFbmbtvI0zzDDxXfzfG4PrGHgAdXGNdmui5vJ2esTieKq7WyVunhEN2DeqYfASxi9uippy9wDdMhCH/O/+cXCDObUajPgxecP3E0mDiYPFDqquFBUMb1v5AFAp2QRkX8+MAsTlMOJGWMXDhM6iae2QwFKUvSOOQZd9I6msTzX5G8+TMyU1h28w/6rhl/3hf8AH3R0eVCM10J2TTkcjO456pzEb9hgTqJhp1CY5u3IM41W4EedU8zrh4jfBDrjwJQ5oEeKSJKGgox4xIdHCCXIAGZkoauW6aiZ08OJI5IRMnABm9tLFN543JymE7b1M1cXa3BHeUesg8Q66CGYBGVJncN3CsvmDfCdtzCmsibo9teIDwHcIVjo9y0xIz23livOiZHjO4lMG5brdQ1AIclPRKCHDqGmQ57goMzjkaU54Me6D9MrjR3NPNc4UVcWcerAZwneEdUUMJQ1hMtKcAvlDnAFchCOrtARU/0bnaaahFW6SzgrVQvMOmqoKhDF9kQGoDWlBCmUfPhuspiHTcJnbqpGw1kzZHIcN5TBwHjxCggPEI6D8mjTwnYOYEsXah4iSz8wcEMm6U57JcagUDGr6EwiIbtkwhwHLmrJ2sdtN5cH0V0dKYtj5eA/MlMl+6Yxfui0RSNFC3+jZ08S/hOD7XAwGoICHeGcXcR4x3aX/LPKrR72eAeIRl2mZCruTuesqqfxIMaaocE08Tol2jRjGkDSTYu0abRunNdVOycHMYylwANkJRDM4Dvz8I2kso7ERkoS3LZooXvy963+iUIb+EQ/4YeWqnU0lc3w27g+CdEDXcusQGg07IzmyGlSydl9YTTmGu6wUl66YoXRLXqEeuD2h01WXmihHGrrbBbpbt8bwVEa8weukTCnK3BNSpG73HTydTRvOJgmzeOCa6VNQxiqDXIoBXLeOzSvVTqiXkzyYKPG+sTBwqQ5toqig0oIDlSsUNlpAkcwnDfDlb3FcGI3KY2IQhbw780wCueWfhF8BZunMEk01Nu8Brt4Pz3wOnjyTGWXBTHhMOaE6Fy+n9amX4Vh+keI60qf9OHb9DWD/wB4Q+6HqARdwHpDQyaHUTmDhNO4fca7ez3jnQM+MO0/xhm2Kp54V9TDC7v2c6jlWnwhgTJDqfOX/wB0YcFGEEwhYN0AmPZOblFfrRKnNEJKxw3h0+40TAjWOKou41jwAY0FEawJi/R3ISHdGTWJpcA2+EjQofjCRxhAebrauoVToXtqEHxNXcHTw/a8BzD4QBx/GH75BSYM280b7ZCJ4Li7TYEo5DSte8YuKkGRCPFdXbtPXeusH6wFIY1ffT3xHzwuJK3v9if7v50g1pj6u4s0n+0cLeBgApf7oj4wSZmxJe4T/ZnLGorg2BUw7Pt3Cn9XRU2v+8MUPhC5t8R9jlf9Ez/2glN/vDGiQSBRw4ImntnOYC++IbyBE1Kh/wD+Fyb94ohFDtROpxL3EslcjTSO7eqH9IYAugAb60EQDId0aA1bOG7x3rCZiXGKl3dtAIAHX2jGT2k+UW0aN01P1RjevcSiI5/fHTpqHVmrnLWqdKFw66mkRTk/PEvS+q4Xp/DSGIy+1DhTDcWwaX+l8lOr8THCLInZ9PVyOHDxUl8wXrqgBmIVpmA8IdfowzT5TEV+qZQw/EACPY/HhF8Hm9epL2VlSzcwUua5bh39VFmkQC9w1Ead8KFspJ/65bCcH+qomT+6XKLGWSy9P5s9z6xv5x4JPL01P1Mm36xa/fWKdOH0TnUKhNbLWbTl7hw3nE1VORMTFvPjbZ+oaUCgdwd0WySpanL5U3UUP6NO93iIDnnnlxGI+1TdNOVqs27dIh3aySJdkOkYK0oAbgCDTW0cvl9oJfZ9Ru91hwUHCZkW4qJkSTEpRE5i83nhw4xwa3GJ6GlvJlxmA/8AlhsTfCjhdNRuRRNQhyHqYpi/j1D2QkB09iPGce49SMtiSTN8ngFkZoo31iVytw9Pe5qZRp257oWmb9xK5XL5f+j7t2rME1eURRE4InuiJRNQOI0pmER1mrTW7cM29myWPeypuRrtPk01BPiUzpfIBQEamGudKeMdKp7HPdj6UWctxMHiTh5L27Joe+VQuJylOjeClQz74dPWE8lcwSTmDdlqit8qZkXBhVvgFaiAlAADxh7JZRMGcrIzeKTNW5U2I6NVQwCNdoaAG8eqK9bI9pNX/oPYVxg5qgVuCAgPOHfu3QYLHYE9yYOGHBSKYkV5Ja0DeT8oms4ekqYqeIHPHLrCKYQ+kh48xHEnmpb/ADU8QCE94COUZ9OSLNaAeEKlPGeSpS2EneEUmknd6uqYCqKFKY6ZAHIDCPYO+kWR9PVJe3O41fFuFExil30DMRruy7olxcRosxIjrUjh2bmH/ZzwtKnycwZkcN+YcsEtOn/o/MOn8nPEp7ltBbHh/ovKv+xpfdE3d5PDiNsmn/o3Kv8AsaX3RLnLyZ4mct2aQWSKvam0cnsfKzzCaThJi3b8sos4qJCpFMBTCIhzcxAArviQmE9Zs5G4niaiR25GouimUUwyGTAL14REMgyHPcMUvS+ZOcWHtQo8l5HEnl8rUeLImMYDuUyGvHKW7nUCpmoHEab4NaxN48sHPdXTI4aK2dBZq3uiN9MUjAUghvERjS+SJlGRF2os1L7YWXPOMNLWHbg7hFRM1+6mca3QMG8BrUBAOqGS+i+TqNys8Pkjlw7xi1EuQgUd4VEKVpXPsi5yVl54sWRTV/N5G+JhtylDYAoByfYIBlmFKhu4Rn+lRmzsnK27iTyd64uPiYb5R1fVRUOIgAGMOd0RHcAUAOqNqFJ1aljj1GFGDqMjZ9YZnZPzO4TmmtnaJnRKZNuBLxwCt8QAxhARyDfwjCJrb61ik486eeHZHBFLxSmWNRKo80oGGl3cAgAcRjarC2zZ2knB5HaxRo7bpFxG7i9S4cpqG2gGgjQd40oIBwyiH0xSLR+3wppZdSVKuNaIZYzdQorkqF0b90whdEbo1EAz4jHdLS/jQbkedQ1n5c8Ip2//ANsSvk2Wj/Ty3DiT2ok51fN6bh4ioUpwIRUVCGunLkUQoY4AAhwCNxlUz1hxiN7mr6w9UTKUtAKmmqVIl0AyABuCIU66xQ7IGk5FG7xOcOEnDdMihfN5iYpxEBAQOBQEQDOtBLTIIhbSaQJ5Yu2Fh7Bs5hL255qZJm4vGKdyqQp7yggneESFG+NRMAjHKpZUz1atNxrcW2N2OTkzcp/CH3wgVXD9HGdWM04WftgpJG7NTWEpws4Zoum5apkcoiNUVKVEoiUKhvqEXx04TTbuFPUTE358Y5rd1ise25RtFLTzppMnE4+iaqXe9RXj4B7o3NJHDjNNB0r1dnNZmontuHBETfYLX7zD7gjUDhHop7YnCqUb5+yp2yOKeEoRPFOkoS6UyghmYaBQAAeMV14rPFG59Ybt1r5tpPDGpuADXIMggbfNE8PXFHDg59YDDKZY1wg55lABDh11jPnKyn0h9jm7Qj94jHu6TT5U0fE/LfPUNFWcZ3LkyUUeTBZnrhG6TdQCmMUoc+6AiOYgGVade+LJZ6aJ6uduo4SJfUHlCrFrluG7UcxjLZQVNR4RNRNI983STDeI78gDr4xrDCTytuBMOXtyHuhtFTDap4QtXTx2K+K+Yjr03BcFuR9H9mCux5M/1YIwH5P77sDMlhbsHDgOekkcxe8AEQjxL9x9rBZ0kcrzOZpt057PHCh7mtLuFDb9gVRp/CEZa7/ygbPXCM5PI3B0rt3GWyuUDZ2SjUQEO2J3S2+cWb0R2jmDhS4rq6t72RAhg/4uHGPna0dKJ3FMS+fLv6veMZzpqcjSl2Kx9Z9CumG1Glyx61rE26UvaJOgZl5EwncKBdE928bIAvAHEQHgMXSbT143US1xNI6rflCrGLcElct/bujLdC6qei/QHY3EZ4rhwmD5ZG9S8osYDceIFGvcARa7VzVvaRM+sJ32h0yFu3hocAGu8KDvKA9wRlgocGrUpE5ZBB5PLQTB5NLjhukmBkU8Ot1Su+m4co9pA0oSewd1nL2bd7Mz7RW5aJkSD1jmKA0HspXsigPNItqLPszy+R+bEiGNeUWURMdQojuENoAqAbhoNIyycupgo8O484ExVVMRZRZPEE47xrmHH4bomVb/AEmlDTX8i/P9OVtHno28sbk9UqJhuh1ZmiAc6Q7UOOU84JE9kqJQ++sVsVU1E+T24akeYaZ8RQ5/a4/COdOR1KEI+iccWvtQp6SaH+yUofcENyWhtI49JNHH7wBEQi8bpp4aiiqp7168YwVpxDIAielpG7huTk9g5el7oq1i81HhEelpisnYOeNHFuJprHSK1UcCAm6hMAAIgAD1741Nbyp9H6beVPPPDInn2qbMpcQ4qiUSlMBQKADQBMUBEQpnHBdu7MM7UaaLWy/9IEpeRu82VFkzqgepSjd2cy0EDB1ZhxzHTpvZazdn7J2XbvNJkikUzlUrOojriZhXcEOe+OCmGd41wChvzAKx1R0+UcjgqVO83jSFpgkfnxvaicXzy+WGInyaZq3wMIDkI138afhBJj5dti01CN5GoSZuD/1crdSpQDjWlPjWKNO7GyecNySdw4eqpO8N8pylFL5gKalaZAAjuoOXbCcq8mnRXK788Ul8zI9Omf0jxQOeFKgWgUDqEIyeEdrFNXVrku98vzzomqnZ+VpX0tkymGehKDTPdXjx4RoXk+aTbQeUJYe1srtZMEm+rvkNXM3RoOGIFNxMN4agIb6BlGcyryddE7OT6mnK3BEjlvGN5wOTvHMa9mYjv90vo/s9J7D20JZ+wajhJu3RvOkyuhUA18wFKBhqOXx3xn1FGextOnB07ezt2XqN5fL2rfEOfCTIneNSpqAAVGJADYkVyTFTmkrZTBm4uEOmTZNmJThkYB7hyiwExLhb/P8AhHXfI8+N47B4KdQlcPpR6K7N7WM5eodupL31+9glUTRqF8QoGf47ozdyiq6VGTeeJu5GmphYrcl413mnv3g/xjn99o3eStTEUeEd/VKID35iMbCso886O/OCbgiuWysoJz0EK76AAe6IGb4ijj0Z+b4QSipcm1ObgZivKnDO5/R5znPslKXpeMCo1UTTxFJfcP8ARlz94xehaqfn/AISCX4nzcR00bdX7Kog2UUTxNTufH8IbOG7hNT5G3Jf/aVufD/GNALL/k+HhwwVluH6ROHhiR1imuEXGGTkyHP9UaV8ajSF2sscPP1i5t9Epf5xaiMNYuYad+HzCX4bjEUThYE9TLkiUJS3k8r1dm3I3RIXmlKAB2j4jFh0NNdctpL1P9nKut7i0D4mCG9qVU05O45hL5QL8YzUvlB6O9Dc0SmFqJoTFRKqUrVFQcW+YggURKWogGfEM4aEbJMpvrdsLROE01Vb0yFG8UuxcSKCeZtwBeA8Uo83cTi1Dhu4wiJS+fA1Ru7jEImQ9a133jiFOyObJp5dEjl7duzs/Z+YKpJX8RQ2QHERvVqYa9mY5wjL/LHsfaBRum8l6sqOZxjXt+2agVGnHIKjvy3w6vcJdh2fM5snL9XU1e/iuk2/OpdvCNTdwRBaW1Zgpo3tH5nUV13UT6vg+krUBCl3j3RmcottL7SStupL5oR6R2bkzFNXMoCI1DeA8a9QDDxXSLI5PY97axw8V82S9Q6KyiZTDtge6IAFaiFc+OUcC5PRhTqYZ22IPyTpZbhnI5xai1Dh24cPVAaos3yxgUSTToInC9XePAI6JY2nl+uJSuYJqsnCpeRKtS4sI8CH3GHsrWMlsJaNO3EjaWok+KRu9LeTxiimegCIDUuVArTt4w9t0uo3s2qo85W5TDKnkfEHcJRpkIDQa74mdTfE7NNo+urs2grpv9IT8/45eEGF43+kJHPejzSLNLYTRWRqN8I7JuCiy17niI3Q3jkIj9w9kX/AmCn9c2IlVFezNnoIxLs4ft1HGJieiT2e8YzbTOu4UlbJSTpnVdydN7MilRLU5VSIXE6AADnVQRAIllEHGIRNNxz6F2o9ObSy+z8vOpzzsigZ0oYockBh2b48AGg94BG9FqW55mrodFbHFvkwaKbSPLSTW1lpJHO28zbtz6uVwzOkRVReuIepgCpsx3ZbRs90bM70T2oby9vI5ezVbt7x0W95QAAl4TGzCtQAL28QCLklpzs/PHB2cjmjd2qlW8mm4CpQyzu1rQBGmUVy0mmZvL5wlI3jhu3dq0wUVFKHNe7B52YGAKDupv4+jCtOEbpHztX4ynWnldowueeTm40Ls5xbRxaho9Ok3OVNuimYDpCoctAEREQEeG4IvUtJhsyS9T+qN0k+d6pAL8aV8Yc22fJ24bnkc0mDhokq4SWcJplKArAmIGuDeAaBUpe2ld0Q0ztEzw3fmtm4OfmlMahCGHq31EA6w+EZym5cnoQp9Pa5d9G9pbPyNvM1JpOGjRVV0QpcRQAG4UvVWu8Te+L0z0lWPTT5SYH2zemMUwJFz4npQPEaDHHU4YyNw8O4nlqJYk7vbSJTCc5a0yulCvGndHS8gtTpIs3Y+WM7N6H9bk7JuCN4ropAw63sTbGtBrWglr2x0aSEpT2MNalTgr+yetbYO0mkCXt7UWPmiR253R25So0A+HUQKsVQoiA0EMw37o1myQuFLNy9nPFDqvW7dNF0ZQ1bxylALwjxrx7YztgCej/zVPJe4VbyycKELPmJs00VFDjccpgFAIICZMpgDIQEBoFBGNNnqSn64zb37hbqhS5bt2QdvwpHuUKbhN1E/wCUebqtU6lCOndrenbf/klioN008PDLc9WFiJt26Z000yEJ6pYjWTvWEyYidz3w7MsnHqRfU3R4WODaHDcieH/eg/J4kM0lcPk4EHHKcpFYSJyHDgyeHApgmmnDUy6akLFW5P6nsjCtsTnkxmoXEUP7EQb5wnrmHh9UTgiommsooncOcw3d+7gMQ4qJqOD4n93qimsi3OMTgwB4QN7vjxSwIoR+eZn3dj1+FCkgpUsOFYTeQwpS8nAAWFrnJwQSxUQCXIPcgSkhW7ycUFgW5OUJh+tsx0xY93/QcimHT1VC94BQfujmlM357s436wDvWLDy9T6IyiPbsnGnwEIuDyIqdpmWl2zSlm7WOE2adxpMPljO7uKBwKBiV9kwiHdEvK5jysnnCfTTTWN3lAo0i36T5Q3tJYsk4T23EkNiduAfI4eAgQe4esIz2QH1iRpYihPkiwl8BGoRLBEtpBkuG3tQmzTv73zUv1SlWTp3hSKQ3tJNGbgijOYHIQheTu0pcHMKhGvLkTmDOXzBRPknrEEze1h7Bg/dAgeMYYg1UZpnl6nPZKHam66pmEv3UiE7M0tsdL6PFZfaSwbScPE8WYNFlUXihq1ONakGgZBsnDIAzoESdvLHy+2GjdVxZ9ncmEiU14xU61dtxvFUAfWMQRAwDmIAUQDfGb6Cp+ompNbN8871mdZqmY1CGXSATXRHeF4OIerGezHTjbzV3snb4UsScLLlWwa4hL3PSKYaCAVypwjSpVUEdnx/xNX5GTVPhHRCinmfRXYxn6IhGbiYKFMWgFA6t7Pr2U6e+OWl1FFOUU55zCY3eOY/GOkdJzrzfZdlK1P6pZls3+2dDar2iKmYxzk4T5Q6ftD98KVRXOKVGVKTuIAnAgSFYECYkIVhO52wagQYS4ceIWAYUQrAkLChSwIF6oBYiQkgCkha6nAlKnAIKUkeDk4OYkCVKADxIOJINdTgxSQE3ERTg6YQcSx4ApACC3O2BKSFShChSJwFBQDgEeudsLXICADwBBijAgPEILUYADXOyDkJAkw4UAOTzgAJcg5Q5OPR6AVwxI8JIAgQqAVgGIGR5M8ZNpis4nNLNqqcw7dQFEzerwGvZl8Y104xWLYy7zhZubN/XaqXe8CiYPeIB7oun2yJaOKJi2Ub8m4iLS3njQ7SyVNwmdw3T2PwijOm+GphhHoxqXM2hFAvKQByRKSKWqPHhE8O/fNd98SNprPKSdwRNRPo/GKz2FYhmDhT9XgrgvPjxQw4VEOTxIlchcXbETcM1VOmSkR6pocNVcNQ/qerDcR+UHjQlmg6OZV505PEuHJsmvZ3eMalL7CYlzmfH38cu6Mk0YzTU5ph4nPMBvDj8I6IliiidzDU2Oj3b/xjmqQ3NoVJRGCGidu8T+UTzV7/ANCzv+68YPugQ0AStx6S2Ds5+jiMS7PddOARb2qziJlBy49iMzTqyKK10Dt0/R2oJ9YzH8APFgkmhlTWOUtQS56pWIiPxP7q5RZ0HDj2YnZS9U1gnMjN01I1WrqR4YtZTRnY+yannRnL9Ymf/vB5tqF6wTLUSk7yhUeI8YlZpNE26Z8Pb9o3X1wdy7Uw4gptzPsxSSjsjKU892UG3EzUeKcopf8AV6vCMI0lBq8rOpibZuje+P4Rs8/QxL7jYuErteqIfy4xzTpGnqc8nBG8vv6u32bxq8qeuY06gDIA641iiGiiq8opG56HtG0wmjho4cN8JJvRwsY3S6gz7aD4RUtGVk5e8tA3cThM52TflDFT3mOAbAZ9Rsx646+sP+hacvI3ZzBVofpGWTARNXrEBDIN3HujSUJy4IjOEeR/KJUnL2aTdPYuF++JK5D1aUqN09YTuKt/pkzVDx9XxhsUI85wlGfcbwnGQiJIApYVgkDLPGJHrvfAGj17siMwEVCQmYkLmNBBGsCYrDQ5IYvGaaieH+fyMSpyQ2OlDbxGZTb2xKkwT88SdP8ApNuUCmTvZOky7yCI5XwCt0R7qxnTVdNS9ydy5UpkzFzKO4QNXiG4f8Y6MetMRM8ZNb2xrhu4VtBJ0+Vu3nTUvzxADnlClL4fEO4Ih9xvTqHUnkWeUszl6hNElv5hhY5g8yzJY2VQCmrKG3VpzBHMQqAjUAjt1Oay9X0b9ubo+kD+cfE5u6TUuKJqcl7Jh4cQEKDl1hnHdHkj6ev04UaWDtpOD+fWhQMzUUoIzJMoVGo5ACpQChgDIwUHLMAmnUce0KtDJZo7Nfnw2ThQ/QROb+EY5BlTpRwzw27Nuc+IobEu50Mcw591adwBHS9obYs028wlabdXG1M6nOKFLwGABpWu8PiHXHNtlCf0eRRPplvfGPa0fceHq3LgXSTmCfzdz3fyhYVJx/V1CE9a9/yGJGAOX+OO6yORW+xCUleKTiX64oQ/yxC9dNwA3cEaeYrdR4R4omS+ltXvVrGdSYuJaCWJ+u6JElbWY4c4ZS9vMLjslXCLe6AgrSoVNUBAQDqGlRjzdSu879PwSNq02/ng6iji5ymJdujWo0Gg9da1r1R5E/8A5oB69bzxx5w6eRTcAKoUAKbLqqA0gQL9Gn9q7l78su4Y5zew8TUhAiannTXOYld2toNrhu35dYjSEwVU+bcNzn9qoBTsCoj8YILhwm3+UPGl/P0ewFOGQju8M4bYibIsnC5TRSWL/XHh3iaiuE0LsqFoF8R3gNKgIfHIIsoO3CjdLDUuetd3594QKeQ7E1L0lPOB+TPtlAxdkYmgbuP9nOf7IxVppbG3CaZPMbxpcKW6YuqlMfLjXj3b4hVLfaTE8LXJwdpi+jvM007+Qjs3gEDZAO6sc81dm8KbLy/nNpJe3VTZy9LbTG7ebiI7twUEM4r9k3lrHCeHNJfhEu3S3moEu++g17YgTWwtY4/WLUH9rZSAK9tCB7osUnttzGc8cJX7vJrF6VN94oB8QCJfeW6bhuyfOzef7Or+6MIqoKJ+kTP9ooxXGtqW7i3BJezea2ymaeMmsW8QElE6YiVdxqgJTFGoCG1XhW3rvee3xD3LvSz+Iw+liZZkIqMGs2zeN5w7cS9Qt5wiOIitmRUA6NagBa9YhWsA4LBGhnGsE1dQ5Dn2dk1Mh3hERk0NrJDDSGhqc4kSmHcSOsTBKbeUlKGIPaAmoPWFIZuxxGavtlH7giGts3nDy0DS0jeaf0Y3MRR0io4C4QSDTEKUcwExBoIBWolEeIRJuVU1G6qmJsYY7XCg1z90b1IYW/czpzzuvp2ISRP5w3l8vZt5edVo7cL6wtd5l05gCg9+Q90UyxmmLSBONMEzs3/m/S/RyRPnDdaaIrXxMKRLxAAlS5mExApWgbolbLaWnCcwl+jBxLyYS2suCuLw1qJhOIb6DTaEch4RzL5RtuW+jO0lsJHZO0mLO7SrCZ55vUVSOwA4FoBlAAoAegBW4IiGWe4YzhDuO/UUHSglLba51PovtZ5RFoJHO3mkDR+3s+9wU05ajeATnA5TmPf2xDZEEwGg0ERrB5cR5MLSTNw8TJipFSaqYe4p6CJqZjTP4UjnnyLbQzycWfcKWgtBNZmRxapNqmZ9MFnI0LLllBKAqGMIBUANQBpWOrdHrL+g3Ew/218uoUxuotCAGdfUqG7fHqadWZ8/qe9WJVAiajdJPEIc90Ojx90Lg1Tw/nr/ALKYj+FYsDBJPDInh7fuz4w7EU49Kxxw7SrGYKKJ8m3d3+lyI/iENzy7DT5Rmr9Y2X4h90Wh2s4xElG6ZT8pdU9kIQmRk9XgaNTOZw2UUnEqbqJ3L7gVDbQDkUKhkNadcRcwdpt7cS944eKpEunbmwygImviAgXuESkr3B1ROOeUtpidBozExvtGEoU8AjOp9OU3FrGTNNwTFI8Iib2doOO7fHkazvPR0yxKVpt8pe0mjfSA9sfI5HLHDdFug4UUdGOAlUOUb1AAQqFClGoVzEa040MPLK0iKKEw5fZxHpXtXWEe7M4RU/K0NrGlg6idy/5rbYnsiAq1r8K9cVodFs4ldk29sJxJ5m0ljhNM2tKFEEzipzBA24AHhWIhQhjubTm7nV+i7yyraWx/0fmDyVS+bEL8nKmzC44TDMQIJjjQwBvKOY8I0YulPSY7/wDaTCveoxQDw5hvvj5uWXlDi1E81OXpnwm6mM6cXjkIikUamMJyhUDUCgAFRER3b4+hWiy00v0sWfkU4ZuEnDSSMV2vYqoVQEiGMIUqIpp1zCtTCIiHGatB+maUqsF5E9+mukRx6S1jj6uGkTLwIH3QkWZWsU+UKWgVcXNo2IYpw4ez2B7omzWTZ4h3CbdK+ct28YtcuIbhhZjYxmm3PydzpXbvO7I5+nI26kGEaWjl6jfWHjhulcpevGoSvDMN1R3B103b4jrI2o84WsmFm1FEnBG5hcN3hagDhscAGpQqICYhhumABoICAgFBpD41lGeHh7BCEoa7hgAGEN3ePaMJvJTqbiTzRnsKsXxETXS85BYpimJlwvYY/Z7I0jGUTGb37SxHmjjEcN07+xtF7tw/nqiOtAf/AEfeqf8AV1C/vBd/GAUW/pRXlCXDmEvO4DmH8ow+dTyaWf0iTVu4cGcS86xHCbdZYwkKChCiIAFaAFQMAUCgCHZClSlMITUXudKWMLiStL6ofdEzOU0/M7j+zGMosxP5hOJWSYSeYEI3OYU7pTDUpw3gNAp1UpvCJ+X+dHDwmsTC+ldPiFvDtbIiAZ90cF8Z4HrvSxlS6iexdbJYf6LyzEufqacHCcM3krdvE9jCM4RumMHPTMYleGVSiNOMZfJ3LzV27PzocuyGyUphuhWtAzAN3ZB2cncYbuXqTw5OUVMa6jka8cxuI1zEwhFtb5GMKcLLcaaVHduPNczUs3q7KTt5KPnRRbCVOqKZTGFMhRvCF5MxgMIl4hTPOHGhmbKKaN9YmkwOqc7FdFuVZQBuJJqqkIQBzGgAAb8/hELpATTb2XtWprivyiXia6alwhBAExEoDUN1RGGEjkMrk9nyN5fOFXbcjdwU10xBJU1ThzQGlBEe8d/CNLXVzrfT6Fvd+TXJJNJf5ndt9YJiuJk5RT2gG9VQwV/dCte2M38oebN2dm2UvbqEvu5prF6782mkY4d+YbhgdGwa43SmjhRY5ElFDYZjUDEAdocg3CNaB1RWdIzCYWoeeeMRl5vl7hVMqayg4i6nTugIXKZXQARzzi9PUtM87V6aMo4yOU5TpSs3YeXqs3jdw4mZ3Tkyyal06CqSilRAbwjQAIJgoAUoFOMMbDyNOydoNJsnk7c+qMjMCsTFRNtoLCVdO7kF7k1EwEQrzcxqEEnOnCYWbcOGcnsPZdpcWVTvKMQUOTaHKuQCGVd4jmMXiSW0nFoNH7S3ieE3I7lIJrIolAMKYILKIrBezESimCJiFEcgEaZUCPTrV3Xjuv2PL0elhpZWp/dwmhKw9vLYTC0rOXt5gycOGp9XdKLGaEKocTEJUxhABoIgID3Z7o0HQ35I1qNHelRxONIE0l7uZoy0ZgxU1w666Q3jEMqvUBE1AEaCBhoPdGIoafdLGjexbe0kntAQ7iZzrzanrDVNQCM0myhlAAoAFbxzJgA3qhd3x1Vostw40gaP5hpAtBMFUrSyKWtPOCd4BuIKEVOntVA5SjcMNBqAVEO0ONLDg7NXUdee4z0Q6D7QaC7WYn6SSya2Xmqwvip3lMdocl4pVqmLQxgAbphAQqURyqFR3Us486KHlernIq4KoXaMAZkoYQy4DUPhHDGiTyjNJmkC1kll9oHjTCeuEkXCeGpfIQ+9MBMYaCFRrkGcd6aMEE5uoSYOEyHO3bima8UOeIlAB7xBMKjGTleoONOUaWS44LdYOWhK7PpJ4dw66iqxi95xu+F0AiacvG6SZr6n3w4ImmkUpE0wL9XhDaYgnq5znuZFEdrdHXBXkcNW8abxMwt/MsRNJP1zHU9wUjO1FovlqSyuYPP9aNynSLd6941GK4rKJH/749o2GiYfwj6fTTjThY/KPmfiNRra7qJAWYDEmCWInf2g+AgP4Rr7I2IpGWStWz8ncEUTmCqpyc0uCf8AlF6kdpZe4U5NRVW5TZwTBv7RDdHPq5qavE9n4HQvRU+nPll7bBycJTRPEljpP10Tl94DDhAeTL9WD5jHz7e5+gU44wSOA/K3UUeaL5wzZ89W/wAn6xCqABg8QKbvARjgmzssUnFoGUrb8968Qbp9dVFClD3XgpH0u026Jp5pMnDiVyOeS+TspU+Oo6TWTOOsEEpuTJdAd2JnUQDIIyzRL5Cyll7cWftZNNIDSZoyx8k+TZpy9QL4EEDkIJznEOBcwDhDyY7G9aSUk5XK5JZdnsJNE00SlL+zIAUp4l8RhxNW3m9NKVp7Grt0k7vGoJhWviIxJWis9MJxaiXzDDOdpiHLiFzuCKgXqhvzAhRAaAHuhpalZNSePlP2l33AHh2eEZVGdCM+cSl44v8AJn2/WMERy1lnCnpEyfaMEXY0HbM9YjBGsHiUNKyqmrnTwyEOfmm3wi/0fuGcvJMHDxvcOa70q5+ARdzLy9PlFHiWx7QDEXaObNpo3by9mpikJtKGLur1QthpyKQlZn9p/DE0yluGmRv3Fh+i2w7icPGpcNwj7Zgul4m7ADjEyNYcnH0itNaSyemi3E0kc0Vl5Eni6LgxUU1cUhVTCmTaAcxHiAV6hg2mW0E8thpIl8jmDxV35sRaS9MuGULihwKdSgFABEROYKiNeaFKRK2Zs3MLQabJnZtumQis4tQfGMsa4BUEjmNQw0yARLnlx7Y12znkW6WE9JCVtLcTiyiUvVmQvFtXmCiqhgMYRKUoCkUMtkAG8NLsepp1lGx52pqRpy/cft7JTi0mkSy8nsnivSN5gg8cKKbAFbpFqoB+wMgpxy640LypwTmjxK0jeV37hUGqLgqlSBtjULoDQREAyEQGgBEO5fWksXpwcM9F/m280xWuHMnVxA7cqSYqAZQwiOahKhSo1Ggbor9stJFl9IE081y+Tnlk1lTpUswbt1sVlfTExDHSMUbpgvDQBEpRpui4Uo9OTf7mcM5V4JcOxhWkh7PJhJ9TU1gh8a8mYpqXAoIU2aXgzrUeqNR8lsJHZdxMFMRw4O41croyhtswFPe2a/fFR0lLt5fKzuFFLnKAUveP+ESPkmWmsmnaSevLeXPNSSKZi4hqAY4iYpQEeFRpHkun3bH1WolpaVB3Xcd/aJrQM55Zhw8ZpnSRJMHF1M1KkJiZbvGHrV3aiX2gmTycXFpIcxNRKjz0g3CJwAAoHUIjUYwqx3lC6M9Edmyy+eODpOHbhd4VMpi0MkZQwkEKjuEOIxBWs8uvQ3J3B/N6do3rg5cYqjUoKJlEdwCN+lA6o3Vz5mS3OuUV27hMjhuoQ5Dl2dqK5OnSbNxiJuFr7hQbqaZQG7xvZxy1ZDytrH28Umziydm523dyxuDxwV44SSTcbw2C4g0ERAa5BTLrh/ou8sGz+kx4qmzsO+ZXLmIo4eJj7ilEREKcYlzUeR04ObsjTpq8cOLQO8RQ57hUy3jFp0d8N1AxPSQ5mztN481xNuklfKF3DNzicBHrhoYYps06biBhp/RkgxUU/YgsM5s8UZy9Vw355Ob3hABJFRT9iIS1jjU5WdRP7N387oj5Y+tBMG5HHnTCv826mXhC60jUmChFJhMFXFzm3txe4AhNjVgtnWyjdmTEUvnu3jG9YRziYA3VCZEdX5PoELEBbe0idm5G4eKKEIqct1MvEw0zEA7AhZY8k2MV8qnygG9g5X+jdn1L81cVLeyECbwy66RguhvQC40iN/8AOJpEcKnI9MKzdMxs3AVyOf2R4BupDQZFK9OGlB6pMJg41SWFHGu/O0EShd6qjmI+zGtPXCdm5hZyVy9Q6TJIotyo3hoRIC3QyAab7o17eyM6lTEvF+xjNrHSOV35ezlbQiSWzdKmUQp1UEIjW+gizdpPR2Tb+1g8mBe8QpviflITC0k8OmmnfuG5QxuYUOJh8Y0tR/K7NyvDUeJN27cuIssoYADrETCNMqcN4BHNnMbasU6wuiFnYd5rEveLNyEKdPBTWMdPbKJRDaHIaCOYRVLYWnTmCn+Y/ROz84ODqAaaOlDYqTQOcImE2QjSgiGYZ51hvabSzPNKEwPo/wBDd/b5OYTopaEbkHnAmbfUQ3DTjvjRrF2Ds/ons35rld1V642nTxTNRwpvqJhqIAAiOVcxiNr3Zsq88ME9vaEltLDfQnZdJOeN1Zq3liKaLgzNMqd9QAABOUojkFa5VAc/GKpafy0dF9qJWRnqc7ZExAUMYzUqgGpwACmMPuDxii6TrXps5o4l6iZFdYMJTFWLfA4CGYCG7rCMEtFY1uzT84StT5Ocw8jxJUeGe7sDdF06MJyvM1jraunhamdu6CdJFg3EwnE0kdoEXp3ZUylRuikoW6ImNUp6D1ddY197pOlcvbpOFGbjlVLpU7xamAOlv3Vj5l6LrNTi1luJZJ5Y8VaHxBWWdFMYNXbpgJlD1KIUoBaBWuZgyzCNbX8pJnMLWOGbxv8A0EktqrFwmapyoE2bxw3HAwgJqhmAUiqmi9ocPkasn3nbDbStZuYOCpt9bIqTa2kRC8Ab+MYdpz0os3EntgpJ3BzsnqLJFu4vCQDkKU14BAc6gYwZU64ipDaRNTCmkvcEVSPyiaieYGCNq0Z2Xsnaxw9mjyTslSKlw3DV0iB0jKDQROACFByy4Dn3xnp4YyxNKup6kbnAWg21DezekiWPHiZHDR6sDFwXcNxU5SiICXcIDQeugRfvKPtH+kGmCYea5fqXm9NvLWpU1DHvYZbxVBEeaImUNu9UI7TthoX0JyeRzW0n+b+zjd6yYruCuEWJQUIKZDGC6IBWoCFQEBCghwrny9JtGcv0mW8VmCcwwnaTPWnhVKjeFMQKBygFcxASgNd490d+bOahScrzY+cTeXzCYSyYOJgqlNbPt9XcIm5joDpgXEKIBmIHAAEB7YSQnjdvJ8PDVOc5TqGNhjTMRHfERKrP2gl9oLRvLQM3Ddkq3SNLTKFyVAxjCZQB4gIlCLyMi1iyZk2aZDuEUQvJ+sGYGEO4K/CHYhxgpHNr0muWkJ6jhYC/vDQBp3x9LEmaikjOzxFSYrfBum3FASAXcG/sjgJvZiYOJoRTV9vWLyfAaFNXd4R00309WoeauzTself2E72tZ1yAK7OUer8VqacE8zk/qPRVpRh016NMnabyYWbeyNwzbnO4YqM7xr2zsCBTFAMgEBu78okbIWwtJOLNy+aYkvuKsUHF4yZhE14gDUaCAV8IxW12ly0EjnB5e3laSpEjApjGcGADKCA1CgFoIBXeIhUaZdVWkmmO1krkbeTy+XtzpJIgiU2IYLxArThw3R3U9ZRjNu54E9DWlTSOn0Z5aBwmdRu4l5CENzitzDn74aqzyeJ+knjdL6rcu13Aav8Ayjmg2mO3GHq6bNkkleAxuWU3h3QC2lzSBMFCfJ5Z6pdk43erMRAa9tI3XyFH7OKXxddnTIT6aaud4paA57mzeKimAV6uaMQK9sZwoph/pAr7V0qYB77sYLM9Iukhuz1NxqSRFqGMW6I/iPXFfJbC3HpPOiRL/qohs++Oar8k1K0HsctT4jVyntwdHTG26jP9YtA9ITpcoO13UAKU7B8QhgS3yiih007QTC+Qu18oOAfA0c9qz+1jz/WE0xf+7APuhEJxaRNM6ac0VIQ/O2S1N474x/xGdrXFH4DV53ckdDGtkmp6SYOz+tedGG92hURpHk7UpqX1G6l8hNq9e6/vjmxeY2gTT/1w4/eCIxK088xDt07QPf8AfUDxoERT+QnluzqqfB6idNwhJX+yZujByQIEg10I+dPswbnZAAFINcCDECAsEgcnBcPujxt0HIMXAAALAgXk8OFDFgxfwiiBNMkbVonc4ll3bf8A2d5e8DJl/EBGMaLGr6HnKajecM/2aC31szFH7wiqaaZM+4stiJm3eJu5HMNsiThdmte6SYmEKiHVSgB3V7IzhhInEjtRPbHuE9tuicyZvWAogJDh2CUxR3j35RKjNf0f0gPU8TCScKAU3VyiZTAI9wjxi72rlacweSK3DdPbSMErmBv2SgCCag9wiBR7TB1ZVKH0SiGkh03lj0uUuHlj7nbwKguTa8QMkWn1oy21zXzfbCZt1E7mtlTeF71CiU38aYj4+/WLGIKJvLS2XUT23DFwoiX9ogILEAO8CiAd4xn+k9n/AEhJ5p9MVVubuoY5AHtGhwCMH2s6FYjLIztSy9oGVoE1Dn1JwRa76xAyMHHeFQ3ReNOejSRt1P0ws+3OTzg6Bw6KnU6ZiK3jYpajs7W+mQ3w6grmZVuUJHQdhHre2GjNvL3ChTnZF82rF3iUm9MadgCUPsxTh1I2ZrpdbPQ1M6b55ENN7JOcOJnJ1JolLSGTbs9cWKIkSuAmF4wFzoN2mQ5CYI5tlMwUcJnbuFCawlsm2gHs3h19ucdF6ZxbuHkwTmH6oq4b4103NTMJK7+qtfAOqIfSnoZbs7LstIkrUvKscCXvm90oEIgIciuAlALwmEaGEahEVKGLR20NbRellSqLubujHDJwYgwQRw4JfCNDyRQ34woTdCcehWANeCPXggSEg1AhgAIUg5Y8aAgJFBLyeJAlGCApBiwAKQN7sgl4YMBVIBWAHdHijACNYUSTgGegxTQWDgHAIADgeDAMEKMDAAe6MeujAlGBgAMUsHJBSnhUhoABFPk48ROPCrBymgFbICC0UxIUjxhgGFu90NXZU8M+JtkPsmL2Dw8cwrwrDu92Q3XLDQHMrljq6isvU/q6h0TbPqGMFd/UHxihWmkGpuMRNPkj/wAP/ONqnkgU/SyZ8ncbkcYxTXd4GKAiAeN73xDWlKzUl6sv1NLaTu83PrrXfWPRoUnY55VFDkzSyznzO41jDIe+US7W8naETE9L54b8pt+r+e2IM6eruDpw/ZuPpOZHVCNu0wnP2iukbJt1NXcbHRKa7+HV21g3md59Hsetw98Tk3YJuEyOE+eSJjR7a5nI78vnjdI5HFUy4idQuDuz6I1jOpDBmtN5ozZYurqfn/GCOU0/m1L8bJbLR83nDM9oLNppKnJtLN0/gYA3iNN/dGOOUFGah26n1e2IzLasOZJMPNc0bvMTYIoF4vZup3R0lZd7rDMnKX/+QRy4UY2rQ/aNu4uStw4IRUhsMt43DoiPZwEe0Iif2CNrl7tROJ5q6TUiITkkw/2c/wBmlPeEPk5ROG/KavsfWCMDQmm54mZUb5QSKy2VUT9InFnkIYin2oaAtBicnykV2YEcTR4WVytS4c5rplN9wOIh2iG7PfFocp8nhwmixTl7NVwnsqq8n9UBDf3j98Ztgc/6UzOHjd3K7N3yNGnydZxdyxK3RCtQqNagPUICGdIyJhZBvL+UcJ4qp+l6v35x0FpSWbytNpZtumjcIUXTg2++oYKFD7O2I14mrvjJX549KhT2uznq1ce2JFMxTl6fJ7HS+tEvLLQuE/RqH+r+c4gXB8T0cLshw46YpRObK/JrFktJ80k7j9YPc9Uxh7vEOwaxrkonErtY3xGdxu76SfQP9XdQfAY5JdvtXULynMi0WMtg4bvCJt3Fza2drj2RNWnCqrAqjhI6PMkpicpswUSdUMLN2qb2ol51FFCa63MBVvaDganwyiSKMeHXpOk7HqwqKcVYREseudsLmFOERGsYYmgS5HhLBwCseEKRACAkhI5IcX4IJYdwGaqcRTxpiJnT/PZ8Ym1CQ1MnCLS2MPt1Y9SVqK2klbe43vCo6RKWt0a1FYgBwER2gAN5qhxCK7KJs8l7hvMGbxVJVJRNw3cIqUUSOQQEpwMG6m4BDfuEKVCOgZkwTcfN/nt6945do9cYhbCySll3h3kvTP5sOYTGLwaiO8QDfhiO7iA9kDWW6Nqc/wBJ2Roo07ONMkrJ+kEwbpWlkTdRNw3TTBMXrYxbp1ymqAiGV4SgFCjnxyudnmiacrZcmQhzt0zG2Q3iUBH4jHz3kk6mln5o0nkneHbu2hhURWTNS7lQ5R7BARAQHeAiEdu6H9KMn0kWbSeN0yNJgyTIjMGN6ot1NwGLUaimYAASmGoUEQGghWPR+Pr72Z5vyOmlzDguDgcNSHqJE3DPlE//AKYjXBVFFD4cSKJsNnhqXCXCjeMYwABeNRrlSPWbUT56jk6m56z6X+lEs9hQ6nuIYfw+MROkpVNO2EvU+dOzFNNTEoBaHERKIcKiNa17KcY9L7b2HldpGjyaW4s40blKoYxlJogQC3iGKG9QR4gFaRGWmtBortpMHc0b6UJU4VbtRK3Rl75NfMoANDCUD5CbiAAPdHm6jKXdY9rT9vJYWR3krkbJTDI713FWUKY2GKQiYdkxqGvVDMMgy4RCLWbbvHmsOLPpXz9LXjAHhRIcu2K46t1L3kvSl7h4kRJIqfO1hchhKWm1cIICPjDGZ2tZytP+i7SNL5zbSJpa5IFKesa74AIAEeN1dRljGB6apUbd0i4PZTJ5eofWLNtFTkKBtl8c+VOu4A07KQ9dISu0jdLzhI5YqQhQw8RY4iUAyDMAAcgyzqEZ1JNNFk5O8V/Sh43VOdMClTappgc3GogY+QUhhN9P1h/OmuSvzmk0KUE7q2rp3hrmICZUAp27o0hLUS2lGxjanH2bRJLON2ahVJezaN0r17DKZUU+67WLXhTRT0ijT2eTPsh1c6Odg8qyy8rwU/McwVvmIW9jI3MxAMzFMIdtAERy746RYOk3DdJRPmHTA21vzAB7vdGks4O0gspPYXl6KianyhQh/VwyiH3iMetG184TSz6al8+E4c4fHMW5gAADhxHKHRFISdrYc0k6n0Ty9/8ACNX7xh03kwfbwCFj01Ln9HnPf2jFw+PXuDOBeSBu3UJyZ0jXecYtB8N2QxdtfTTTO4cKEIQlTGMavvyivzuYy+aau3l6h3B8QDGMVM1Ch3iEbEXlIr07k7iVqSp4m3VIRpMkOabIoKDcH3gbMeoKRYF1PlB/b/whS1pf6DP7DhD/AOaX+cNHZOU5PoGD4jSAMBB2OHDAsybs1DuHGwRIpzG92XxyDri3TCzLdu3Io8mN056fN+I7xCMwtiT+nJfI2amt4qmNdT55kylEQyAa5GpmOXvGOX9RXoyjSLPrSWocE/R+cWSZHSUIUzWaPFCKnGu1dG5hAYAAQugYRDMBoNQDU019HcvlaUnUtRi4zW7eKpiXBHeAmKQQoAiIAFd3VGK+VQxmCej9umz+TvvODdRNNMxcQ1KhzSCBgABAAqIBUaVi7tLbzCXt5fMJWzOqR3LxZuDOmKx0ygcpbwgfZC8AkoA1EAEeMbtuSVzWGklh1FwzP5VZuVuNKBJ5NLaJEIyTXWTlcveKKPVqku0TTSMBiUAaiIBUQDPKlOc/Kek7N5bCdzSX6xrDIyZlk3CgnUwjAAFMIjUalGoCFcgAM42mw6qaflAN8TC22bu8XOpRugGYDQQqIV3B2RWvKastZOTzw9qE5o4PMLRugbvmqhgBLCMiJRw9w1qUojUR35BC6sIVFH2b6mFTCOb9E95E0vT/AEHljxT/APGaYvjF/smBkgDvqpSOybFS5RvY+VJ4nORBY3ecRGodQ5xzB5Ldn1LJ2Pl8jcfrDSXrzJx1kO8WNh3uobiRhp1CEdJMtINg5fL2TP8AShlfIiRO6UxjiShShQboDTMN+UepQl9ngVVkixmXxMXkzbBrpfa7awXWVPozxXldJNi01P8AWB1faTbrHA3dQggPVDVbSbZv+rpzA/8A+r1/vEofGOxahYnJgXaWEbpszcncvmHnGzMI9XEfdCD1FTV8NuzenLd+bZqj9xaDFWs/byXzC0EsZps3vKuk08RRmYCZjuER3ZxtydP/AC90YVNU48I6tPQyWTMNTs/aBSaTV5+j8zORwmkmjebiF4ADqGghnnnFCPoP0gedCTTzWqqsSYJuCmKoUCGIKl44mAxgEBAB3Z5hvzjqVR+mnj/J1eSMBfRm2q9VAgFH+HrHyc/yenS5wD1d0cE5Z8ndBYHCumzyQtNGlDSAtaiTyeWNGh2qDUutTAhDjcvCJhACjmN6nHdEVKPIP08KYLOcWwljeXk2TN05kquQpAzC6QxQKFM6ZZDn2R30aZuE1HCabO9hIkULtc4R4eELa04xDJpp/M4hdkRz6shpBdjscYK+QxpAZ2bVsvY+1Fn7PpOD4rh4bGXXOI5DuKWg06YDUOAAEa55P/k7Wg0J2PLZdxOJVNlTLKLKOEzKIga+IDS4JDDl2jxHdWN7SEFUyKKJ3DXQN3QRY7jWEk00+SPXEN1dUFwSxIAlmZh9HLCf92ZT4DdgxrLTDbTSmEsSKf1ZaNf/AJv4RJF88YbflNvGHE5oVTqNMqDwpuzjy6czFA2GqYp8bnZej6twe+EMhGNhnDNU6n6QHPi84pWqYU48aiHvg8wsE3miZG7ydvriShFi3SpBtlGpc7lfCJJw2mamukTcXcUxNX2hACgAhXOv3RKJmPh1UOS9dC8bhlv4wAVUdGVn8TEUcTA5+de1imfgEcmafZEmppMnErZvHeqIs0EylUUE437phGgjmIBerQN14OqO2HgOF246muQhjl2TXb4f41COJ/KPknnycTWaN3B26rKaAimsmagpCZApgGm8QqQKh7Ua0J4S3Makc1YfaHWc4sXPHdk54pcI9YpTBqUqwHIYAugYQzEQEANmAgA7Id4bVKFPlhPqqf8AyjDHFlldJFoJfpIl9oLUKOHB8RNm4MZvh8mbYEChQKgICA1DiADHZkqScawRxhnwsNXlMOl4MMwV7M6x5eppW1GZ7+mqJaRwk/REynD83tHCae2dEnxhSzSrhwmdTEvqneONrPorGKAe4IfWbkWJZuVKa5z2Lc3N6yFH8Ya2Sl7jzfrGx+uOS7PY4NXLfHCpuc2n9msKtGKX8FQt+o8l9m7W4jdw4aOJaqoVQtBFKpTgJKCOYAIAIjXKu7jFX0YkeTTR2TzOnhOFVnKayhsklUxUEQCoAIgJcgA1BAMwEM6xedJNkbWW0TVl9l27doRKWjrCd44g7IYwgJc6gBqFEAEeIxAaM5BbSX2PZPP0TuSx6bWkVtcIAlBSlQwxETiNQ3D90ej+M+jdPe5cPkqNnC1ix6NDqfo29TmDNxL1W7pTE1guRxqYxhTMGRw2RzAMuqDSlbR+4selL7UJzNxMG8nTnTpqnRNUpFAvGUAK19JfABGlBrlnFpTszL07NqyecKJJHdoiV0a9sIqGKYBqJd1BMalRzpmPGH1n9Htk5xNCzS0DM5JrJ0Um5VimFIDIEJUQLdEBFO9eESiIhXMeEXTpKHJ5dfV9WeKPlhpnbt2dtJmmzTORuqprCPXcUqIAPWIBv7e+Lp5Ni/nix9q7FvHhG7R24bqN1FMyIuzAJQMNRC6BwKBREMgyHOkJaZbHOLQaYFZPI7p/PDpdNqoooAJmHHVAoXqbgAC17wix2C0XTzR3K5rL544ZKnmayZS4KmIBaFMFBoAZUOOfbHZft2DUUvxpR+3uUe1Tuy8jsvL5HbiVvfPdl5s8WLIzJ4YPTjdAE1FKCBCXgJURAREtaANYdaO9J1pLF6P7W6THjwiri1c+k8vLjFEEnpE1FFnSSYCNLoIVJvG4F3IaCA6wrIJ5bBw3b28snYe0r2WNUyt3k21ls4MnkW7eREMUoCAVA5ah15xXbb6CraaQHDJScWskTJlKkRby+Vy9iqk0ZENS9hkoIgJqFAxjCImuhmG6IOWo8pkHojs88lemiRS9Nurcmbxo+Y7NRO3UMYSiFN47BwEcsyjH0s0PYbeVum6l3FOoJrvYXZN7jAID2xxFK7MTSV/5rFJe4SWnEktA4s+msUo0VIOGuS9nWhQVU7rw9Yx1/Jnkrs+4bvFJg4SaN0yYZZeULjg9TCcDdQCIVpWoxi4rNMpVZKm6f73NcReJuEzKoDfKRQ6d4ueZTCUwbuAgIeEUXSDpdsvYukvmCjo7tdM5ipptzmulAQARHKnHLxh5J7b2Ml8vatF7QNElTo4y2IpskOpU57w7gGtd+7cEUnSuTRvb/wA3uE9IEoZKsiqFMoU2KB0z3RoN0eAly743i1c55wcomePtNUvcPFVG8rmZyH5t1iIZ9eYhvDKnxiMV0oqKKa5L7NzvCJzrrcgAXsvCO8YY2is9ZOTqE836RJPMNnmmvJH9xgoYO0BCnGCIT+zbeXnl/niVHvlC9hujiBzgO/ZAd3UFI7Py5vtR5j0cJLcOfSZMFP8A2ffXz828smA/eNInbH6RZo3cJJqSO/fW9Is+ImQoDTnUKOQfGKcV/Y/Ew1LUNCEvdFFYRL2jsBuhZecWDbuPk9tElUiFDa1NQL2Q1CmYb6bwDujGdWciYfH04yyOxZRaCXzDCTTeMjqnTvFTbuiqCIcRAAoIgA5boknjtJmzVeOBupIlFQ3cGccrtrReTm3cSeaN056SayxRNbXGtUlFlCjeunHK8ADWhQABp2RcbWeUZI5vJ1ZfI5W9vuKbThMAJSoDwGu8MwpurGEj1ocCctl/nhSazRRuqfW5gqa9jUAwVoACICGVOyH9mZTK5W4cPE8I7hoZQprqhj3QERu0qIhQAyDuilS9qzUZkxJhikPynJqCBKjStAru4Z55RNyHU5Xrqbe58qTTKW70hKI3g9wlibjsaJLiYcrS9e7eNe6x/GMxnwKedHH9oP4Rd5fNVHDNJRRQm2YSl4XgDdTPPIBitTxBPXDqdA8Sza2JWBBTEh+3eN27N3ylxXBOVPqrTKBOmnCCyKaifKcyMmWkU9pJ2/zicSKcsTT9GnEsVqmnBhw4iw7sitT7RiSklsphYdwq8l9hyWjOdO7tKAnq9M6hUDDn2AAwUVE4Tmc8Tl8rPq6ZDuDlExjGLkUAAad4190NvEaym7HHlrbVs1E9IGkCaM3EvezWbOZW3btaH1VQ4icSiI0oAAAAJqZb6Z0jRLO+VxJ9H9j7Ls1LPztVVVEE1G5nyOIZJPZFUKkoBRMGVaCIVEK3aRWLQSaX+Z5Y3Ubkvztw4nEwTN0hWULmYBrwKegdWW4IZTbRdZOeWo+WOHCWropIt00zBhFTTCgFz3BS8OXrD1x30anactXTKcy8230u6P5PaB9ONIli3E9kloGqmJLUXBQOUT0MW8YwFAabhEB40AKBASHShobtxL2Uv0V6K1bKebzCZwss4TVO4qQagAlEw0ARrUaZhuzrEKtowsnpIeK/pJaxWVNJUneWw0TKCYgBUBqAgG6gAPVEDZ2a6H7P6QG9g9Hak4cN3BjlWfPDVxV7oZFAaCIdoBQOqJzeFjeDhSqpyXCC6c1/9G26f0rwhfgME0C2ZZzSz9pU55K9baO1m6ZU1iiBFcMb1QzDcNKCFfwiHmNvHE0eYeGlfaKHwymTAbt0btaGrUd8Ry2li1kvUw054qlcNeuplKQCjwoFMvCHCn2hqdSqrOntIGiWy80nEv8AOFm0pgeXy9BiUxlD3KJ1yEoCADmI7witO9Euj9P/APB3JCf+HEA+A/hHP808ovSZ/wDjpMz3/wBoH8orrvTvpAefrFqJmf6y0Dpy9HI5I6YHRlYP/wDEeScLpTI1AtMwyEevOJKSWf8A0bea5Y+Ty+VHPsmM1blINBy6hDLvjkcNKFtHn/tJMyX/APrBgve4YSfWztBh4n6QTD/8qU/nGToOQKqon0vsCdwozI3nE4xVczFM6MUlz2Q3UDiGcWhdWTt/1ieSxL6zxMPvGPkivbG0Dj9YnDs9/wBZYw/jDVSevFPSODn+1WKVBoOqz60K2isW3/WLaSQn1nyf84h51azRu8ZnZuNJln29/nG1xMcuzMKD21j5TKzdRTk/+EIcMHKaifKc+DosOqfUJppL0JyduRuppQs/cIX/AGwgj7gEd8ePp40Bp+k0oSLY/aV+6PlzMXymJyakR4TBx9IeLVIM2z6U6QfKL0R/o27Z2X0kS/zg4ommojURSAd5q9dMgy8YyyYab9G6jdJm4tgk7wigW8oYyg99aUER45ZxxVrjz6c8Jayp9If8/j2xD06fIdQ3UZ5Yez+lAltLF2gSJKnafy5mVE1NqonuAHETUNThmHGsWN5pW0fuJ4SaOJx6FHDRT1VQRIPrDQBDw+Mc4g+5P0kR6iqiinpDw3p4B1DqKV6ebF2TkareR63MJmqYTGWcImIlXh2iAdQBn1xjlp7WvLeTAiluLcPXDIimJqrVncTKHUUt6niO7fTKM9HfCqR4UNPEHJnSdlPKD0b2HkaUnsnY983SJzlLxQOc/ExxHMwj2jCMy8pmXzR4T+i5gY56FLdKQLudN1d3XnHOmG4U9Gmc5/VKWom8AzGCNzKa5ymwcnrV2Rr+HbEuhDc0jkbZbRmpPJoSYJqbB/ZrdEfzl1xHhYhvMP1h5sXrt3dv4++Hln7Qy9wzIm8nDdVW6GJdMFTCAccuuJluMrUeN26fpXagNy95xuh7hGsccu1nZCntuLzexjfR/ordt5P8nntsExRMpdEFEmBeeUht4CeglqFKAatBpHOTyWPJephqJnJc91KUDw7I6J0v2gUUto9b6x8nlhU2KaZjbBSJlAPAK1r1xRpOgztpNErPytvrcwV2UUUdsTjx6wAKZ1EQCN6c/tGVVQprNv8Akr+iacW0b2kaSOybdV9ran6iWtw1BCpuN0O3IOyPoHo0X/R9Q9m5hdbvW7dNZ0UqlQKcwjeAo02gKAbwyHLdGRyiy1k/JjserPFE27i1s1TEpjZDhUColL1FAfEYyZpa+3jzSBLLWM3Di+S+Z4oYwinhGuiJTAPAQ3dQwVYwTucXx1eeuqyglaC4f2dQ6ddJakrsfM2crTxb6N14sY2RAUyBMOsTAAgPUAgOdaRkfkdOXE0tRbCeTTaOeVpppmNuIBjmNTxEhQif0iEZ2g0XzCXs3BCqnL5wMobpqJ7Qh10GlP8AkEO9CdlE9H9j3DhRQ7h9OEQcOMPMCAJdhMOugDn1DWOV1nE+idDClgh5pJmmJY+zkr2OSbkTu7x2lh3ccgAfAeyEZcwmEvuONXVwT1NeMXIxMsq8Q/PGEbSzLU5OknMGZLjct5Mxi55VGnxHKKuhPbSWouJyt4du3ImCeDeoHjxz6oIanqbHbD+n6k6ca8pJIYrrpvLcavL0yHVvHKmmXdurSkajZ2zSjNw4niiap2jRP5OVRO4dVcS7qZ5FHOtRyzjJFNHU01jXE1Lit69iJmEBr9YM/jGtaKZSnL5e9TnE8O4cEMBk25lhOBAHpgA9Y7IjC08sdmafN0YTjFwkrJeioWhlEww3Dx4mfiop8Ry66BEdJZL/AEG0U6aqYG7c893CLrpBaecMKVs/SuzbV3oJ0G8I9XAPGAkdlZe3TJrm3cLzb2UdMp4nzdOmtkUk8pw/nCfayh1L2qbflFFEj/aL/OLROJJJ3Ho5elDU9lJP5vxNXvqn2sTdc7A4CH3wQrXKq6TD2RDtNOYJ+kRv9G6oH3wojo9njhmrNG7c52iWyZYpRuV7B3DCDaayOz80b4iazhVJS8VEqdSGDrEe8N0WueafLQPJGysm3l7eXypltGRRvCoseuYnERy37gCOhPI5KlHpclRNZlRNPEcKXCdK8X3e+CBZ9mp/0gl9/wCMSze2Kiih/wDR9k4J9GsY4h8BCJk71m8bpf0GyaH9ZumIXu+ojT8YTEinq2MTeJ6vrHP6RU63fjD2XeTbPJgmScN9bWb84pitwAMt5qVzAA7YtDEqaanKJxcpjbW1DeTpS+VqJIsiIimbkaj+/UKVrmAAI0ib72KSic8F3wEGAawYheTjkXJuEBSDlUgl3tgTEjQgVBTEgUw5OEgJBymgAMY0GA6cJm3wUhYLsBxiRftETrDnjhvzCKtT7XaUSjT3VH3xn4Fi0aOHmr2sZJ9BUwpm+0AhAJoeaSUcO0hHH+0N0zGN9W8T8AjQ9F9qGc0l/muabaRy6u4L6tB2DhXiAgA98ULSUXWHDJx+zUTN7yiHxE0F0VEUcWk1fEPhHbq432Cib8N8aryMzRp+j+h+liXvFPROCpKGNltEOIpqe8ojFO0sSlRnZ9632zqyR4CnbyZzFHwu1GL5alkpbCz6UwTvqzKz5RvF4rNjUqACFRqAlAe4YYWwSTnjhVRxc/puXprG4gcVCYZhDLiYhh7Kh20zZaZg+In83Gn6C5+nL7QOJGpcI3mre6W90VyDVPxoJw90ZLKyqJsyJuOelyZu8ojX7ompO/UlbhKYN1LirdQFCmLvKIDXL3U8YEN8Gx6Yi4nnDEuH9EbsNknTwyNF5sQ6/TDRG3lcwU2JgzcyFwY2e2UomRP9YoCQQDiICEUPSopribhRPbvopLe4CiNe6JbRY9Ub6Kz8pzLQHMmbublr8Qr3e6NTM59ck5TlNk/SL6o8Q7u2CJEh9PCf0o7UT5h3Cpi/vZfCGGHiRiaix90FvBAAXk4Le7IAbFL/AGQeEL3ZB0zQEgifqgwjSAEKQEAChQg5AhODENAAtAlGEBNA4nfAAsUIOU8NwPBwNAAreCPCNIIUFINQYAFSjAHPBC7oNdGAA6ZoMJ4RKMHgAULugyYwmIwoTdAAoYYHE74JXEgwBANByGgwFgCGj2PycVGMpeIw5who5dN2aZ1HChCfW/lDKaTxmzT/AFgl+M6tNaPXPRuD/nxjsoaR3UpnNVr47IUthbOVt1D6umc5z7OJkHZu6oy6eztR44xE4G0D/wC3vio+c1E3HKcyPUtGPB577mO5qVvME9cb7DgnpE916IZJ383E4KKbjlE+nFemTRRupif3YXjuUTbZ2mpycMnzHEvqJ/nthg0cKekxIlknCaicN4y2kV3eiwWBtU8TcElailx2T0f7Ugb6/jE1amyUntRfeJposnp/Z2Djvz4ANeO6M7eNVE1CPG6hyKpGAxTFyuiG4f8ADcMX6ztov0gl+G42HaWyoXLMeBgz3DvjztTCUHeHB6WnwqxwlyZLPLPTSRuNXmDM6R+j1GCu8B4wjI5u4kcwSmCfQNtF9cOID3/fSNodP01E/N80ZpPWn0a2Yl67pt4Rm1p7Ht2d95J8XV+dgqekS91QEPGvZE06qn2lVNPKDOhdGuklOcS8ibdwc5yUvJmzugGVOvIOMae1tUn84zIf6pqffHCkgtHNLNvCOGbg7e50uBo6B0c6R3FpFCN3Gr3yFHGuqDfqHUSlKeMU1iZLc2pady/EIptkP6qhQ++JSQ2gs+moTWHmrqkNe5oiBvEAEIrAt27hmRTEIe+XZiGJybj6hogpG8tXjeYco3UIf1TFNEBpDt1J7Dyck0nChCHcKYLNvdERVUyrkGYEKGZjDlUQCtRAIg2NrJfZuRkmDy+rcKJU0U6YiogO4K0AO8RDLdWOdZ9Op5pQmjieTxwRJXGO3RRLUUGKBQyTIXeNALUTUqcwiI0qAAUY5yJq5QReJ7PPPDfWNY1g5DCoVb171BEOwByGnAaxSXqnPhm2QmEnU1dRQjhuqUFEVka3FQ40A2YCA5CAjUBh0uo3cewc/dv4+PHOPW7cbHm+7kZ0/CFUxho4ey9v/XEvq3s690ETepuPRqQgE5yfDhkxmGruCOE+eQwG90Kzc+JEKqrhwDRr9nLeqWXtIymin6o4omsnwOmagDlvyEagPZHRbdVNwmRwntkPtFN61c6/GOMTLKTCz/rqslBvdeGbiG/IBGOmdENolLQWLl+sKfKG6Yom3dAafDtjg1tPJZHXp2i80CCmLHoFQI8s7wgb4NBIMUYTKQmJIMJINdCCCPCMyxE4Q3EsOhL1wkZOABqsnEJNpUm8TVTUTIchy3TFNuMA8B6wpvDeIbuEWFROGqqcBnaRz3aizTiybzk755Ysa6mp9Ccc7huzdQRzplvAYdWJtraCwdoGlpLPuCEcN6prIqeicJG9IioHEB6+A0EK0EI1y0EkZzBmq3eNyKpOC3VCm6Qf4bwEBAQEAoIb4xCfyRxZeYam4vnbqmHVXBqbYUzIYMqHDq3CAVDiAF5R3R0xakrTO4rDW2b6RLPpWksuzVVSu3XCJlE8RqqAbSZ6iFBAcgEo0MWggMO7Xq2kTs3M1GcrS1gjVUyeI4TG6cC5CIXh3bxy3Rxroq0nzjRPaQk8ld9w0cFwZhLym2HaVahvyA5RqJR6xoIgA1jtJa2MjthZc80svK/OcsmUvUMm41oUxKJiiB0zkAAoYo0AQEd4B15+nS1LmsZHk19FCE8onHYvJgz+T6xcubOzQObs9VK5Q2fzacea3erzB2c5y7JiqUHfu2ae/jEAeZKJpn1jno8n4hlnxrxzzhSXTtRRvynrCXw4Rqc/jsMsa0inpHj37SxvxH8YQ83zBT0iav2s/wAfjEyd+nBSzJOAY1PLnmrkUTZpOD826oa5d7a/4wyUbvG/KKM0SE+sA/cI/dEqrNOTiDfTBRSC9hoTduVHCmuayr8koa6Uw3DUAeHGPp9ZN9rEjljj6Vm3U96ZY+VXnFRuoq3w75FS3cT1OFcvd4x9R9EUteTTRnZWaJqJfK5S2U2lM/RlDtji1XdY7NPvdF2SVgpxxJxJ01Om6UL/APAOb8IcIypwn9F+9/hAOJS8UmkscN7nydwKhr2W9IxcvE3u90c0HizfB2LctL9YZ4ady+ct0t7dnCsnljhvL0m7hS+chbpru6HrRy0bpkTeKEv3fpAyH31+EFGZJ6wdNNQ5yfnjujpzRl0qhF2ul/8Ao3MFPokcYvemIG+8IrNoZtK5PrE0mDhJu0aJ4yyihrgEIGZjCNQoAVEc61pQAERCMS8t/wAp+2Gg9vJ7L2TZy87i1EveG1xxeE7a4JCgZNPmKCIKDzqgAlDKPnnbnygdMGkCXnkduLcTCayy8CmomTRSSqFACoJEKKgcaHE1BHLcEawp5mbbjyd3aUf8o7o781qt9G9l5xOJgkoJUVniYNGhwEPSZiKtK5AAlARpnQM4wix2mbShpkmlq/0ktBq708heFlZZWnqYIqUEwYYlETiI0AKmOOfVWkcqFm/2L+0b88Y1nyc7Qpt7eHmCjg+rsmoqLGTpfKFcrtchHnZcahDdGMf5NaLU5JDos3Uk+Kz1g7icO2+M6dKLGFREBoJE75hERGg51qICIdcSNhrVWsmCisvmFoHqpCKN025VFhOCRBWKBiAFdwhWoUzCsTmjvQBaSYW4ta3mE4bkSk8wO3MspURdpGHGSUKNQEQOhhiN0KAIiAZAIxq+irRdZNnPJnOJO3SmEwd7RTKKFo3u5UIUwCFOsRARAR3xzyrQjNw9n0Gn0U9Rp8ouyi9yOtlIG8reNNXTcJTM6gNzPmroyYkSEwgauZQoAjURrUAAeqJCV6FpHbh40Z2ktgrO2+IGGVvNjKCkfIb2YCIhTfmPfFktHYO0CbOYJy+VpTB67TOVFus6xAMoI5iAmAoFEM867+vKK5o+0W24s/59niibRu+dojKZWmZwQVEl1KAsoYS1u0LuGtBrlwi1ThfJnBrqTv27muaPn1k1FLQPGbxuycPXQGKms42DM25DJomTqIBQoAoIhv2gHjEqs6ker+cP0olhG94UyqJmOcl/qqRMQ788oz6xOg+0kj1tNS1BzpOGbhqmUpU1MI6hBKUwCIAOQjUajTflEtI9AKjOXpN5pbhwc56mUMm3ADnzzAaXQDLqjVTUTypafLYsjK0tj3CmG3thL3CvRKim5OPwT/CJGbWxsemzSZvJodI5ObdZuD3g470wrSCM5PYOy9n28jl8nbuHDK/8sWYoiqc5jGNz6CYRC9QKcACK4rKPPih001Jq4VIYTItzIopoEDiBSlTKb3jWFSqSl2lVdNClaxa7F2tse4tZJ2cvmjg6p3iZSlMxOQDDXdUxgp4hHTwB9n2f+UcjWLswpK9IEiUcJkKckwQMYudSgIiAZCAdQ+6OuibzfW/xi5qxz0vYQC9iV7pb4KUFKcphc7aulGlP5wzdvZog4MRtL26pMrpjODEHduEATNQPGHZFVcMqiidw128Ypajn1bgr30r2RBpdCyYZDf8A7tMoMI8Rhsg/buD4aah7/wDZmD7whyA8QgGej0ej0AHoYTBBwookLdwZI967ezELvELlQAR7RAYfXghBceVbj7Qm/hgAaoStwmJMWYKnIQ2JdwwDPvAa+ENLXruG9nHqjOmLdulvbtowdUTShuT5Mdro9vZFetG6cK2XOo8b6uc5kyqJ3gGnKAFPuGExMbWcJaRdmkRxNG5CE2eTa57u+kYVa6yre0k8tHJ3Dg9wk+TvKFLmYCIICYApkAiBvCsdFSALjMn54UjNbOppqWgtW4UTJtzpXnU3gkiUd/cEYubiXRp9V2I1xYKy9oJX5rnln2j1pdAuGonQ5aZAJVC0EogOYGAQEBz4UhjaSdzyx8ndt1EzvSEb3ZetdG+cDBduKFAAAFC1GpgGhgoI1qIxopRbp+p+8H84TenZ6udPEJ6MebTspxjB1Oo+47o6eVrGB6RdM800d2PkSlj7Hu7Ru3rUjcpcFVMjdQiYAIGIBAMaglEKFEa0yqFBjGJZ5QXlWM27icSewcv81N1lVlCuLPuT3AOYTCF/GIJqCYcwJXMI7EnlnmdpGbRNw8OXCLeLdUpt7q1AQHcIhkMV1no1k7hMmsOCEIcwmULiCN7r3iAZ90ZdOENzaGmf6kYlY/yvLWOMJO1miOcEcHTOiZSUomOCoGEDFNhrABi0GuQHGlY6Vsqs4TZypRwzdkIdqKiJboAKI3BEoKZiACAGEKV38coVk9m7HyP9TbtyH+kNdEfz2ROC/l6iZ8RwlzfpOynh4RrGq0rMyqaSUnsjMLSW1kcnsHM3jx5fVduEkVm5q4uHeAphAvGt7hkNBhs30kKWc0LozyzahJq9aSVBu4UdFMRQBoJTKGyEagBa0EM+I8YS0v2Gl88sZMG7OeYKpzNlCqG2yN0kzCZQboCAmAQKAjXdXKKvYqTyNxojcSeXzBVw9dt3MvWcGTFMi14gmTNdERpdBQuYdQ76BCoVKk27nYtPpYUk3fqXV1+xz9K0mf6cMpw8l5Jm7bmOmzLjHSwVFAKUTUAbphERHIQEMwGoRdLRNJg31dN5hEVVUup4e6o5Z18OzIaZRA6CDs5ppYkKc0bkwj4jgpTdFcqRjFqHHaDd3Rt+mNNmpPLJavg3CPLy11MAD0iYjlTsN740WcTp+YiqtROC9Iz15ZW1Gw8TUZHVb1MUqZRqavOLupnw7YcMZFaxw3SeM1GhyOCkWKbDrkI7hqHCghTdHRZnErTUOp8k2KmLydfDIB7orMpncrkdi3bxumRU7d5MU2KeHmredKlRKGW4REoB1Buruh9Vo8uOjnL0QOjCw7iYSNJ5ySs1SmkwUamULcTSOKaaBlA2aVAqahQ7TD1RfAsxOJXIzytRRoQ5CnUKYxr5CBWojzR/wj1jZgzs+zSZuFDnwi3TGKWomEczm7xERHriaf2olby5hpqnJdOUxTI1vAIdVYzzlIctO4mTz6yrN43Om8eJOL+18nUOF4R7SiUPCm6J2VSSzcvlbRPze3PcTAqmHMlCHKPERJcMBQEajWucRs4aPFFD4bc9y8N28mIXaj/KKPai0TiTqNFGahDuMS6ZPPcACNBDtpT3RpSqSWxEqMMeS32xUsO4nBJH+jbiYMsNPEdIzIyZyHHngQtAvXQEtKhmIiGdIqhNDNrFEz6nZeZYWIODiGSrh1yvCJgzpTfSFZcHnCcFtBaSYJMiJUUTbp5Ccd+4Q2h3UCtO6NR0daVZe4cOHlpFHCqRCimimVqQbwgNc6DkIgGXDrGOxwko3PN/t5OJkKmhe1msav8Aou4xTlxLqjhEBuAIFEREFApmIBTt7IcoaB7aYnJ2bbkv7N1R8ltdeV8ezq3xdnOkKXyOcTCaS9u7vvVBTZs1jY657xxMFS1G6AbgAoiABTsh8/0hWo1MnnCxerkObnODGQAw7xoNQEeHEIlXvyPBejGiypwzcKt05G4vt1BTUw0xECiA0HMKgPhAm1hP+pnJ7N0CffFoe2zbs7+sTBkie8Jrqe3vzHh98Vl3aVxNFCKN2bhwTomugQO+oV39sTUqIcISiapZuxjeYSNlMPOjgh3Cd4xSplG6NaUrXOJ8JInK27fDUOrhOrxjGLQaGACiHdmHvCMePba2CcrSlbhw3l8sbl2k2ZSEXOStbuJQwlr1wxJatm4TOm4cWgVv0NtTYacBzACBUQoGdY5nOET0qGjqVY5RRvLmXpqeb1PRaka8UpTdWYV6whpNRTUuYjghLnrGAN/jGOtJpZ9T0jecH9o06UHx5ofAYcKy6xcw/WJO7VP9IabOL/vKID8YydRSOp/G15fpRpIsf+sE/eCEFEWafpHiRP8AvC/zijIyOx+GRPzGqf8AtJo7P96n4RINZVZNvc1ez7K/6ylVR95xGDqDXx1X6RaU2zdwn8ncEOT2TV+6BGWp/OKRHIzHDTw00yEJ6pSgAF7AAPvrCoTBT6SJ6hp/h0xc8tbw8NZmRuJG7UeM8UxE1DXsQwbwAeAgERwO4elnCnm9WV4hNXcFEqhbuedMq++BTyD/AA6ozP31grHzBNJ4pK0jqpJgiVQyhhuphuClaZZ8OMHQsbZNu8SmHm9vfNsm9rKlBARizgyZ4erp7BPVvQQssl6fzZD7V4t4w7I9cWqmI38bU9D6yejaxbxvNVE7NtFTvbjdbkx2gu1pStKABabor0yslYOzcvOnL7PyqXpNKrFKVEhLqlK1AwhXh1xMLNm6iZ08RwQhzXjFRcKpXhpTO6IdY8Yp1rrF2Pb2bmrzzXtpMV1Cm1hURqBBEB2jDuGNqeoWVjmqfFVYxcrnBCjxTWNYTUOQ5zXrxu0RHd3iIQ4mEyTeMyax6W7zoiirYifKdhu2tAEffX4QxeOFMM8epF5JHzlsZsj3i+Iph9AhoaCKYwVRTEglQisihUq+H6ODHe6x85DU26CXuyAmY5xhgmMMJgbEg4tnCfKKJnIQ/NNwN107uMAgxRhYq+H6OGgnj1+FdDQ5OvCYrQkY8HQRUcKYae2Y/RiWUBf7IA54KuVRuodNTnk2TQSoRI7A4gwGJ3QAmghhgEKGNCiZobAMCRSAMi22NUw5hrCfPS2im78h+AxDzVZR5MHrj11jm95hpExZUvPUT/PGLl5OUgldqNLDKXzhmk7ZETcLKJqFqQwkLs1DjnHPUeF2e+9PGemhBctmPtZ04bqcn62z+EWCV21tBL3jd4mnf1dQihdniUQEArw7+EfRRLR/YNP/ANk5P9lqX+ULlsXYtP0dl5OT/wAGT+UcP5cPo618PL/Ucg2ns/on0uTBxbxvpwJZokz5R5JZlLVTuG6+5QpAAKqkEQEQEAEBrkNKQFkrZ2H0L4qeheTzC0c4d0K6n06TO3QMmAiIpooGABLnlUxCCIZgJsgHsELHWL//ABblRPqsyB+AR4bKWT+bkcv+y1IF3wAIX5P0Evg41FhN7ezji0+li2GkScMk7SWbSbt0q7Lcp1LwmEAEwiYAr2AEXVWQThOXuJPK2ZyOHqJ0UTGNTbpQK0qICAiGQR0y2k1m2aiThOTy8hyKAbZbkDIB7ozFSzqjdw7topMCKt280cKGbmLmQhXBgEK7sg8Mgiuop3bKofGfhf26fBBPLHTSX2flVm1Jgdw9mBkJeb2xoGIbPMQoAiIjwrGhMrJPLLyNVPz44ORuUVCmMXnXRrc3bh3V68oTMsnNNLDRuncO3kUrFxe38quoYpR8ClAQ45jFst8smzse4U6a1wpfEQEfHrjhS6qZprP7CSMMnq0wto8JJ2aZEdq7ym6o7xGLDJbBTCybwjNRwRW4XEWU3BfHeAAPDIIGQpp/pA05PmGC93V+MaW/bpqJncKc+NaNFQ2RvP5Odagqa2SKY8IonEe6k00Zt1bUN1DtFWlcPELk6JvMlXfnwqG+Jd84TbqYiiZzky5pa/CHS08mk8mhHk0l+rsm6Iaq3uhQvATmDiYQ90bTUo8Hnuvk1GXBB2ebfpBMCTSYPFSJOCnNiJ5nLQQAC0oPUIbuETh5dZdNTDUtJM8X9m1E4eNCUCDaJHjNvOLUJqXCJN3AareKGxiABjgFQ7d3bE86nDfEVw9ja5vD8IS/c4dRKEZ/2yqrzTR+modv58fHOT1m56V7RuUimWmtcm3bqps3nJdE269w4xEz5N4o8VUbs1dswqc0R48IrC1nJhOL/nR55sbkMBryhRqcd9KRcIEuoobj6WOHEweawpfVPe2TXa3ezKJcljrUTSYEeJsz3PWN/KLFYt3ZuRy9uzUmDI52+ze3CfjXPfFtQtrK01MRN4l9bEAPxjpUDz62p6styCldlXmHhqNznOX1ss/GLawsi4btzuHnQKJrpS1HIK/AKjDcLayNRTEUmjf/AHgD90TJdMcvl8vOzl8wZJKqlFMzgyd9QxDZCAAICG4RzpGmLOeVdRIJ4ozZ6uphbB9nrGoh/KHFsNOdi7PyNKzfmdXWyFvJmTKQQII5Xxz3jTcIDDcHUvmDdJNnfPhV5Q27jur3/wDKMxtdo8nFrLSLOJW3IchCkTu4gBuDMQr2jGE3izop5T39ETeTgxTpwkIVggljBcm9g+Ip1QcTwW52QYpI0EHKWPF/GCieAAawAKX4MBuqEwLAGGABe/ElZ1fV5wycfROE1PADAI/ABiIL+MLszYamJ+77hhopl9twGJLyKJ9Ba74GAxvvD4QTRITDmEwefRS1wY32igUPiaFbR/LJOfD6aZFi94ZfiPvgdHiOpyecTBT+sFSZl9q8YDjTuAkV7MC92JmjzzpNVGe2eTpt3Bk999I98DgPYF0AHsEeyLFbeXS/9H5FMJWolq5FnLduUu8iZ7qoF+ycFACu4DBGc6KZqmnpY83uFPk84RXlZjdYiQwl8REogHaMXOy8ybzBN3ZeackRVwKfa3clG6Bg6gEShXsiZoLq5z5Pm3mu1k1Z8wmsAsn9Q6ZTZdl4TB3BCCAfx12fCLJpikryR20aJvE7hztzt1DcDCmYDEEO8D5dgBFZRN/dE3uCsPxHc2qaq6wm0UcbesMUr3VtJhUO7P4Q7YB+jej+VStwp/WHb5TuAwFKPiQohCaktUmDyXy9Ppy9K7s9MqIDTxy90F0kFUl8jw0/6pLUETdRRU2TCPYIqRq1YhTyMTOsoopiKdPaN4wUVVFI8Y0ejA3DkHDhMN0GEOMeTLASBd7oEgYceEsBe7oAFDboGPAPEITPiQ7Aw5t0eLugsHA3VCA9HgP1x4/GChvgAXAY8c0JgNIMeKQChFoOU6kIFNB7wwMASjykLXu+G8HJwiQFijCgjSG6YQqU0NADCxBhEo8pCiZ4bAOI0gxDwADxCElV27flHChCEJzjG3F74IxlJ2E3ismOBXTTT5SIafTRNNvyakNptaaTqNzps1MX9puCKHOZ3rCmrpqR62n0yhuzgrVnLgNMX+Jf5SKLOn6mIeJ927+TxTpitiKHjrmzBdxFPVsSK86JhqROuvwiLcJxBqkKS95h/OQ+doJuE4r6XJqRMtlopCIZZpq6kGQVUiTcJYicRpksOFJAPCKYkOWSqjNTWE9g/rfgPZDRsX5yHohiQu2UbSHF4yyRZGUwbvE+U9L+d0SaDTE5NRP8fwijJp4fo4nZRaFRmphuNtH2t5e6PL1OjlHvpnr6bX5PCYjaXR6zeX3EvUwledzak90U0bO2ss+4I8ZpuL5Noqzff8Bz8axuMt1eaJ4iahDk9mFjSVNOOCOpqUtpnoy00KyziUazmnDSYz/o9xK0pxf2bpmpyKm7xIA190afZidW8nlx5MLPyyVNyG5Qyzg6hy/93lSvC8IZ1y649NJunc5Mn7oRPNbRM2afyh4QhCespS73dUKpqZy4Q6eihDeY9tPNtXZn5vN9Wl7sp1dkZjZaYppqO01OYd0Ji9wxIW0trZ9RmdunNEjnPyZU0zVEwjwDuiotD4aZMPn9L2qjHofGKct5HB8m4eMDQ5mkmomkmmokQiRlFE8PLNQQFQd40EaF3dURVoMNSXkUTZt0jtykTxG6YExQHfiUHaGvEc4rRJg8+kPEkmCjxOPXxPByIqZETU+UYZL/ANWAZs01P/VEovJXGr8n9mGjQcOHYkTdo8n9mIN23izrlxE4hXacIoRs28TbvNXceiccmbxjV9Dk3cWfUey9wp+pOiGU+octBp2VLXxjF108NTEjSLBvE5goqp864ai1U9oSjUpu6gCES4xnFxZcHi7nVCR01EyKJqbBy3i90GKEVHRnaBSeWXSxNtVkbV1Nml0S1EAHsEKU7otpI8CosJ4nr03nG4cwQEegoHiWy8AbwQJsOCX49GbeRSVgDwUApB7kFMSEMIYIbKkh2JYROSACPWTitWls2znEvcM3je+krS8X1RDmmKO8ohwEO0NwjFwOlDVZKADmebSp5Z+YHk8w295kVNwKkDiHaHEOEaXoA05PNDdpPliZ3tn5gYCzBuaqmFwx0yVCpyhURABATBvGoBE1bKyLe0DM7dwncPkZNZMoidI4dIA4h1hxjEnjJ5K3isrmCdxwl0S8xUnA5eso9fWIhwhxk4u6NVjJWZO2yaanaB6niEwnCx3TdQvMVQUMJiKE3AICA1y7d1BCK+Rf5Rh4lza5xtxO0f8ACJyUzRm8l5LNzxQiTe8czF0YofIlDdE9c8EwjQac0RA24BpW5m1eSeaOJe8TOiqka6Ypq1KPXXcIDwHcIUGPRo1FPY8qvp+jL9h8mr8o9JyXNMbf48Mh4QCyvKcnfuetDVomo8T5Pb9aDKIKfn8Y3sYWHDgU0+TbuDuPawxTujxCgiO7r4wyUNHr6npFP/VCCisIQcp08M/Kbd4LpTLXOIdGm17wj6X+TjajE0J2STwyKnby8jcxsSg1JUuYAA55dcfMRspyn1PzSPod5Iy7eYaD5JiN0jnSUcomvFAcyqG644dbU6ULntfFQhOp3G9hO/2ZP3h/lBvP2J6n7wfyhgmyZ/7G3/3Zf5QuRiz/ANjS/wB2H8o8j8pn0n41D/SSqVqMP+rtzH+t/IBgTWncKKHU1cm3+0H+URwsmf8AsaX+7D+UG1Fn/sbf/dl/lCepYvx6H+kxTTq20f2k0qWMcaRJXL3aTtjMJKi3eGqkYiwpCpQggACepSiBhCoCXIQqNeXfKd8n/RforbypOxbianmdoHQlRarPCqINUC84xAAoGGoiABeOIAG4Aiw/5QCUWgldvLNWoTl6pJEdiDUrhunyaTkqomMU4hQCiYogIV3gUQDeEZxpItmnazSxYeX7B28vlrZE2zzlFVTmMAh10ImPjHqU6k8U19HkVY0csHFcm1aPfIX0TziycvmFqLQTtxMFU8RwVq6RTQvjmIFC4JgDvMPGLKt5J+i+wbdx+hbOavXbtEVjN1nxRxhSEBKUaAWobWYCIAPXHQ1jJO3l8jZN1G6VwiJOcmGzXw6xiEnkxtB5wdzSXs5JqUnWFutrChSCUihS3jKFoOwFSjXqAY56eonUmzsrU6FKC7bfwQjHRZZ/9B0k5Om4bvXDVg3UcJvBBfCTEKBeLQBEExMWohUSgADuCitmtDOj+x88JPJGm7VmBE1EyqLPDqXiHyNsbs+ukObF2qtB5jncrUbyxw9s+xvNzN1MlRKKlCiaggICBQoIBxpFL0beVPZfSZL/AJZqUqcHUSTTTWqRcyigiBSiAEujUd1BAco2jSylmc1P5GFFOhH2X92jL/PCScwTJq564hVMiUpUa+73w6sBZFNRu6tApK0TkeuFVmqd2pEW4mEC0GmQmAAEeoKUpFLtZNE5hOCSuXqXzpGAzwxaCRJLfdMI9MdwAGYAG7OL0znzdTVG7hNUmsGBHERMIJl6hoBdnIAoIjnwGOiVPNmdTWR064u2WJUG7f8AqZCHJ6qJqe+lIo8/njP9IMPV1SYSYF9CbDKI9VMhHxi3WdPK7QN3DhROYN8JwdEt5TI5CjzgqmUc+8e+JxCzUr/2h7t/9aEPuAI1p01Hc8rUa2VXZJIyQibdR4lMHicwd4RhMm3btxTAxxHIw0EBGnaMFXt/L2cwcOJXZtIkzcVxllKXyj1DQBqIdVaRqr5kzl7jV29l7QTPdeWRWDCoPC8Jy5hx7Ir8+s5K3kwO4bys/rGKsYVBKPUI13xq5f6Tz3TnOV3IqFk5g8nGkeRTiYPCYutJJlT3EAKjwDeO0I1GOqS7owKzoyuT2klSeJKmiqrxMqKN5IhzCI7ihUBEeNPhG+EjObyNqcVDgqVqLUOJPMCt28rK6ulxDGMZcm/hyaBwHLrMESLoE/k83w3F86hNlMphuhdHO7QBEMuIeETOAniYmGS/613P3wzdStNwfETHC2gNx793fnEjsElJpgoniTBNLmgYuHe31NeqBt2V34xKRDNZKu0cEUB7Umd4uHSvVn2Z++Je/AMNACNICox6owFXI+ZNzvHDVviKkS5QxsNQSDkAUzDvgpWreXX3irlxdSKJjKOHBjgQKZjmO6Ep7O5dZ/AeTRxq7fMt66I5jSgUABHMeyGRLZ2Peau0UnbQ55hVNFFSpBWqa6IAUwAPOyHKMpXuCCstIlj5pJphPJHaBjMmssRFZwZqoC1wAKJswKIjuCtAzpCT2Yp2osW0nDO7q8wTbPEzXTByZ7pyiIGABDIS1AQAd+QRmzK2jOXyd2zZ2TlTQiqiiayLNuUE3CFRAqZygSnNGlQGL5bNFRnYtpL5P8iIdRu3TTTKAAkkIVAgAAAFAAAAKBwgTGWVhq7Bmko4cEIT1jGoFRrlXu4RiDVy4UmE9Ubs1VUlZw4UKoUoUNkQOI9RQjVJHKdYl5NYmDpUnRvGyyCgZUjNJARNNOZpp8zzs8u9xVRL9xQjm1k8I3R6PxL/ALwYqjz/AN1q/wC8IH4wsVaYfNy//wCIQPxh8AwYDYked+Qz6bJjAVJh/wC7z/7wn84IQZoop/q/95YvHtiSvJxTdKT3U7PpKawqkkeZNiuDI0v4QnKB7tQEKgW8IVAc4qnVc3Yyq1elDPksRvOH+xpE9a84D8CjBDC8/wBnafacU/4Yqc4sfZOTuJfL3EwtQq4ma2rt8EyR9vIanACBQAAKiPbEe9kth5PaRlY+aTCenmcwMOCVu6LcKBQC8KgGCogIiAAJevPdHbHSylvc8l/NP/SXXGcN1MRTzZcJzimdAO/eAhd4hkIRVpCWXt7SOJHL00kmSMyURTRTMAgkBmzcxgCmXSPmAcAggSWxcntYys23cWgPM3aJ3SOM8A7a4UDXgOWlRrTLhCE3W1PSZYqXp3CEcNZqsoUpQC+chWxSiIhvEAMIB3x0UqDh7Oep8j+ROzRzto2Ioz0mJKJ3CHljpU13hQil0wbwHcYfdG/6TpROG84s0o8bkIkq4uprFMNzMSjUagFMgrv3RyRN5vMJfaydqM3irdU8yeFKZFQSHoKxgpUOFBzCNjso/wASXt5O8eEO7VdJot0TKVOYBIXPPMBATCIjxAYJw33OjU6ud1gbtOJv5rl7h554lSurlObBTWqdUQARAoAAjURpTdFHTtAzb2oslorUnDdxMztxmzjV0xUIkCG0bEMUwgU4qnASlHMQKYeA0aNbEKWknB5PMEyHlUvUDXjIrCQTr3DCmmQ5aDUOcNBAQCkVjR/5Osr0R6bGlpJBNHDiWzBu/UNrhiCuV4cwmPeEpCgchgEBvCImEwGERzjhnaLe53wq18FdI3lsLhmpyjNJ2f1TFqHurCp57MHF/V26SVw1263MCd3610a99YbzOYM28rVZvJfMHGKUbqjVOokpuzqF0QGveFIprObvJW3mThR5OHCrg15PWmpQBuHNKBCbzZiAiIiOcehp1nTyfJ83ra8+va+xfk07QTBMjhNmqcipecVYohTjmJs4jC6N01HCswUs+c6rg2IoYyxdo/EQ2hplllDGy+kKTyOVtJWp5zenbl5RYyJanONRMYQAQoA1yAOoIsKelmT/ADcrmB/sl/nHRb9jlzfpjEdGTdx6Sy6R/wC0WIf7zQqy0RyuVqHUl9j5OxOfnYJiEE1fWMUajXjWvjEilpVZqcmnZ+Z/7sPwGHYaRnDj0dk5mf4fhDbkzJJJZGaW2kVpJO8/o943l5yG/q6hjiUgAPNpzQ3CPaARS1pApMFNYnE4evT9LEWH8REfiHdGjW5NNHl2YPJWq1bnUEqZVKCNaD8Yp5xjjqPc76Mchg3ksrZ/q7NH7RQP99YVOROFr8JnjKUzqsQ09SxJWqniXNmKo1bcp+sH/eiz2pPhydx9X8QiosTYkedqqkos974+EumWNk05mGofb50WBmy/aHiKk5OZ4RZ2iPJxxdScj0bsOix/aK/ZND5Bin9Ir+9B26cPiJw82ZOW4iSWp/SK/wC8GHKcuT+kV/3gjC5CQuQIrqSJzG4MUw+cP+9CgS1v+1/3gw4MEGgzkS5XG4Stv+1/3gwHmtt1Lf7wYdk3wainVBnIQzGVt/b/AHhiq6VEm8v0b2ieczClLg3OHLYGLrGfaf3Op6H7Ue3LxT/foH4xrQylURFaVqbf7HzzcKYf933ViKeK8nCZ1Zoo4VT1c9wnSMUQvCPb4CMJGKonyikfXQ7Yo+Dfm/5DM7PWgmDdWYSuz81et0jYZlmrNVchT7I3KkKag0GtBCFm9jbYOPR2LtH9Y0ldEAodeZAjULAPrQS+yaSkjmjtoRVQ6imC6OkBqiJREQKIVoABXIRoEWa1UytJZuaNGc8thM3cvmFPlRnThJIoGEQ3moBgAN4hwiXJSGYxYvRpbTSA8Vl9l5G4dqpFEyl6iYFpvzMIBUOIVqHjF0L5KumhT0ln2SX9pMCBe91Q+Ixe5JZ55I3h1LDzzUiLFG6s3WOkJiG4iJQETAO+vGkXiy0htJaBm7cTTSRqmqLauYrp8rfVESlNfIW8FShWlaVAYnMDBbV+TJpcsPZt3ay0knaNJY0uGMoV4U47WRQu0AaiOQAEZku/eKN0mbhwc6TeuGU3QrvjozTQipZ9u7l6lrPPZEkU1MMrpRW9eu0qUwmDKtRERCgRzMsfEUxP3vaHsh3AKqpAJKqKQEAUYYCpTQqRbDUxE1IbkGPGNAAqoqmopyim30oSFSG4jiKQe6EBYYTwIHhMCR4U4TIDCbrg5DJwmCcFiSyUazp5L0zps3FzF2TbNf8AlHQHkYytOYaRHbxRP9Ulal03UJjlD4hWOa68z60ddeQ0w+UWjmnqIoN73eYxh+BQjj1rwos9L4+c6tZRfCOrtQb+pAebmn0cOPUgb3fHzWZ9XeQ182t/o4N5ubfRw5qMEvd0NTI7hkpLW/0Y/aim2UCz6kvmEnmDhLFcTSYplbqKFA6oA5OWhSVqNd2VeEXxQPtxwlbqZzyaaTGSkjkbtWcEmDjzSsma4c4mcHMJyVyqIiFRDfHRp++drhUqOlTuvs6R0ZpSeT28tHI3jw7h3jJt2qyhc1SJXhEgbqmADFy3iG4IvOlUv+j6Sf8A1gn/AC3bx3xlWgqSzy0jeey+2Ev5LzoczwyhhI9ReESSADAJcyUAS0MGYDXgMawq0thL0/Nc0lZLVyohdlRMwJv6VyqStxWg5VLQR6o9GhTSueL8hqOqUOx8sxLSE1jmETveNIvE4Vw2/wBmMqt5pYZyOeOFJHJzpHJiJqN3iJ0jonASgAUqNRAQEKcYjJJpd8+S/EnCjdu45pi3qEN4DnXs4R0qGLuY6ee1jTZPKvOjzExCXCFFTa7ICcvZXK253k0eEbpEpyhiiIV6vHcHUMZ+yt+mm3/otw4cTBVxh6u3TE95O7WoiGQZ1Ae6JKXoOJw4SmlpL527Q15uzLuv+sp1j2Q0jj1E5XLJZKy7zzerNJhfRdzVYXyiPEgGALhR7igUIlC2dTmCesN5oQ5My80R3ZDuEOMRswtOm4ZnTbqOG5zlulNdy98MZPP2cjZkbppqnuVMY2+8I7xHvGHZHMSq1h1FP64T/dj/ADhi/wBHSbxvhqPCXPZT/wARh3/nAZ/7O4P9VMIL/nAZ/wCzuz+6BLId/sgQ0Ps1PSPFf92EJn0My9T0kwcXPqhFlJbtmp6OXuPtFCDjbJv82zW+1QAjQxlBSID/ADLSdNP/AF49v3eiUoXfj+EJm0SytmnieeHapydE138M4spbVqKf1M/70JqTlw85PV1UvWvZ/GFObjEpUoyGzdu3l7PDT6BYqir5xrh1G6h4sr9b5GrFKTMomodT2hjgnNydzupxUYlSA0HLhwiA1g1cON7EDgsCIwndU9JBoYBIATQcwwS6EBAoQ/0kKFFOE4EwQFWBhRM/7TbhMoQI9DugBmhtzaxI2/TPq4lvdpLwB90PkCJyuxcvT6bsyrz3DcJ4XQGnfDCyZNck6LfpkWEvvEuXjUYd6Ql05ep5rbqbDJumxL7V0paj4iJo0/SZfqsUaUztxI54ynifPl7xN1d6wIcDGDuEKh9qNptEww9LCsvZqEuThwkoma9QDEXAo3uvMb1K9UYITlL/ANUS9WX5GNjn00UmFm7CW0b39Y1EGLg17PHbGGgffn1UhLvQnBeyS0xyBxaiwfnjV8WcWXWDWrpsztgomY1OIlvAI0rQC9kYc0T5T2Lv4fmnXHTCk3Tb2ocPE0yHbvikeFKbcqk4TAxiiG66ImOAh2RldoZPJ9HekBJ5MGZ3cicG1xndNmVM2QBTcYSHqAgI7qdYBASy3tnbhOcS9wmme+QqBTXS1GgFKUcgzyCojSLs6kLeePJ7I3m0lMGqrU3s1qBDB9USlHtpxirWcnrNS1jeaN1MVu4xEymLwIcgh7wyDcFKeMXAs1Zs5gq4cKEJfoUxjGpltca7xrFt5GL23OWZrLHkrmDiXvE8J23UOisXhfDq7KQwEfpI0vTq1l6dsEZpL1L55mzIs4LhiAFUARLUBEKGqBcxDdTtjM1PxjE6Yd0QwG6oMVRSEw3wN4IBhhNAQADWCnGABcp4AQxIQLChBikAe73R6PAMEEeIwmAsAVgolgCmj17uhAKF3QYVIRE8GAYpMBTET6oOUsNTboWKfk4YDiAvBCAm64PCsA4KaDXu+GxTQqmMSAsUYPeCG17shYw8nFgEcvU2aeIpGe2ptAo8vppqdezw8Yf2qnPPbpqcznRQHjtRSPT01DbI8+tVydvQuaaqJp4cRjiYqekhsuvDBZWO6xgmC7mKkQbpyopDpdSGKpcSJZSETLYnpISEMSCqcnBSmw4kq9hqsn8oh2gGHBlU8T0cETGKQXyHhCw1coYkLpqQZMOUgYDZFFROHAFhzcTTgwAmpEgNyFhS4EOCpQFzsikA5lE3eSdwRw3U2CfN8Dd4RLWg0jTDU8SXyshydI2II3e2lK07d0QAk6o9hp/R9G71fkIwqaanV5R009XUpLFMgphpCtI8vp64RK/zSolD7xrEG6nc0cKfLHiqv1jD9wUCLNMZA3eX1G/JKn53UceunAe6Kk7ZuGbjV3Dc5D/VyN3DGa00I+jVaucuWSNm2+uTDE6BDXlPuCNSlUt1hP5PtxS7OSxNmzSU6au0p+ARZJfNXEvUxE/tdRgjqhDprY46k5Sd2TZpZh/X6Mels7bs3mpzBvtk7qG74dBOm8wT5TYPFWn5VMTWE1PzWKMrbmlEcM1E8RNQtz2YgJ1LU01NYbpk5U20UvR7or0hmXzeJ7UWBZ7iRWaKsRdznxFPiRNLb4i3wRIWINT8InLHTHzPNEnHQzKYvrAOVIhVScpD6WCnif8ADCsM27RHPPN9sJhI1FPk8zLiJ+0oTMufaBzBnTdG3JnTjloqriz7yWThNTbSMRZE31BCoe43jHTEqdN5pL28wZ7aSpQUL4hX4R5Wup4vJHo6abksR8J4CuJHihBRNHnNnYDAkGCgPCBJCA9HoMYILAAF3tghoUgh4AEbvbCShIcwUxYAIlVKKFb2xHnxmRRO4R60qZutd5o77pusg7hActw8I0lVPlIZum+JFJXE3icsFWUxDt3DfCVSMKaiam8vZXebrAQrXhlSLAw1e0jdKVuLhJq3KCctWMYKLELtA2VEd4VzIYcimqA5CARcNJFhFHl+eSdP5akXaLuBwQK7Ju3qEMw7Yyhu9xFPUVIYSmLuEghvAeICA7hCCEsHsbbVoWmTrR28eTB3rDfCcHUwzJpo4Vw5QEt2gc0QujUBoNQGFV5W4TTV5M98iYqG2g3eOW+mW/uiVZvv0kZn5P8Ap1JH0m479IlOdQKmWKUArUKnAoDmIUipntvK1OTxEj7XpMSuWeeVQp21rSmXCPSp1IzPKq0nS2YZ0/cOG6Tdwoc5G6eCjepsE30pTr74ZKhCQOtYTxE1L9/avet2wGPGhkNa4bj89cd6eRLMdY0Pnb/7JNF0/q3gKb+ccEmN8ojtjyDniilj7USv/Z5gkpzvXT/wjzvkY5U+09X4qcY1Nzq5ueHSZ4iH04lcjbqzCcTBuyaJFFRRZwoCZCB3moFfEK9cZPN/K+0LydQ7dnNJnODkNdMaWsap+CipiFMHaURjx6elrVfBH0c9VShyzdANBzGjG7JeVboTtYpq6dpFZO4z5OcNxbe5Spkxr2GjWWcwZzBuSYS9wi4bq7SayKgHIavUYMvcIxNShUpecWVSr0qvDRh/ltWd88eT/PXiae3JzJTL7CagCcfcYwxwBoaScWk00WSZqKHcHcTRun4EGoB3ABax9UNJUml9pNH9o7PzC5qkwlLtute3UOkYBr2R84PIhs/5806Sd4pcVRk7dWYKGLuv4YlIPZmavhHpaWpajL+Dy9bRz1MWj6goFTbp4fqFIX3AEYlplmSibe0Fl5fMHbJxaN0m3WcNygCiSWqmMNwTBQRMBDFyzDIY2oh/z35/4Rz3p+s5aCYWol6kvZqnaO3SW0XcZQElCFCu+oiYAAMt++OXSyXU3N/koydPtFtFkqZyOy9qE5HPFZgQjFprCayZFTrCqkaqZjlFMQUAQEKgNQEQyDIYpLLQwzZ2Pmsv0f2fSSdy+0DQ2plTEVEkjAmY4lWVOJygUDCIFEwjkNAi42UZWgsPornswmEj1KYHmjBumXBoK105SgcQEczCJxDtGnXCdm19KDO2B01JGsdpM3yCjpQzU1woFACVASGKJaBUBAQEKlHIOPrrFcHjKNRu9i3lkzeTs9XTTwiK0KY13nDuvGMACI1Go1EeO+FHdobJy9NFnOJgc9zkVjIqKEwst4iUNoBH3BEvaQWabN3rCZDpYYlwzKXLwb6FoICIgAdYbu2MwlzSx80lbJummfVP1rWEy1VIccqHMa8NN4CAmEApkEbK1x6ijKUczS0JDI3FxxK5pNTpOC3imK8vp3KbwHjE9KdGkveJ4ilqJns12TOqZBXurnGfpPGacrPK7Pzw7c6SIlTUbp3xREdwgUQoPXSlKxKym1M8k8vSb4j2cHvDjLOGoJHVA3YUoAFOwM4dzzZK3JfLO2Rsu8xdccPb7el0yixzgaudAABASjkHDt4xxrprbuE9KE9Uw0jyzGAqbcpjAct0pamMNaCAjnQAjp+zhrSKWkPPP0gnDeXnRFNSR+a0lEDnAglBTGEmIAgIgNAGmQ5Rkulhi3TthM8RmlfvE2jJhXMhRjOpUUDFvEy7QKVunp4sIomzbkvzpMuyUK5lMGXH3x9SA3/8o+cui9JNPTJYfDTIT+nm926UA9bqAOEfRwsKDyVy6bEHAvMP5OnfP9YC/wA4MgdXD+UJ3DeyasLCPEYTvdkUagmUyoeGLGeyeaHOnL5o3cGJtGw1ANT3Qo/TUcM3CaahynOioUpi7yiJRABDt6o5Y0F2A0kaC7UTiaW0eTCa2fmCaaZZhjKOBa0ERxFUjCIpkEBABEoCBRAREADOAls6xj0NWT9vMGaLxm4ScIuEwUTWRMByHAdwgYuQgPAaw6AYB3IG1LFnMNXbvFEipXTm5QoiFQEtMg3d45RSZrotshaS3FmrcJ2kmDdxZ8olbs2ZrjRe8YxuUJShszDQRHfGhTFj5wcN6KYVwomvXQG9mXIe+Kksqwk8wcStxMHGqpMzrLKYPMERKBQCgVMA38qdQxlLkYvaWYyOy6ZJo8fkJyxE+TaioFTjQKgUByqOY8IkLbKYcnae24J/cNGUzd+z/Q9lK028z1daZAibDw92JdxLphAQKYpQEaAI7W/OsXXTFI3E8smylUvnEwlhyPkjFcMVMNQoEKahaiAhQQGggIDwgAuEjP8AIyYfM/xGMes0b5G79uZPzf8A9SenwCL3YBjOJPL0pXMJg4mHIkUTcOroqGAMlAMJSlARCpRrSu12VjPbHHxJGdT1nz03gLpWnwjj13get8Qv7jZOgNIGoQF0YCPIPoj0VW3bJnNE5DK3iZzt3s+l7dYpTUExDKgA0HrpFkUWTT+cJGfaZXEw/RNFxJ03CrtvMG6yeCUwnIJBEwGC7nkIAOW4Y3oR70cmqnHptXJxvbtu30uPZO4TaYUnZuXCJTG2yUQIZQ4jUagF/LdQK9ccqSHTQnpY00Sy1krvkOk8XTTxC0C4VM10d9aDUR7cuqHOgmWzyaaYLWvLUec3rgkjnKKZnmKceURMIEOJhGmwAAAZDQAyyzrVl7MvLJuGTyzdl3DTUjYje7L1BAomAL9Qu51CoAAjQMo93KMLbnyypym9kdBSG0EwmGlyTuJ4mVJx5pcYhU8woAqgXdXOhtwVHfAyKePLUaYDuHDgizeT+cE5byYAJEjmTKcBMHOqKZRAdwgAUjMnVoraS+1DS0DdNUj3UyJo/JTVochgUJdu5iBhNlvADAPCL5oXxFLSN3DxmduqlL1EVCqIimJgIcgFMACGYCUaiPXFKSlKyZ1U6EobyRh8rksnnmlRWVzzFI0mE0do4ialy6qc5wSqNByFQCFpxvBF1lFmFJHbxGTs5g4ua0BW6i2bhGpSXRvCAAa6FAADBldDfkI5/KyPJ4pOGbNu4VVmaJzciiZQ5RvlOQ4AXMBKoBTAPAQjQNH89eWktJJJhNG+E9O6w3CeHcuqJiUhyiUeaJRLSkY6h2TPQq03CpHbbY6MlDJvK2ZJezTuEJtbRqnOc2ZzmHpHMbMwjvgHbJRSeSdx80k4VKsa8AbBkFKUrvETAQKB91Rh00MmmmdRRO/c6MQlsXSjeVpTjoSx03eG30wyKlBT3pibr3x4qfdueq8pR7foUtXbz9F27jV5PrBzmwy7x3iIXgAOriNOHDfFVkWkZw4bk86N9slCqKFTMe7XcNC1EfCsWSfrSPDPrDhpf200TFWrmAVNS6OefZUK7t0QModWbl99ScNyE2ucYoh9w/hH0dFxjSPktTTl1GmaCDlN5q7fYIQm0a6mFTbuO8d/HOLcg5kbjCTTlaTc5PSKFrU/fXcP84xWfurP2sTJJ27OZuGitDKFRNgCanqmqAgFaDXs3ZxISuSqWXl7hvZOTvZed3TEMZ4KpzUrTaMIiG8d1K9tIowikXy3c1bytSWN5Opq6qtVFDGpvvFKTIQDIBr74tZ7Sp+a1VPN8svkbnNeKn1AOeQ5d/XGDTyQzi3DckntZJ3D1ldw1CpqCkc5BMUwhiFEBCt3eGcS9j9G1m7F62pZOxbuXuHqIt1FlpkdcCkMNR2TiamfEKDSAlrYkLculPNckTcKXznRFYxjVrUQLmPaIDFGMMW7SIOHMGjPE/V2pCm76mD/AIQ98U4RjhreR6FDg8Iwmc0CI0hNQYyOqxWrcL4cjW9tRMvheCsVKTKcoT6oRZLfD/Qf13CfuCo/hFXkXR+qEebqlkz3/j/8svsnP+EWdqfk4qsnLFkajyccJ2k03Uh8Q8RKBofpGh3M5okSHhYDwyKeFiHhpmY7vBBgPDe92QN7virisOAPB7/bDUDQpeCFkSLX+2Mk8qV3h6F5366xkEf31CxqoHjDvLBd4eiM7fEuHcTJsiX2gC8aviBPj2R06b/MRlqnjRf8M4utCycSuXt5g4wrr0pzJ3TZ7AgA3goFK1yABEKVipa+o8Uw4tNu3ThSTypmo4votyqlTLdALgVKO8MzV7d1O2KU3HDj6y/aj4ma3udp6B7J2flejeVWgmErZTN3MEz/ACd0nUEbpzABy3hEDVLdHIKZ5bo0w61n7QKavaCzcqVSbpqYOsJlXAlC5AQpi0AMsqbo5BsZprtgzs+0s2nMJYkylRcNPWjAQTEEbwAAXRAwh2iHfGuWo0r2feaM2VpJPayWMpwRQE1Jem4TUUWAphKcLo1EoCACbZ40jJoSM+lbxRPSYq8mkwnCUsxFE2ZSpiDYp0ylKegZgYChwCtBEOsItUxtSnZ+R6nL5O4nCqsyF5s3SHuGu3gvHoAAFKAACFA4DxpDTSvI3kw1eYTQiTfPDKZmcLhx37VBDPOohvy6osVnrT2DnmtpzC2knlqTel5RxUBVr0SXqVDrGsNJgzPrSzJ5NJxPZ44k7uVYrFRTUzKEOkQblKgJagIiIhuHLiEZYJvo/q/843PTBObDt7Nnb2XtQymrt38nKizzwiDS+dQeiAgFAAKiI9UYUJYpCkeMMAUYCPRQHr/bBTGgRGkJqb4APEPCsNkx5SFTQDuKX+2CXu+AKMDCYINeCPG3QKXCPKhEloTJ6WO3PInZJJ2PnrxP+sPiJ+4gfzjiRD0n/Lr7RCO7fJbcy+x+iMjy0DgksI7eKrXnXJDcyABEDZ50ypWsef8AIRc4Wien8bOEKl5HQIjHjq/nj7oxi0/lJ2Xl99vZ9m7mqpK3lL2EkXqoOYj4BGP2n02aQLUX26c0PLGh/wCrs9i73n5xh68wjyafx85+R6uo+Up0uNzqG0mkSydj0zqWgniTf1ky7ahuwCFAR+EZbMfKgl6c0bpyez51ZfjEK4WdKYY4daCchC51ABEaGHO71jSMAQlbxwpiKX75zbShsxHtERqIj3iMSZbOp4Z08TbP0vzwjtWihCNvZ5b+UqVZbbI7bavG6iaTxNS+kcoLFN6wUvB7win6PpTL1LPt9cZt1XcveO0U1lEynOkJXCgbBhCocIqPk721UnFk1bLzRS9MLOG1c16lTpVHDN2hkIV7uuL1Y7k1J2z/ANnmy/8A8QCqV8RMPujyaqlSnY+joTVWlcirOL/o/pgncjU2EbQN0pszNwOoQtxYuXEAIQRAeym8ImdItq55ZdwyUkaiV9xUqmMW+Fyu/fviUWs/L5pOJVOHCZ9bk6yjhuoU1B2kxKYo9YCA1EOsodUZ7pWnbN5PHcvbuL6sqw0XBd1wTkKf4gctB4iNI9bTT7Dx9dTUqu30ZVpfNPLSXJx5vVORxQqiiKYiQqpsxCoBlkXjWGFnLLavJz64zvnPtbW/IOFe/dG82NOmpZckvUuXMQ6xtnuKA+4RiGmEtZpuMNNMhL5vV7QjsU8o5EQhhErMiYJyeXt8RuQmyKxrtK1HcA0z/lFgspaeTuE3aaamKdJQUVClKA3ThvDPv3hlDqds01G+G3b7fN8OqKJZyyP6H684UcX9ddHccBEt7cFeykNHmVG5SNYQPJ3n9XJ+7/hvhpOm8r1fDbtyEP6xYqzRxNPSN1P3oPaKZzCXyvEbt8VxhjdTKbnCHCvbWHczsTDFmzw/lCZNuFmzBmo8Inq5NsomN1FoAgFO2tIy1K1mkjD5OyZD/VN/jFnsxaWcaviWgZ6oqco7JabOe7f4wk8RGiISSVp/1ch75Yh28xl6c4cM9X2EjXS3uzeAw1a2wbqX+UOSMoXtNpM8+PVJPZNJ2ljHMmYy1BMSuQ794xWZNpHQaB2eH6Po3uH8oilpmm41hPD2CGEpTXeHCKXYa0dvJgo4TtZZtKWNEkQMioVSonU4hQBHKnXvieRBTDN7Zr0TPxNIBDnTUvpx5OXt/o4Axm7e+oooQtz1jAEPWRk3ieI3Uvk5xbvSCOPE3uYmYYC5AAFYOWOghHgOp6ODgX+7Hi7oGAo9BSjBIMX8YAFoAVIA2+ExGABUVYG8n1QkAVg4hSAgvthnKakvV9dJYDfw/wCARHWzeKKOCYil+/VQ3WaFLEHw2bv/ALv/AIvw+ERVrF8SaH9S6H2RoA/4xTJ/WRF7DjTbGLefNEc7l/zsimyT5HrKksAFPTqABKYRHtjMSxoOhd2m4tBM7LqKbE9lLlqUvrKkLfJ40E0KHkWy6NJjrEvk7xTnpNxl5v8AuzCYofunp3BBrWy1vbCyasvTTvvZfV4z3VqAcoTuMA1p1lDqiIs6tiWfdt1PSsniDrtoYDJHCm/eZOowVOfKSe1iUv8A9rRFw3vbjCQQA5Q7wCvdUYF5GTK9YqZKJ3E+YdJQPyPVGluZrK3n9HvMW5MDA3Kond2D7wHPcA7q8IzGatE5HahVNv8Aq8wLrSPcYcy+A/gPGHs2murytu4wyODt3iRsMxa3iAbMBoO7rAM40sZ2FtKUqTTZtJgzeOHCTfkTGUNUCgI7NOoK1CgcRjMwGOin0vb2wsnMOUbt27tjrCeGnhp1LUxaAOQbRa1rnQY5vXPynu99Ar8axDNYC4mgIRKMKAMSWKCKYwmAKKQBt0GAeEACgFUgCGgftwQxYBMPf7IJBDDHimgEHgQKpHg3wa/2xYBbowc2+CGUjwniUJh7wwqG+G+J3wri9sUSLmPAXwhG/iQYAw/bgLFQNBwPCBQg5QiAFIbTR7qbM6n2fGHBB5SKpa+bcodmncuJF2rvSP8AzCOjT085mdR4xKrNHSiiiqkV5cYfvFYilzR7kFgrHlMarnhgoMOlxiOcKQgQguENBGsGM65TlP4oBT9n/DCZohuqSGx4ewisj85ElCaSkHOl9HCd35yFWy8NAAmMKAHAIWIjAuUsOKAOjykFKbDU5TmQi0U5SHbxLk8T2YTAXJ9JAgEM2S8PDFgQBTfhHiQaPQwDFLBjNU3CfKJ37sEA2HDlutAAng4cHBHEh0csIlHDgAKCaicC6Mo4bnThemJBTEgJZAtVtTcExIuKZsRmRROKw/bcpE9ZFym8/odwpcP82Y3bwz7YBDhI/JxHPRiXcM9TcHbqf+qIZ+MAEQuMKsVcNQkILGgED8oT60BSLXPZtiJyKV+oVdRTxugX+4MbloNtIpMJGrJ3Chzqy8wYd43zR+zsHKvUIRz3LZc8nlrJVh7DKXppqPFjejuCcapgO4TmDIArshURCm+4aObUKWXtYi4UUIRI6gt3HALgmuiIgPAu/Pqjk1UM4M6aDcJnUImgsESHET/ivXqhQQAQz7QGDx4R6oN7sg14YKBoCAA0eAYLHoADQW7iQaANAAAkgghwGFjDBIAEFCw2VLD2EVCwARb1im4TP68YtpLsComoe0knb8qSmtIp05UAyv04iHvGN1OWImZt8RM8AQeJzAyeKfrDNwdI5NopkzCByCA5CA7wEBz66hHSGiFlZO2EnVnk80Z2RO4SUFuo8MiIrunBbpjKKJUBMoCBgERGoGERyjDbeNE2dsHqabdJJI6aRilKUCAaqYVGgdY7xpmMdB+SZJm9oJHPZX54ljdwk+TMm3dPEk1FQMmAVIQ4lEwVLTLjSKpTlGZWoWcLnNWlpv8Ao/pAncvbs0kktYxk027cE0ypnADABCFAAAM8gAACKoio8cejl7j/AHZvwCPpSK8n0NzRw8txoL/SWXuzJLGtE3lusna5XRIKdw4mAt0BrUAG9vGkWxv5Vfk3qM/6LsPMEnHqlsicPcIEp790eiqh5mB8wWNjLYTS4pL7PzBwf1U25jj33SgIj7g7+Edx/wCTukdrLJqWzTtZZeZsm7tNmoiaYS9RuCpwE5TXBUIAGoAl3DGk2h8syXpyNxLLByvUphhiVFZ8xAQKeg0qiU5Kh9oB7B3RF2OU0qaQLNt7SWk00TCz7g6xym1diyInQB3kvBeAB9o1R7d4zN5clR7fE6Et/ZCw+kiz6tm7YWbl8wSVTOVMyzconRU4KENSpRAcwEBAY+RekuzrzRvbye2HmDgiqsndC3xMqHIIAZM1KcSGKIgG6sfVmzdqLPzSYElcvtZL5m7bt7yhUXiSipqZCcxSCNKjmOVI+e3+UFs1+jemwlpE9hvaOWpLc2gGXSEUziI7qiUUw69nsjr+PqYTsZ1pSkYMadqJ+jU/d/luDwi96J/KFthovtA3mEnmDh2yyK6lqzg2A6JXcNagURqIAIBUB3xi5phiQo2c8pHpV6UKsWmluY6evOlLJM+pOkrSnLJr5MlrdJ9mlDnQGzL50mU3pEjlRNeIbqMUw0jjX/J+zNOX6XJhL1Ns7uU4ZTdpTgIZUClaV7Qh/oK0jt5xoztnoHtQ8SSl9pWqhWKyygEuHUAiahMxAMwATd4dsTMsOnYPyjHFrJXK/wChJVL0GaZU+kBExJQBAN4iFRHOtRj5SvR/EUqbPpqVX8qcKn0d8Jr8mSKVpSFT9GzzBunfVZGB0mX1hTMVQPiSgd8cvaXvKM0iau0Ulc0SlTd2a6VuzqIlIAVARUMFREewKRmiOn3TQmnylpJm7bn+bdNwVTz4DeJnXvzjjpUG7NHVqdQoXi0fQqYpS+aWTI3UbkcMpr8ypmCyZy7qAPGgUHeA5hnFBkE0tJI3C0jmDM87aJLYaLhNQutpEHMgKkOIAoAhQcQpgMIgYBARDNlJrf8AmOx+jeydoJXNTvZ3J8bWG7FRdujcApbqyhQECXgUqAiIAIFNvoNIO0k+t4z0iavK5O7VaHYt0ym1Fc6ZTicxjmBUpRAKZ0zHncKx3U9NOdS3qxzx1dKFG/u5oVq0E3DcmInfuGvFNdDh35V30z38OMYgnY63Fn7eYijdJurNTKqIlWUTTByBaGuqkSqBTDXIRDIRER3RvE4RUeMyKJpuFTnKTZTan7BGuQ0pmGdO6DzKVTScPJVNJo3wm8sROZFuimZRRUTkAt45qAJaBuKFcxNUcwGOroy5M62tjCnZJbkRYxtZ94zSeN26TdxewVC4dxQqhRoYihTZlEByEBzDLrjQGUul+GTEUb87avGIA+ICICA9kV8sglamsPFJHMNbcFu4zdusCpVClEE1DXQG9dEQpUMgrnFlmFhLH2kk/wAok7tvMHBgWcPFlFU1DK5CYxTiAjvyCoUplnw0xPHcoSJYzfU2eIzTxd2yUoDlXsEY5z03JKJ24mGIncvlSNd9URTLHSaUps3J02/meeOCOEigVQxkTqgYN1BEAKPjTw4RiWmays4tBbB3MJGzO7SVTSNiFomFQLSg3xDdujn1EZTictVfRkmjUcPTJYRT/wDTje943g/GPoJMH7tvNGTRvS4sVS8W7nshUKZDHDFk7DWkk+kCy88mDNu3ZSybIOnSikwahcTIIiIgUx6iIdW/v3R2E40p6M0+UmFsLPnOTm/0g3G7XIaVOA0HtCKoU54bhTlsSbKczRx5vxP6wZQqmz1CFOgHvEA74TQnM0UUloKODk1hwomoXDABECiABvAMs99OrOK4rpv0Dy+5iW8so3wjDh/0kzC4I76bezXjuhkbyhfJ/bplw9IFjyESMJilLNGQXTjvEKKZCPWG+NXTn6LyNHchqbc7hxMHFxuYVjbJdogZiUcsw7oqbbSVZCYS88wbPJqq0Seauopq4gBFBpQg1DdtBn1caRXh8p7Qfh4amkSQuCHLdN/SCKl7f6oiERw+U55PbNuaXp2skRG5zYhkymKJDD1iUoUEcgz35BDxfsWRZLSShSwbOZ2ksO4O3IkprzqTrGMDN0c10RBExQEUDGHMRIAlERGpREaxHWX8oix9pG7RRSVzqWO5ma6mzfJkIJzgN0woGE91YpTZCJBHOlaCNBo7PymtC8vn84m7jSgV63mZSfIVCqnSRpWoE2BCg7hCmdKDEfafynvJ3njNJnMLQSxVoksDjBUZqnIZQvNMShAumDKghQQpkIUh9Of0LqI6EcWnTTZvXabch1WhjFRTvDRUL3YGVaANMxilu1pw4tJiJplO0msn+UIrGMoCS5REyJk7wUKNRoYKUEKDvCkYZKPKq0R2bcHTT0oecJYrfMZq+brKKoiOZQSXulMIBtVA98RyoYImjeXRoLbp4f6QHOTm+jP8QH8QhdCcvQ+oa0WTM5x5kbzCz6R0rqri9dVoioUBpQQEAEREoUAQ7s4tbUjy0knS84JkaKkcXrpm5k8i5bjCI5gO+v8Ajzkt/lAtCbdPk5oqr/3Ij9xy/dEa8/yi2iPDw027txf/AOplEPi4D8Il0JxDJezpi0U1Zps1W7N58oZGFupdyu4hBLQPG6PhGVWQN/QaXtrOTF8XCo/jGETPy7dE7hwq4w7QcqoKhk000SAYR+sqalOFQHxiES8t/RXL5X5rZyO1B0iFPdUxG5FNoxhyEqYhkJjUEAGmVQ6+bU6OrVVkel8fq4aZtyOpnExbs0zuHChEUiFxDGMahCB1iPV/hGdWk0zN2aa3meXncEJUpXC2wmamVQLUBEK++OeJ/wCWFovmkjJZ95Y+1DtoQobJp0VO+IcTiVARNxGlQCvCK+byqdF6bfV/81c1dkIa8XWLSLiPvwgoAcAjOh8XODvM6dR8sprsNkN5Q081jDeM0v8AuSiIG+yOY+AxZJZpjmEwbkU8ztFejdxDJnL15eFe2OalvKh0Vqcp/mPb3/2k4cn94gJa+4IMh5Xll5eodSX6G5U3OfpGdOx8c3FKhv3Dujqlod+w4FrF7bNq0MaR5G80gTCVvJGqlNbRziZmTcFNfIYiaQImIIjxJQQDiN7si5Wcnze0jdXzeoqR635zdYtDmAMhEvWACHwjl5t5ZreXqN3Er0L2SbqtFlHCKhUVb5FVBqocphVMNTDvpnmNYb//AG0pozea5L9F9km6pK8oVqN/a52dREa8RqFeqJloZzVi6eujCV0dQyCet5pOFZopfuXRRZ7WVAGih6CNAERACh2APXFjaOE05g7mCnMaSd4pwpQbg5U4ABBpHGP/ANtS2CfJs7D2PbkJzbstToXu2BpDdXy09Kil/V5XZxK+UU9liluHeGadaD1VpFQ0EoSyudEvlYuGNjXvJrcpqWgmHKEOckrS2SmCpRMYAEN457xzpl3RYZi3byPygGmG8Jq87TJMrplA2HBLqatA3ABgTTOPWZQ49sc6G8svTIn+ruJO3/s5ekH3Fhqby0NPifJp2oSb/wBmjc+BRCCXx8pTvJjqfLqcfE70Xmbx441ORqJbBbyzo2ZCVGgFIUOcbiOdADeMZdNbdyOYPLQSe1CkvaSzVXDeXzB8ptmcpgKZhAoiJQATCNC7wEtQ3xzpof0j6VNKmmCTzSeW4mrt6dZRq3KZQyiCJDkEVClSqBRqBa1EBGoBmNKR2Wwswzsu3dzBnL3GsHTUUePHBRFdYboiJ1FDAFKjnQMgDKPJ1Gm6VVJHt6D5CjOi8+bbFGmCNg7cN2U0se8k7ecJIpGWcS+4C6N4obKqZQC8QRrUDFEBGvWAxabItHDjFk9pJW3bu26hEzFKURSWAwUIqmYwABgMaoXaVKICA5hWFH2ht4pL5FPLPpkVnsqRaFLiKAQHTcwFBdA/WAlERAByA4FHri0ms03cS9GRzRwrrDJS6ZRuphqoqkERASmCt0QDZHISiACAhTKPYgsYWPmK03KbkS8mkcvl7jV2aaKRDoiphlLxKJQEadt8IsBZXiejT/h/5xR28itB54STmFvFSS/U1EU1FmKYK4g3RTxVCAWpcsxKWtQCuQZR0p0N6TJ48OpazSQrIpYqU5UU2ahFHJhyumMcQMBQEMwAA3ceoyMmjT20sw1PRn/d/wCUJTZ84l6jfV0799QCmLzxz3B/jwikyjRrbCxbzEb6TErRyIhsN0Z4YQcIgGYmC6FDU40CJSR2/l6loPMbdxrqW3yxTcym4PHfSE54kuBVtILnWLUPcToYaf8AAAj8RGKscYlbWOtYtJM1P+tHL+7s/G7XxiGEaRxTlkz0qUMYhDnhM5oOeERPGRsVLSGqp5nS9t0T4EOP4RASUMP0nO6MS+kU/wDR7T/tF73EN/OIaQcop7/vjz9TyfQaD/LL7Ky8nE+1Hk4gWG8vhGgWKsHNLYN3DyXuG6TdpTEUcKGAKjwCgCI91I46cHOdonRXqwoQynwRyQw+SGHk7s0pZtRJNSYNHZz1LyN/ZHfneAP5RHpDFzg6TtIiE4VllDgfENDghoZkGHCZoRTiLgNYUhEBg5DwmZisHA3VBAPHr3fAgDXgjnjyznGHYOz7f6WddLdsN1f5BHQsczeWitiS+yMv2znO+cqFKWoiYQTAgUAMxEcXLrjs0KyrI4/kHahI5JtoVw3TaN3ChD8jeTL6pBHj2xVUzRbdJbW0EvmDeX2kk8wlj1JuS8i+bnSVMmNQIcQMACIDQ1BAKDQc8oqKfoo+r/SfGsPiwGJ9v62f3wmI1g0IkC982nzIEVFPqfVy+6CmCAgAUQWw1CKKbdw20U1doOoYVfum7hwqo3bkSIcwmKUpsi9gd++G1/thBWAAcWPAaEiBycGJ+0gGhaPCfDhMDQI7oChNKF4s9mrKM5gzScPFD/KK3bpqXaZDnn7qRcm+i2z+HiYcwP0fTBu6+bCuBUbL2Pk84ZmeTS1DeVcphppqFAb+QGHMRDu74r84Zt5XMHDNu41hJFQSlWKWgHDrAKj3eEawvYWRs26SbdmsrcUvJ4xr4lEaDvAAEajQeqHNnvJvtJpIcO5hZ+YS9okkoBTFeKCF440rcAN4BUB7h7YzT5CJjbBq4eKYbduq4P8ARplE58uoCgI/CEl+TUw+Zc6Jt+X3D2RdJRJE7N28dyOaWkbypWVKLo69dA6RlCUKJQE1AoNRHvKAcYo79RTXHCmsHcX1DmxjdPMdoagA1EM6UyhobFmMycS9xrDe5fJ6xa/DsjT7G2gmFqE9XmEwcO1W5Qu4ygnEpAy2QMIgAdwBSMjZhiKe+8a9TL/nTwAY1+0liHmh95ZS0Ciip5fPpeksYxvmlDpgdRPLqrUONK9URUnFdpdOnOd2vRbm0g5TEcRLoS1u3+bJfgzNdNw3IonzLoGL3Q4jne5IKZE48YicBe7oNCHuEsraX/N3pEllpFL5Je9LqL4u4LhqUEQ3ZCADXhSOlbPqpt7YWjZpqXsUrJ4U3AxDlMSod4piPiEcuzxh50larNTpl2fZHhGkaCrfKWgcSdvMFCedW7NSTvL2RzYQ30RzzHIThXj4R5+toZLOJ9B8Rq9+nM6KaDyn8Mc+acLOqKWke2wk7g6T07gEzJ3huOE07hQvBWmQkyEe3rjoOXjyn5/O4QAe2Mf0oDScav0M7veY1a+/d2wtN4GmoUesPtGK7h5Y880cJ4R3Cw3U/VAoXR8K3vh1QD1f5ZynNvbXshUIe2KBNOw8s/ao431sQxj1+MQk+LrF9NP1R99BpHYu2CsZ2zmVs+kiXzCYKy9um4SORQUylULQDgA0qAws7cTCYXOTPcJGb/oVL1GbuaTSaO77LExLygBdEoV30qGV2kTFmJ7aizcrZTCeJquJU7LsqGKIqI57lKUGnEB3Ron9nFUpxUti5JOZgz5PDPBzozSYKcooa50fZ3/ziWbOGcwZkeM1EnBDl2VCmChu2vV29cKyp0momdTEJcIYS+7KCxyzWwxayhRunh4mxChpHiekiaEU90LJYf0hP3oZgV0lmk/m4kGtm8NT1Imilw+UhUTfOYkPaI7jRGRKJ8prB7n/AD/nAO0dX5OFVXrhNwTDTPtwg/VUUULiRFRlwV2Yvp5WnDdOWPGaavm8hjlcKJmGhTjzQMAcB64eaGdKzfDSsnMG5yHIUTN3Baj2mIcOGVaDuEd+6LmvMJe8mDuRvG5FW5y4aiZtxwENw9oDn2RTFdG8js3aRvOJHsNyXzKNTGqF8S3QMUw5hvzAAGu+OdTOt0trjDD7oGEwNByjG5yngGsGvdkEAaR692QmOwBsSDwnexIOXdDEHKpHiDiQWPF5OABQu6CCGIpA3u+BTGAC/wBh2iacjduFOedYhU/slG998VS1H+tDeHwKAe7IYs8kW1eTt2anPunN+8YaD7sorlq0/wCkCKeumBviIRT8SFyRJDRKWVnilm7YSSeJqHJqT5BRS70khMBVPeQxg90RADBFBxEz4ewfMt4vaGXxjOPKDuNvctk5XbydydP0Sqi6KN3ccDACyZveIB4RUdJKriXs5Jaxvz5VMEyqGL9ErUhg7gEwe6JydTjWP0athh3/ADnK2iyhuOKiUE1A7wu0hjbiVqTiz9o5G32zpFOZEvDLbTH92njG6W429g1p26byT64mpfOxooUxd+GbeHdkERNpWriXpnZuFNtLnXc86VyglgZ358s201jbvpgmY3rVKFPCg+8IkLbhiKax9MX40pSLaOaUxhZ+YOHkrOzcOFTkbm5NMxhEKDXICiNA45AHGKrNm+rzBVNRO5cN8P5RJWWFwnMMNTYxalLvpUAvAGdB6NN3GC2wD+lCKeuiH2rtSiPjSsZSNKLvwQt4IDE748ApwUxYg3FUzQW8EEvdkKV5kABi7oE54SUNHgGkAmCXdBrvbBDHjwDSAQbF7YOAQlUYMBuqKuApd7YCE74wP24kmwY26Fi+jhG8EHIpFIaDwZMYII0jwGguSOY9CBjwCZokq4LtZNumdRT1R+AVjLpjMNYcH9swm98Xa2cy83yMynTOYEy+MZa3c6wodSPX0NPGGRxaueTshdypEYurDp0pEO4VjvOQBVSGKwwoc8NVlIVzWAwef8UEl7nE5NSFlgxIiD4jdxidCIYyaMEJgPEI8kbETxE4KeEgE1CQVMuHB0zYnJx4wQgHTRbEh6sTET5OIlufDiTRWTw4YEepyakSaJtYbwweJwtLF/m4RXkJejUiRTPycNn6X0cA2VikSOx3x4N8eHfAQwDHCPJ8nACNYKU8AEgmr83BFghBNTD5SHNcSABIi0OAUxIZLp4cFItAJjhzykMSio3cawnsHJtF76w7MaG6pOfASaCQzeeSdGaJ88hbqneG/wCMUOcLYah04nbETPV3CsvU2yK02YibQNlG8wOmp60K4EGYVFIk2EtTUT1hRS+f1Slp7x3+6Ghk4lpSryer+vCNG7lusoZNO4n0PVLTf2hx7xziuq8nOHeH0FD3feIw/lBtTU+ptQjN0tXnHJ8xYoGKbtHIYLItHQeh606doLHpAopfdsjaqte3muhUhvEBAO8IvMcv6GbXJ2btp5vcKERaTM2rqXjZEUHmG+FPtR06Uyf3/ARD8K9whHhauGEz06U8kgbowc0ASBE0cxseAOMeEOMCJ/o4C92QADBYMX8YKAwAHEuJBbvbHr3ZCcABrkFOWDUCCiXrgAbnLDB4lEmckM3XCADnrSe3w7WEUU5izNMxfAxvwAKxp3kuW8k9i/0lbzhN2cjsrNRHV00D7ZBVA14ViGAAG8WlADjWuUZ9pfSw55L3H0qKqfiBij8Kxe/JLWZp28mbdwmTlZWJimMUBuiRQojSoDSoDDUsZmu0qdjYFNJs086eeLLs7RlOQt0pU3QJoH7DIooFIYOuojWH7ZvMNMEvcOJfZeVMrVsnF14i4TKmg7bG5qyYKiIEMA5GyoIANAzjUm8p1hv6mz2/zEPhCrKSJs1CTBNMt8hgKopd2zEEcwA28ArnlGqqfscM4Y8GdSvydrePE8R5OLPyz1itymUOXxTIUvuHx3xJreTXL01Ev0gtpMHd8vzLUhA8MQTU76Vjb5c4w2/2fWGG8zNiJ4icbZ3Mys6N9Flj7BuFZhI03p3Z0xRMs4cAN4g7wuFKUod4BWOZv8p/LG/mewk0+d15y3vewKQmu9uZQH3x2FZ5TlD4nrBHKn+U2QxNH9jHifzU6UL4C3U/wjfS/wCYZ1fA+eCYYcKa1h+jhLE74TMT6OPaOMm7Pz5uznDdxNGazhu3NeMmm4FI5hDMo3wARAAHPdu642jR3aVOea68cPFVZg4U5ZM3MKTO4BeulRqIhnHPqRVE76kaNoPMopaDXHCh8JFMSmLe2M6Xct9cvCPL+SoRnSc3yep8VUkq6Xo3skjbvHjd48ZkVVb+hMauz3Buh7aFXzPK1ZgmmkqdIo3U1DCBDDwrThlmFIQVtA3Zt+UTPsF2rsRp0HmkhR7Z9mphEPK3rgvWbDQMbeG7hmOUfLadTdZR9H1+qdNUpP8AYps8026cJOnif5wJxqhKJ/IXlG6RA3AmmmcbhA3AAhlXjDeYaWtLDduSYKaULSnIrcu3pktWg7t5uEYBK5k3mCbdw3bkvqpgYuzQTXgASgI0ER30zrH0KsD/AJNaYWrsfKrQPNLDdLzqxSeYactMa4ChQMBbwnCtAGm4M4+wioQimz4OSnKRzI30saTJo4I3/wA5lqMZU2HdLNF9ofAYmDO9MClz/Ty0t0/OKaZK/Go1jqdv/kp5WmoRT/O472ObdYjsj1gIqROIf5NBun/+GicEu/RtRDd3qCEV1KP2TOnNnA9rrV6TJG8SZvLcWg5VPEumeKDdCu/fugWL62Ewbpf05NnaqpcT9YMe6HWIcA6xHII75W/yYVk5goRSaaVJ27OQt0pjNyVAOrMRyiSlP+TUsXKP1PShaVvs3byJUyCIdW7dC6lD7Eqcz50zs8wZ3E3kwxXBy3rpjXx/l7xituH0wxMT/hAPiH84+npP8mLofOrrDy19pVTnNeNtp7QiNRERoI5j20h4n/kzNBnzk4tEf/xJQ+4Irq6YOlI+XSMymH0iv70LDM5h/titz+0H8KR9Tkv8m1oAJ6Re0R/rP/5BDgP8nJ5O6Yfq89//AGgYPwg69BD6Uj5ThMZh6PWHH++H+cFUfzD/AGhwf/vDD9wx9KQ8gbQc8tHOJZL2c9BGXqJl2ngCF4yZTiACIVEaGDfxiLR8jLQHK5g7I8kc4cEl98xkyzIS36BUMygFA6x4R2woUasck90r2PmdX/UFLSTjSqRfc7J22uv3PnYKrhT0ih/3h+OY/hAAZT6Q5/tDH14YeQr5MmAVT9BFVeleNM3A1r9sIkSeRD5M4b9G6JvrPHA/eeOH8ij9H0sKTcVJHx2FP9n90eMl+zIf7Ifyj7JJ+Rh5NCf/AOCyXm+s6cj/APnIcNvJG8m9P/8ABJJL3SvYpw/iOML8qn9E9GZ8YytlPo//AIdPwhQzVx+S/wCEfaUvkzeTozTP/wDcfsvcJzv6PKf8BERh438njQJh4iWiCyXrbUqSr/EWte+D8ml9MpUZez4kHBT2/rfnxgQRcKe39oAj7HWr8lrQBMJwWcPLFypl8nIiZu1ZpJoABTGEDmIBBCoiegjTgHfApeTR5Psvc6mnYKWYpygW95tREKG3VMJKVGNlW08o+7/wZYtPdr/k+OKbVwp83zO/8IEyDj6M/DomHr6gy3DvpH3JYWcsDKE0ZIwsWxuN6N07jFDcWgV4ZBeDOnGIV7oR0TvJ4q8Xsm0O7dqCsoYuGQK5bi1AQ5gbg4D2woamj/7kWVOM5K9M+KCTB44U5Nuqf1rpR2YmGdgrYPEyKM7JzhwQ+0VRNmocDeIAMfa6WaO9HibfWG9nG5CEvlvGRujkAlEeumYgAhFmlLOVtmaTSXt0ipIlBNMu8SgGQVHfw4jWFU1dBeEX/uFKlX/9yx8N09FekBT0dh7Qf/s1b/yw8Q0IaVHH6vo3tKf/APVK4feWPuWCKf0ZP3QhS72Ri9avUTbo/ufD0nk76bHH6vortQf6stV/lD9DyWtPjj0eiO0v/wCQn/lH2yEKx4Cwvzv/ABQ+h+58VyeSR5RCno9D9oz/APhafeIQuXyOvKUU9Hobnv8A8In944R9oBJEXNZqlLFGSaiF/W3GDvpd2RG9SgiIZQ/zb/pRE6D9M+O3/wBjDymFP/wPzj6xnDYAL31VD4VjF7RyGaWXnD2z89ZnaTCWODtXSJjAIpKkG6YoiURAaCAhkIhH33XKmF3q8Kd34eMfD7yj1E1NOFvf/wDYn/8A840bU6v5CexhFzjPGZavJTmSkj0kSecJ3L7RwqptbjADc49mdPjHbLXSzOLeM28rl8jJ5vdqJa0piJ7SF7lErwjzjAFBoNQARHhHDXk1y/zhaxi3UZkdkPrBsExaiPycw1p1BHXGjsbYJ2glUrmEjet5eRS9eUZmBMpCgY3OANwiABvjxdYnGase9pFTcHkdEzB28Zyt64k7fWHrduoo1TKUBvqkKIkKBeNRDu3RlujOcWsnmvTC2idx6rMF1DFwQTywy1yrltGMGfGBtRpUtRZ+0DKz8jlcvduHBRWMVQpgOkmA0IbZEQERMFAAd9B6oWkMseTDWGc8cO0lWigXk2bgyGKKhCHAxjEEDCGZsgGlQjVHHLkm7czlnJ27JSYOCJE1jmmNQTAAVzCoZde+JuwukCz9qJP+kkjUIq15yxTFCqRwADGIcoVpQBoAh/yzt3otkajh7NNXcKquDejWmDle7QTZAKpzXc6gNOARnM30ZWf1hVRvZuay85/SGazJRMD94AI/CleO6M7Gs1C2xt9pNJWsSM8jk6jI81mCZzFTRMGwQ4iBjHABEaAGW7KKloyk7yX2gOm8wr6SY83PqKI1+6KnZiSqWfbnZ2Ts3qjhxTEcLGFRQ3beNUfGuXVGoWPkfmOXzCYTB5rD06J1FlM6FC6YaZ9YgA98KREWVF6riPFXCnPVUOb3jDM5oOqf8+6ETGjlm9z0YcAHNCRggxzQkoaM2awKLpNH5PL0/XWU/u0/GGFng5kKaTFFNYl6f9qYv8IQjZ4OZ4R52p5ufRaL/LL8x/PVG0aKn3m+TvU3EwaNG7ha8Uyiah1DHKQAEAIQwZAABURAc6xisu4Ru0qTmCdl28rk7hJJLV8NTVyp1Wv7RgUOYBHiIVAQHdBoP8xs4/ln/bUPsr1rTN3DgjxnNNdSPXE+TnSuj3GERHwGIJM0WOayVSVy86jjC9W6VQpx7BugI5U4xWyDD1nmHx9lTsh6meHBTQ0ThYpo4jvkOgNByjCJTQoG6LM7CxRgwDWEQNCl/tgCx69ykcxeWAhMHk4somzbkV1dNwsYpjUCt8gBWogNBuCA0EMo6cA8ch+WLaCYS+3Ekbs3h0rktExilpvMcR4gPVHf8d/nHB8j/wCnZkOmmY2o0sW0Vtg8s+3l6qrdJqVq3cAchCJ3qDUxhERETDXcFAAKZVjOHkgmEnT+WN7n2gH7u6LIra+eYf64Q/tYJK/AAiAms8mkw/XHGL9kA+6Pp/R8cyJFOAAsHE8Fv9kIQApQQ5YOJoKJoVwAuBBTJwnrXKYcM37hRNTk4ZSiPi4acEWPiKRDay49eBFZx9JAMliFxIE+6I9kupiekh3f7fjABLyu0VoJWmRvL5wq3SIbZKW7+IDviXDSHbhT0lrJhc/tA3eABFTFWCgdSIA7B8kaWWP0kM7SqaSLQTB7MGRQM1ZmdCmGAJSiZUALSogYaBUaBQBg2gSyVk7SaaLYWbeW8mCsklRsZi3bvjp62O9QTmKIVuCAgIgIVAoZ50jBNDFvm9g5pPZo4ZqqneyF3LWuGYAEiqghQwjwCgUDqr2xZtCyidj9H+kXSQnsO2kvJJWJr1biq40MPfS6Pv64mWxSZF6cXVj7N6UJ230dzAkwZHLyxlDYoEXERE5QObMwZZ51rxjJTnxIAwfN9D+9UaiI9YjuqMGAuJ6OGgcRxKm2sOCN/pdnxHIPiIR3zpd0dfpxofJJ2af9ISxug6YmuhW+kQMu4S5CEcO2LZa5aiTs/pXzdO73qF/Cox9KEBw25PYLd+FAjx/kK2FSNj3fiaHVhJP2cUaMbQaxK/NbhT5QyoiZM28obs+6lO+L6A1il6XLN/5q9MB5ozTwpPPTHcF6iKGMYVShwAAEah1B3RbG6ybhMiifqgbwHjHbCWcbo8rUUuhPAcwaEB3x6/COcVMGJFdYzNSw+kCT2kT9Eq6TK4KWvAaGAQDiJRMAdohE9eCIe00uTmkrVb/O+kRNxKcu0A166hBJZRxNaNR0p3R2vIZg3eJ4jdQh0ruIU3rEpUK06wD4xzpNbey+cW0w5w4I3Oq6wyp50KQRukDjwpn1jFp0E6SvPGieYTCYYRXdnE10XV2hDlBNKpRNnUahQAHrjny0EltRq6OlR5K1W8ievAK3dKGKF494QLsiNaVCoDSghSkdeg01KVNxqc/YavVVpVFOJ1eK6abfV26ZCJNygiUpdxSFoAAHcAB7xiPYNG7yaETU9a92ZcPHhGXWa01SNvKyecHh+btFu1CobxqFYn7O6RGdqLQNJHZ94dJ67MJU1MPItAEwj+6A8N4hHNUpOErej0I6iEle+4xt1L27i0DuRs7iST2ZMm6xtwFCgCqXvEQAB74tz+St3Ev1dTYRugnd4Fp2bor2kPRnNGbfzpJ1FXaSRRWdJqGqpUAqZQDZVrTwpEBZq2DiaM2mG4VOTmlvRzRcr7nRqoU+nGdOW/snnGj/AM3qHcWfmjiXn6RS0FM/2R3eEVabNdLkreEZ2fUZKpH2S3UwDMRzvVEO+salL1lFE+U9WF7rPEIo8UuJEMGIYu8oV4doRvkefGq7ONisWwsDpss+3bzSVs0pw0cIgYykvKCoEGm0AhkICHHKnaMVOz8o02W8lbiYS9v5sl7JQE1HTpEUhxBGgBQ21kPEAoOWeeWqSI0nUtI7by+eTNu0bp4mGnUmsXsgvCA1yHgAgAhFqbO09TcJqOD8DFLe54gYMhz3AFRDtgOdnPkzsFpks23SmEvtYSZqnUumblUEPEANQB7gi72DmNvFJWT9OJGrL3F4ClMYwcqAdKgCNPfnF7dGbqJkxFNi961IqukG0rdnL2srb/rDhYOb0SAHhviZ9qCCyLAg7bqe3EdMD8ofx+6K1JXbjWPSG4RKPnOG3OpGTnsdMYFMduFE7QKqeua98Ah3MXaijhJPpxCA71iaH+tCqKmsTzV/ZJe9n8hHK+TvXiRd3lI9f7YbmUUhZIY7jyjw+kgRCseLujxyKQAeKb6ODm3QQnJwIn6oADBujxSwHzUFvBAAN/shduRNRQifrw2MH0cPZYNHBIdgLWRdNNwkn6iZC+4P5xFWn5RQinqfjnAYuHMOT9YIezhg4eJk1NuqrtXeTKJx3Z5FrvinuZFVgl7Di7NtHM4cS/WNXcEVyMUpU6hnwHiAjFDniCkvmB5W4TOkqQ10xTFoJR4h4R2aDR/kVLHJrtT+PTbT3NHkr9N5orST555FNlES+0k5ICoU7APiZdQQeWWlb+cG+uOCYSrECrYhqbaZzJgBhHiJSgPiMZIvo+nlqLjiR2gaN7hdpFRYwD4XRy4hmHGI9zYKaSeYJKKM3Z9nDWumMcDe2URDP/GPbn8TC+zPnqfzM/r/ALLvYtx5jmEwk+JyTd4um3MXMDJAobDEB41LdhC1trE1HGI4eHuXsMqaeYlDs7Yr5JNayx7xJ44kb0jRXDULs/rCQnAtEwAB28603gAbswioOppMHEwVU1dK/mZRMxcq1z7d/ZDpaCEHdtMvU66c0vRsejSaWXb2gI4mE8VSaO26iZm7q8CeIJOTEBMF0BvBwHOvdEha9prCjdNnyp7pzdlMswEN4Ri7+2+HJz6wzaN/m1DGrQvCoAIU7A7YV0cTGcM5p50bqKnb3RKZNQwgmaoUCoV303Zce6J1OhpKm5vY0oa2qqkYQ3LwBeUgTnhNQ+JBL3ZHy59ULCaDX+34wimWD3e2EAJjQYDQABHoABPCYH64A26DlCKsSAU0evdkGu90eAILAFLvg5oKI0gom64VgFgNBoRKnBxCEAcD9cHvd0In6EHv9sACgDiQJTYcJlGAOGJDRBRNLUzw27Fv65hU92UUOzquI3Op7QxI6Zn2HPG7P1Ednx3xDWZN8jP9YdrsCPc03bTOCrvMknvoohhVxIlZgb5PEARSOhGVhQ4wyXUhZQ0M1hiZGgmK38cMpgnycODjBb+ImdOIAJKHHJ4cPTHT9H04rpVdTefXh3MltXuOP3oBodKK6upiQ9KTWE/biMVNrDMjiHcrXxE8OGisRw4acniQm1c4cS6COIziHeN8NSCwrD9ybWG8MGo6up9qFW6/J8pCKg4amInCEnYnDExE4jQPhqYcPZebWE+UhB6lykMfI6TNiJnUgYaMlYcnCKJPXu6AoEGAOTgt4IADwugpDQBUGDpngAeLBiQzULDpMYKqnAAimeDn3Qld7YNUYBWAarqM3GsJ88pr3uiftklybeaJ9Moe8d3uivRapaXzxZ9ZuptnJX4boAsVhMmsJwZqbV3ENyjqbg7dT7USZm+IniJwSGWKXttcbnUT6BbxoZz0mJqjjptzXfxh7ZJzq7gmInsXtrwpSIXWfOEvOp7OJd8ah7ozfaVcgX6mHMNYbqYXKXim9UeA+FK98deaObTfphY9lOPnTp4bj+1Lkbd17/GOO5yblPR39kI2LybbV6nMHdl1FCEI95ZO9lygby9wgHwjk1dPOFzq008djocsCBuqCCaFCbo8Y9EGgQUDdUeMMCWAAxBg13vgL3ZACMAHjjAAFIATQBQgAPe7oARpHh3QABWADwjycM3IQ6AKQi6LABh2m1HlJO4/6wqj+8QDB8CRKeTIvh6VG6anMVYuE/gUw/AowTTij/Q7Jx9FNCXvZvEUL95giK0Cu9T0uWfU6Cqijc3cdI4VjOT3Naaygd6SdymnybhSJg5+Tw0+ZdiqNHGHcUiztTJzBnycbwfack9yWlThPzfq6nQMJb3qhQBhwyPz01OYf+EIyKfT3TpK5g9b2b0f2XmEqSNebrOLRKtlzkDIbyYNjgUc8gve6E7KaUdIjeaHT0oWDl8ikipk27eZM5kLvCXOa6XHASlAiYjkBwAACo1oARpB7GeBrMic4bxwn6hrvujnL/KPMVHmiez8wxNhvPALd6W2koX3Zh746HWOmpfcJp7fSKX+fHKKhpjsVK9NGi+Z6O5o4O3I9w1m7gpqCi5SOVRMw9YAcoAIbhCobhjooTwmmyKiyVj5EmRTxDwUW3zmJHSSHkF6fHF/ETs+3Je2TKPqicB4gBQG710Ecq04Q+l3+T70yOHhG7yYSRJK9yi2sVAod12o+AhHqrUU/s5OlI5hxeTw8TYi56Pp2zlabhPEIRVVTE7acAjp6X/5NmeKJ/0ppIljc/qos1VPvEPv8Yfo/wCTBxFCKKaWEifVlZvxVjn1NSFaFjo0zlQqZmODbHXG+Jsers7jZUjX/JmlabOV21tzNOVbyeRuW6O/aFYoiJe+iYAFfWiX/wD7e04kbf8AofSo0dn+jdSs6YG+0U408QpG26HtGSej+wZ7NqJ33cwcH1oxqUNdG7QApuEByjyqdCMZXR6+o1jq0WfIeyJcNCWeuRFApu8AL8O3rj78+T+vrGhOwjj17Psf/klj4B2UC40lQqDduooF7QGgAIdg0AI+8/kqu9c8nPR44/8A0C2L+6W7+EepW/ykeLHyNUuhAx6CKExP/UIRyWNXcIuu0bp4rhRJEnrmMAB7xgzdZu4TxG6pFS+sU1Q++CpCnzE1L/1TV941gyRT7eInc6JdquX4QDFqBAx6CKGuJmGAAeqGrt0m3MUD38/VTMbr6gy8YK4K2wyuHCly4XZUMYSXa9tQ+MAZdPUjrpqkVIUpjXimvVp2hDXJnVeMWzJpNPJghPrTu2m1izAxciiIbJSkKI+BeEK2ZmcsbzN4vO2hD46ZjGNdreqO0QCiFTV3whYy1aTJg/Fy0213Sximu0EwmUMI1MOXHLsiTkaNnV2jpeZL3TibcoYC8RHIeNY+ldNU4yjKLtsro/Fuq6mtpTp102nKWMuFuX2zExZzSTt3jKhkjFMmW6WmRTCUMuHN3cIlb5OP4RRdGTo6dnXpMK6Ld64ul+scTVAePOGLkdm0V9I3Ib2roVr37wj56tT6U3E/YPjtT+XpYVXbdLjj/YUWXw/m1T3voy1/GGzZ4m4vqYhypHNsmNluyEK166w9DdchJRdumoVPELfPslLEHW0xuCLPV9XHCOS9zVDAcN9Q3iMeKm3TTImzUSSJeHZLSme8ChuCHZCJwRwGG3Ph+qMNbuxm5PHIinx08Tk1Ert0ClMYwAJaVrnQa926GzlaXnmmOo7SIXLZxKDfDdl1UpHM6U2mjycTVx54dKkO8VMn8oPS4JxpSg0AOwKUiXbqKfOODn+soYfvGPrYf01OMcnP19Hw2o/qSrGbioLZm94LM78r9KYJHJiHUNsiF0DCQRABDfzB39keCfWfaKETTfl5Iyhjb61NWte4RGMglUybsJPapNwpcI9kyhecIiU5alCgV3iCv8IdsZUxljNNwTDZtyXLhSlTKFC7qAHYHCDSf02tVOcakmsbW/e54vz39a6r4ehTq0KcW58rfax1elPpIRyZwpNjGSMmZMqN0blBGuYZ9gVCnbWHjSfSNvfUTeIk2QKa6UCAWm6OV52tOHE0ltk7Jy87uYOyi6WwS1FJIDCUoiFBAt6giIj2RaZloWtxOJeT5GlfInzXBg49gAMc1f4fSUZYOp/yfU/B6v5j5LSx1VWMY5br+DpZtMmzwMRBS+Q3NMXcPjuGFzLJ8w8ceWPXtvoPtYk3nDfV5e6MKjhEpqpLJhvMUMgA4cByGOs5RM2c/bN5xLl8VoqiCiZi9K+ACHiAf3o8fXaJ6Vpxd4vhn01KpUfZNq/7EoXfBoAoQa72xwHUJnUAnCGzpum4TKJBOS6bEKZM1BAaUruEBy64Vdo6wgdP+7vpkIgHfSkJnPrDTEbuBJe2rxaZU4bQUDxh3IaGa7PWGerpiq32to14xT78xvFEBzHtj4Z6cQ/+65bPnnuT6YFvGMIia64OFREREc6VzGPuNL3ymE7cO3Bjt0jbKhru0AFATGAShSgCNA+qMfCrSs+TmGky1swTUvkd2gmKxTesQ7lQxfgIdodkd+k2TOSXdI3PyFm6bjSpL8TmE1z7V1AQ+4Y7kFd4nPHsjxNYO7RFRmpkF0aUuG3AFBEI+eXkzz1SzdrJZPG6lwjJRVwpxvpgQAOSnGpDDl1ljulhOVJppAlUnb7f9Fv5goteDZw7qKYCHUJlziAhlyY5xx13zbmx3U0RVkrMTyX20dp2ok7g87mZk1NYRaqrtMO5VMgL3RSKBbp9kTZCIjTaqJrfWqnFh7aSxRRRLzURwyLME00wE5kFjnRqI1qFFFEhAQrlvyjT7MWacSNRwo4mBHB3FNktaVAR2hrx4eARnNsJwzl9pLSzCYJ4qTel1MxgAT4aSYXS3t4mEAAADeIRxaetOpSvONmaSUYOy3LswW+RkTTvqq3jm2d5hMYxvfmNNwd0RM7mdtJO384KWDVVln+1FNfEvUBiFvCFeuo8YlLCTqaS947l7d5iy92mdRa6YoaucKBeEBARoYBpUAAAGlRoIRczzVPUzs05o9aKuKpmwSiJChuvVvBQeqnWEb3MWUBnaJ5+jbi1jizZyS9vRNQxqEEwiYC3SVAKjUwcN0VKVaW7P2gZzWV+b3bSYO0xTTulxEzEEBDaMA7IhUd4RIMtFdtJxaCazBRwS0SWsGwVFH19yinSpbxDDUO0AqAxIMNEdpJfK1U29k5gRw4cAZTDb0yre3bqVAAEawr7GTU8lZlKVNiKH+tsw2PFzc6LdIGsHw7JzA5D+yUA++kGS0M6SFPR2XVIT9osmH4jHJOEpSPXhOOPJRzjCagxo3+YrSQp/wBDty/+MJ/OICf6L9IEjTxJhZeYHIQ1281RFyGeW4lRp20jPBmiqw+zDtI6uJMJen+zUN7xD+UKWbCL3MtBOki2jxu8Z2fcMiJJiUpphRAKmGo0AREwBkG8sWmzvkt6QG6fyyYSQh/7ZQ93v2Qr7o5aumnM9rTfIUKVPFsqsuCnwjRGTZNOVu3GxyvKFu7qXAAAAN1agMPE/J6to3/6Qkh7ntKcPsxpsmlmi9SRt9Ybt3CqRcNYuIoIXwyG8ACGY8Qp1QqGlnBO5x6z5GjO2G5kqEsk6cjSeYaut4YGvFMW4ao5VqFaQyTjXp7JJHPLJ+Y7FyuWEmZFgw9nDAhAHPEMUBEAEN1eMUU2ifSImofDZyc+1/txw/4Bh6rTzm04kaDWUoweZBpjC4b4lR0ZaUE/+g5Of/8AWRg/4IAdH+kxP/2fln1fOQUN7yRx/iVfo9D/ABGh9jEsK3hhyNh9Jif/ALJtP/2oUf8Agj36H6TP/wAS0jfVmif4ki/xan0J/IUJexsA0g9/t+MHGy+kz5yw5/qlmSP4hBTWd0gf/wAP3v2XyA/iES9NU+gXyFBewCljnfT75OVsNLFsG9oJHaCVNG6TMjfDdYl++UTCIhdClBvFpXqjobzFpAT/APwfzM/1VkB922AD4QQ8st5//Dudn+qZAfuPGlKnWou8FuRVr6avHGb2OKHHka6WPm3lnFfa15Ql7wFP8YilfIz0wf8A+P8AO/8AeRg+9OO6RQtg3/XLBz1InSMYqNChxEaHru4UER7YzG3lq3Ckwn0nl9rDSzUsQxrqOZEw4loACOQ7gEePbHq0Kuoq87HkamGjpK6Vzl2aeSJbCz6aX6QaQNH8vVVLewVpwe+WnWAJZQ8kPkW24tZKzzyzdvLDzBokoKKijeZKnApwDd6KlQ74bo6CbLpzgk8mFrEpwR64xk27hEU9bEDCUwKGqIhUcgEeoN4UGOgZpot0XzCzbRvI9EatlJqdMhjPGah07u7aTvDQ4DWo1CmcejOooLc8WlSqVJPFf7HO068kDSZJ25Hikwkjgh1BTuorKjdoADUdio1z3BwhbQ/5HGkDTIzmcwlc8lUnaSx0LMyz5NYQVVAKiBLpQyAOsY1OYWQ0kWDuOLJ28dnZEUAxU3imBdEM6CBr6VahvAAAfuPIvLN0gaP5elZ/zXKXDduYTGMm1KpfOYRExhFI2YiIiNQLDhJT4MatVUdppkcl/kx9JH64ppMsvc9li42fecK+AhFWtx/k87cWTk8wnimkSRTNuybncGw2KqQ0IAmENo5q5AIVrGmu/L1nE0TJrll2hLnSTauCD90UDSj5YFpLSWPmsjZy/CSmCItzGMU18oHyEdoa5BFWkKGqhL7/AODjg6OH+6H58YVRR1jk4O9FRRT0f4Q6lZ8NxiJ9AwGL7Ihxijdd/A6cWdUk7cijx4QjhUt7V+mUB9YYY3xh46avHCizhRTbVNeMYxs/5RZtH9inkwtJLHDxNLzYi6TUeGUMA8kA1MF2mYjlCuJU2uSFs9KJfOJgk3mE8SliSprusLImOmU/ADAUQyHrrkMamTycJhhkcJ2wl5yHoYt1mfdwzE9By47hjcrZ6LvJztQz1hNRKTzDnFcMTGSGvWonmQ/cIeMZOZKcaI1P6PtI0tHZ/E9CWpFUgHeYhBEQKHEQDfE5M0jEd2S8lTWHCSkwtwTVMYE1k02IgegCFaGEwgA5AAVCNHtB5Orez+iecWLl9oDqpTWfIPjODI0EiSfNKJQHMQAAqNQioM9MKmGR5I26p0jm5pSgIlHMM+oQH85xr870kM1NCcqtZMEzkcTBQ6JUS5X1SGMUb3qhQla03xy1KdfmLR0wq6dtIxVp5IEvcJkUUt4qe+UPRsS9XaMSDHyOpOmpyluHtz/saf8AOJ+UaWG8vZ6xMJe71cnSToN0B68su+HqWnyyanpFHf2k8vvjyqs9XB2Z71CGilAGy/kwWDs3OGU886TV27ZLEcJ3lCEIY5cy7IB1xthVuT/P57IyNDTpYtT+uK/7mHyWm+w+H/rQ5PZMiMclSFaryjvpSoUvBoT8ouwX6eaP3GptyecJVWYNTcTXCiBybukAj7owLRjaROaScjdRS+qkUnO6RDBsiHgEdEJ6YLDuPSTxL6piiHh2xytPnEnsvpUfKSN4RWTzBxjI3a7BFBvCUe4a++PS0WahjM8f5VU6nfDk1cx4SMeGyDnETIp0I8oeOyx4dhwZaE1D/wDlhqorBDLxSQwti7cvNFdtFXGGRxLLQInbrIqVw8XheClB8R4xudnrdKaQJe7k88k8vPL26IGTRKjVP1ShQagFBDhlHONp2vnCXnb/ADpNpE3qnDMBjZPJ1WbzizcweKJ7d4iKiZuicL1a+A745tTOVJXidukhCrPAotsrFyeYaWJfZ+TsyN0Xer3kUciGrQTjTdmFf8I6rldhbB2TU1iz9l5Yxcc0qyaYYnfeER4dUZ/ZewUvcaTJnaDEPflTVBuXiGKephzpuApC++JrSRa6XyOTq64oRU/NTRKbbVOIZAABnxAY7XqFWoxtycMtK6NeUJFvfJN3DNVu49EdMUVNqmwJRAc+ugjHPzmWyezc8OzlaeEyS9GUxq3Q7e7hnCthrGvMNV44eKkVVNibSgiBApuDPd1w8LJG6dvG8vmFw6RWp3Cd7mHVIYAu040AxhAOyMJHTFb2XA6Utw3Zt+TlczcE6Jk0Que8RisO9KjyeYsvZyN60PdHaUpu7i1CNKFknMJgTlNghRMYuXcFAhRxZRniYjdO4rdu4nE1euM3Fm1OtTh63MVkFtbUWfeKuE5eqe+mJTFUTGhurPeHgMT8s8o5Nmoq3tRZ9w3uVuqN6HvZ7qGu08BGLi/s3NFPRqfuxCObIThwpyjdU9z2fwhK8TGeMtytzXT88nihJfY+y71U5zekcGAhC9Q7NePCucWGyLKYYZ5pbSYaw9V2rvBKvRAOAdQQshZuYJp4eGcn2YmJXZpTDOo4TPDkriUlEcS8qafKJwSfLJps1fqxKma6uz9iKHpSfKN5Ok3TUuHcOAT+sAAIxhY3h3SImUl+UHU9qBZOcOaO3Hrm+4AD8IbSI2GzOoop82JjXuqmf3BDaXr/ACNZ4pz1TYnvGsZHYKQonBSFhQDYcdp5OQUxoEV4TEMSPANIAQYxoJf7IPCZt0AMWvd8Be7IIXlIMSAExQBrDlmaGob4cNAq4hoq6JBJwmm8SUcJ7BFCXi+sFQ3d4RupnKabfWGcvwkrpLt1MQyEMhEab++GlnZNZuVt26jNm3OrhgZRZQoKCYaBUdoBAM+oIlHlpW7dM6ail8n54RaeJgyGbTmYPHBmbe4kc3SUMBA7wE28e6MQ0lSWYWXnjtS0CjdU7tM6iKjdTEA1BzvZAICAUqFBi6zi3jdN4q31fY5pd1PcOQh4V7Yoc9cefFP6Q5UhOaU3R7qbvCOnT6z8Wd17ObVaNaqFjP21unkneEmDdO+reEuGYwkAwU4iAVrEgppV0gPE8VvMDsm/NLqqdBL3nNUawab2MZqJ4jNS4chRNdMaoGGm4a1i3ONE0rk6jJwzmDh60mbNu+LiFKTnlqICBRHIBy4DSPoX8rTlSuzwo/DTpzsLyljaR5I5PPLSTx29PM1sO64UMfC2RMQRqNM7mQB2RX5vL2cnl72XuEzsnutHcN3xSiok6SUGoJqBndEvAQzjQrTkUT0dzBSXp8rJ0U3yJS/sDAcQDtulOHjD9QrNwmR4328YoKFNl0gvZBSnGPGjrMJ5W2PVq6KDgkYHLbHPLWOCN9X+REMBlljUEgUHKg7hGtMuEXVGYSNvgyOXpkSO0qUxeJuF6vERpF7E3pU8PbV/P54xmVoFmadoEmbdv8oSWIYxrvQMAjv41CkcXyGvqVmo+j3Pg/jaGErq7te5Mm5OPQQN0DHOZvtDlNAirCBi0+pBi7oCbi1/sgLwQkY0CYYpCyDCMHA3VCAGgwjDAPfg4HhuY0eA3JwCsxeAEKwUBhMTKQDHIDWDFhEu+DGNEsBQ0CUIRDEg5TwihURpAkN9J+fzSEoOIp4Z/wCHvzikiTn7TK7/ANLOU6FwpvGkBZw/yM6ftCaG2mkuJaBwpz7hgL8AGvgMesutiS8inrl/wj2qD7EebW5JeZn+TnitoLROTU/yf89QxViHjcziPxUhuqMeA3VAXggLED8YbHNhw4UNCChIgBnM08RPWE075yfhHjj5wlfJ7Z7t4vtdf3DCwD839mGUvVUl7zV+4xfjuiU/RUQ0jXxGZ2/qGve+HTNXDcQ3IhqcwV1f0TjlC945jTshchfln14rxNGW1kfk4TdoJqJ4kFZHh4IJqJxZk2Vs/JqR5QcSH79pEeCUJlJD+VrcyJJ0liREMhw1ImAPycCE0RhC4ah4kIbuUfo4WSPyeHCJDQQ5YVLuhNbdDYCIKQqQIShUowgFk1MOFwPiQyAKQsmaKAFcuHCJfwh4AYicNVi4cAHlSxMWPfYbw7dTmKxDFHETgsvWUbvCKe1ABL2tl2ruNYTT55h2u0YaSR8mn8nU5l67Fzfot5ozw/pUwMXv3ffFBdNVGbj+H+cAF2w027N28T5iTVVTxAg0+NIpjBz8nOnFxliLicWTmeHzyMVf4S1H3hQPfGfsnHJ8nES5ATmh+Uh1ZWduJHOG8wb376SgG9w5e/OGcwGGiCuGpESWWxr4ndUqmLeaS9pMG6l8jhEFveFaeEPymjINAdrPOErPI1FL+rlFRO9TmVzL10zyjXijHhaiGE9j1KTyggTboMUYLeCAEKRkaCgGjyhoIAUgShAB6DF3QBwgSBAAMAO6Bj0ACQDSE1hhYxYRVCADLdNLfEsm4U+icILf/FAPuN8Iz7Rm+836QLNPOYQk2ZlMb1QOqUo+FDDXujVdKSGJY+ap9MjUVP3RA33BGMWZVw5xLFOZ8sQ2vVDFKI+NIiceLG9Lho7/AEV8NTD9T+cWORuVMSJFzo3b4Z3Dd4qS+a9dMUBDPPshqlZ+aStTlG6pyesUtfgEaQX2cTJB8opiYfrph/jCbaSSueSt3K5w3xWj0ot1i+sAhQadQhUM+0IOoVRRMmImclypdoohnv4790P7Liphqp+0Hx3/AIe6No8kjfR4VSaWXZa4olrrS+xdGLXbXRMKZziHAREoDT2odKWGeN5gdwnOPk+IKmCVOu/gFYVsXht7SWtlfMOR8lMkyl+jXSC9/EkfxGLykinGhncrKEo1y4nrjglzncmG18R+ETLaRpp/OE/diVSRbp+jgcdNOALkeoyTbp+jJCC6zdNM/Mh5MHPJn9S6JjRm1oLZN5Omq4cOCJJNynMoZQwAQpKZiYRyAPxp1wrj5Hs4nOH9rZL7WeQe+CEPiPCJ7d9Kl73gIh94dcV2z5nlqJoynmHel5CioUptxgqNxQOsRyp74uDSz7dmodwooqc6qmIpeMO+teFO6KgS/o+JT5t5vtZOJXzPN86eNSl4UTdKkDxoQM90fbjyL3Ot+THo/H1Jbhm7yKHKPxLHxZ0hIpt9LFuGaad0iVrp4mX2QLMF6BH2P8gt5rnkr2PHpk19M3siDxage6kd9X/KRjHzZvLh8mmpq/TgTOE8PE6F2IGepTRRwdSVp3j5G2jFAShSgiFQHdQMoamRtApLyN9c+V4l43NAbnAK0pWvGlB6omFGMknc6LKxY2TtNRQyGRT3b10tOug18YfgNIqtniPGa5POCmK4PyeyYBG7WtRGgVz30CLQUYyqwUJWIQcBrAGCAAeIQYd0ZjGaRXCfJ7ByhzTXqDTtCCTAU27Nwp6iYm/H8IeboiLUqA3s9MnHqNVTbXEwFEQ+6Lpq8l/Jz6puNCTX0+f4MyszNrNKWKTTBMxHKpTmDEzvGEa3stwDXKF0LMJLyY01UfiS5yhSlzyANwh1wlLbNSVnYpovL18ZTCC7kJK1N6pswANwVhSaSqZS2Spujr3Eg2jEvU2xyDdvyGm+PqIyjxTk1eXs/FNZSqSrOpq6MZRjBtOP7+3Ym9GbFy3GaEUJ8kXMUyYG9YC0MHYFLlO0Bi5JnUb/ACPHMqcpcQDG33aiGfaFKdsUmxVon6arKWKJl1dbELiGqI7JQEoB1hvqPYHXFtmWsN5mi8ImqZI6eCYxcwKN4RARDfx3x4mtylqJZez9O/pSVOp8XSVK9re//gdITBILpHjhJI5+aUxgAY8uRNRf0fMoa8Y24d4AEKJopqJ0UTvl4l3/AAH8ISbzGXvHB27dwkqdKt66WoFEBpQRpQBDdTfvji4kfVPZnmCzjXHCagXSXUzF76CAh8A98OXilxssoHQTMb4VjySYY+JSpvW/PdEbbF3qFk5085uAxcKfupiP3wKOVRL90c1bsg/4ZyjJhxEzuPpTCpzaXrwiNfz1xZWSWJchpZuz8weJoy+Xtzqq3QKUpS9Qe4Mg4jGw2S0UJt0yuLR3FT9FumbZL9Ycqj2Bl3x+ka/5Whoqdm97LY/M9P8AD6jXVm0rK/JnK9nZvM5PMHDBufV0m51FFDVAtwoCIlDLMRpw64ocrJ8oJ+91d3dHYRmDNNtqiTchErt24XcFQENwRygaVea5grL1NjUlBa/uCJa9w0CMfgflvzpVYSVuGj5f/wDUP4R/G0qFaLur2Zo2huWt5XPbRTyaOCE84FZJtVlDAF1MpFCimAjSlDgbiFaxrz2fSeXtyKPJo1bpH2SmUWChuoC57Q9gZxRtHEtl88kB05o3vkSWD5wQA5A2gvUEAEKmNkOXZlFtJKLJzPCZt02ip2ReTwVKKJBXgJRrx66R8h8pKMtVK9+T9Z/pySr/ABdGX7IwXypF3jyRyJxK253RHbwWt5Mo12iCYgAUQAQrdEMw398bxo5licrsXJ5enc5JqQprvRPTaDwHLwiOnUilcwcMmBE/1RwChTXsQcQAMADUwiIjtCOdcwDqpFwZtk27ciaYXA33e/f8c4z1eoUqEKa9HuqnCLzXI5KWDR6PR5pQSI9zKJe5UxHDchzfVyEO0Nw+OXZEiIUhHHTxMPELeu3rt4K098ADF+3bizVTUv3DFG8UvUGdO6mXjlSPgrpGVxLeWlU9eeTA3VdDWVKB4BlH3vfGT1c+IGxhnvdwBHwLt0KalsLQKdA82emL3CucQ+EejpfCX+xxS8zQdCTVR44RTTv7WKXZzEvREQ7gGOwvJ6nLiaaQLV2geXzspI1bSNuUpa3LqhzHLlUeiAiPtRzv5G8qZzi2BE3ih0kkpa9cXsuiokAAPUFDDWOvvJ9sazkcjtXqd963e2kXWRdGKFVUwRSp1VABMYK0oIgMcNVbnXCeKNE/TCz6fJ+cDkOQxOcip48IoTWx0jtJbB7axSXkO4Itybi6NcjCJRAphoAgA8AAREcxjRBs+3U9JKyH/wC5IIxJM5Sm3b4beXqpE510qPNHw/xiCF+xQ54weM2aTiRvCMnrQ2IiooW+meoUMmoGV4ghQN9QoAhuiryy1VtE03CcwTkmtrX7rzWszjShQujuplvHq7a689lGsJ8ozcf7safEIrT2wEjcKYikvVv59HPLqyEf+cKw88heV2t0d2fl6U8tJL2TJ7dIUzxMxjuXCgFADXRIFRCtQ35RZ7PaZJPPHGpyecThoS7eTUnElXTaH9kHJiAQB6qmz3BUco410xGtpZ+2Ewk8vZzM7Job5KYrUwgYh6GqBgAevhSM7W0i24ZqYbhxMErm0YqhlN3ALph3eGfHLKM5NxNowPp2ray0DNmd4ErbvSETvYjFZM5PcIgIB4xRltP80ZqYbyy7hXa+ZMgHwFQY+faGlm1De+m3mjtIh+cVNRRMDd4AIAPjBg0szz/3or9lY34jl4BGTT+zVWXKPoSnp9bqJ4jiRzVInrYjf7gPCxdOMrUC/qc1OfpXSgPwKIx87j6V5wp6OaH+qZxn7xGHbTTXahn+rzxwl/ZujAPwEBiMf3KTt6O/HGmjEU+T2LtG7P6xW/5CFGWk62jz/V+h+0DgnRMo4bp/AxwH4Rwan5Q+kRPk29qJwlc+jmCn8xhyXymNKCfJ/phODk9p4anxhNW9jcZS3PpLZ6aTiaM9Ymlm3EnOfZKiZYFBNl7IiHxg6dl5Oo3w3EnZc4TG5xLwiNRMaghURER4x81FPKH0gKektRMz/wDiB/CAJp/twnyidoJgT6rg38/xibOXDI6eJ9OZZI05dsN25CJXhu3aBdr21rTsGoQ6VTbp+p8P5x8ykfKW0kN/R2snH2XRvwH74eJeVhpUb+jthNdj1lCj/eARjRQxDpSZ9ITHbwOMmmmfmbfsh8Kx860PLB0sJ/8AtY7V9kzNsP8A+bpD9Py09KGHhqThuf8AtJegA+8oBGvURl0ZHfYIJp8oo4Oe/wBExf5QoK7NP5z2eaP4h8Y4JDy2NIn+2S/62olrDth5ctuGf9Tkqp/2jM1TfxUz7A90DnEXSkdxKO8P0cvVVJ+zz+EHbqawpykrdpE9ZQoAH31ji9Hy/rYfOSuT/ZbnD7jVhwXy+rSekUs/JD/ZUD35wsoh0pHZb5uomzOpL25Dq3eTKopcA5+AXqCIB19sRLE1pFHGHOJG0aEIXnN3mKNfVoJQy7Y5XJ5fUw+cs3Kj/VUUD7xgw+Xuop/7Lyz/AHxg++owB05HUU7xG8vccme5hjeMWg5dfDw6hj4waSpTbCy9rJrZ+Yee1dUeKFKZTFUvkvDdNeDeIhxqIcOEd/OfLlTeNzt1LLstst3ZcCHxEIpS3lKWXeKHUeWfS2zDtXgHtpuilUx4CUZS8jguWlnjiYJJps52flAKoVFNW/c43KhvpmG7ONX0r6cdIE4nDf8ARNO2tnJOyl6DMrd4nhiY6YXRNslEcwpvEY6nY+UDYPEI4/R+5cMBi3TE/lD5/wCULYOaPDuHEnV2+ddwhDLsEaw3UUuUTFSj4nz7WttbiYOCOJhNJxMFUjAYusYygZDWglGgCA0oIZVCAfWotxMHh5hq6rRVXaMnL2J0Ei/UTG9dDsqMd/J6atFbhT/VapPa1dL+cPUtLGiNT0iapP8AwZfwGKVdR8UDhl5HzwCfW8+knf8AuVP5fhDR4tayYJ/LG81cE/aN1R9wXY+krfSdofU/rhCf+BH+UKq6RtE6aeInNG//AORiH4QddE9M+YYSacOP+g5qf/wK3/lhZOz9oE/R2fmf/wCQrfgWPpSbSBYP0jeYSwn1iiA/cMIDb2xfzkwlhCetdCn3VilqP2BQZ8405PaRT/oOa/VNL1g+8lIdoyy2jdP5OznCV/nXUVSXvgG6PoK40qaL2/6xayTk/er3UAgj7oi3+nTRW3TPqc0JMFfo2rU+13mMBSh3iIQOuVizhFVhbhRP/pg+1tbStYaeZ7cYmH5jnB/aM3VuGr1mMAB41jsCdae1HF9Oz8jbsr/zyxsUS/ZAKAPiIdsZrPrUzieX1JhMDq9K7dKQKb+aUAAe/f2xk6xoqbsL6PVNH+jPzFOLSS/zw0mCOrzxm6qfV1x5qyVN4VHMo8ONQz2W1uknRH+g8vbyPR20mcidqKqM2bi8kgkcpjAc4l3jUTDlWOVbVuU3EvVbqKbBCj9kfDjUQpFmt7Ov0LsvZKR4d8/m8VClMbmic4mER7c4azjZk9OI4B0zbvHryXy9uybvamM1b1wikHOgXhEaBGdru08Q+GpDV1a2YOL6bdxhE9UvV3jWsRhFYq+XkdUEooniu1PpIXK7Uw/SRAkUhwReAu5MHcqKfORD2ga4jfWE1NtLa8P8IWItB1TYifKRJM+5F4sDPfOknImop8oS5M3huHuGLQoeMZslN1JHaTV1P1d3yZvfGvCfEgORrEBQ8eA0Bc7PhBgJAIRWSxIlNE1sv839vDt5goRKVTtMSqGNWhVSVMHdXPwpDISRDWhlvnBnyfpUuUKb2w3eFIicIzjjI0oVHSqKaOuLETRnK7JzW2E4UwiTV8o+vG6KBQuph4hw41ilf5vrQTyYHtxaRPYOUXDVExvQpjmUboANTCW5kO7dEbYK1CmlhvZyzabdVKXyRuRxNEzFAAWXIIFInd4lrQ1a50CNYtWE8UeEZs26uEkmBjGKXecd9adXZvqPVHm6vVS0NK8YuVvo7rrV1nk7XKXZOfyeeTAkrlabvWz/ADZmaqYUDjeMAB4RXNPnnSydm2k8btzkcJPCGTUyESABaGp3gOYRt1iGMwbytVSabCuNyad7PDpvz3Z8IoWnpsnNG8vlalw5OUWMW7w5oVjp02olqqKqOON1w+TnSVGth6Mr0P6R1LQPDqTR5ffETum4AYLwDl8I3hMcRPE/JuwOuOZJNZhOxdoGThm3+TvVBbm2syHyNl7hjpuwFqbabFn5GzlT2XpKaw615OoIkrmJQKICYR3AFOGcbQky9VZTuuCpzy2zeXqHbs5eq9VSpiJo1G5WlK0DKtePVFdNpTmDdTEcWbcJE6RlCnC7XLeIdeXbG9ygzOXyucSeVyeVJEmamtODFagChDhTmGAct27MAitTpi3eS9Vu4TIdJWhTFULUDZgP57Ys5M1czlnpSZvP+jzfdE43tUzeN+UbnJtRFz3RvJ5HL/Okvvk2gLgmoIFrXcP86jDJnLlG7ciinT5peyMpOyNlHIss3ct1G6Wr8yMY0svMSaSSX4m2Qyi13uoX7xEPAY1Nc+Gn9SMVtwbXNICSfPI0ZpJ+JjGMPwMWMWdNFfZIu1dXs24U5h8O6XvHKnjFatRNHEnl8qZt1OVd1vfUCgV98TdqlU28jbt/pXBP4cx8Iq8xbPJxbCSS9m3OqRJuGJd+sIj4VKHVx64yR0TL2IYcEAcSC4nzcBHezyRS4EeKECG6D7HbEjQavJwQwJx44wEAMAkCQ0AJoGAQYRg4G+chteCBAVN0NBlkXOTW4eS9uRv6UhC3S3jCF2ndnTqh6laN5NGZ1FNg94S7Nd3viiIKRNSVZRNQ6fQigIp0VTWD4nrQgYYeTXk3B4j7wRL5LiLFPycXRq91zR/InHTliziUqeyQBBREPAg0pw3RSCmizWPX1yR2jk/P1fV5oiX1hIphqfw3a9gxVOf6SH/qJ2QO2bxweRzD0T1M6KhfWIcLpvcBh94dcQlhl3Cdj5YnMNtwyKeXuDftUFDJHrX+zrQc6D2xBvJn5jnEsmCinJY2rqfUMWla8Mwr9mIO0iriR6QJxK1FLiTsycyTKbIOVABP7zEUGvXWO7T0ursedqtQqMHN+jTFHUrTTO4cOEiEJtG2gEfdvHuigzllK3FoDzRnypLoJlNdoJruVYiyziXt09XeTBImLzS3qiYevjlxhIJq31gmrqHOTm3ro7uuNtR8Z23Xo4ND/Uf9zCOyZMwaoQUvKR4/GPIPoM7ihTQnHgN1QBjQFBwLBRHiMFxYOKkBIUApBwGsEvjHrwRSAER4jHoIUYUujEgBf7YUThEd8CQ8WFxzBIKQ8HMKcSwuFE8De74IJ4GKAUKMGAKwkJ4OQ0AIoulPR/8ApRLzzCVtyecG5eb9MQOjXgYAyDrCgRlFkDqJszs3Dc5Dt1DomTMWglpmICHCkdKiMZhpDYM2c4I4bp3DuE8RbheOAiWoB20zju0VXfFnPXp/qKfMjfJ4rF7vixPjfJzxXThHos5A4LQUFIQE0CBuqEA4ggBAJnhUwYfo4QEa4Lhw1eBiJ6wnz0vuiVUSxIjgFRNQ6cJlwFG66bhMin5DugyY8pEeQVGbw6fQ5xe4YUXUw+U9eFkUWdq5iSTWikMHXyiLCDpROKTMiYXJiJxDuCYcSDR1iQR2l/BFMCKTVw1PUiaSPiJkiCcBykSjJZNROJAeqFhIsLQBSQEAkCFBJHrowAH64ssaLkw1IFM0KuuUhqWAB16SPQmQ8KCMACyKkHOTEhqmeHCasADUgcpBFTYbiHBycpiQk5Kn6SAC5SBzrEvJym2Q37uf3RG2mZJt3iKmHsONrsrxgtlnPKav6/38IsSstUnDNVmn+ttDYiPG8TiABASyS0eJJt26qalw6TjkzdVDBQwdVKcIxgCKM/kfTSMKZu8phKPxCNrsgmomzS6Gz93CMgtSnqdqJm39R4qb94bwf3omZURo7PycM001FFCN00znOqYEylKUROY480pQDMREcgAAERidlMmmFoJg0lcrbnVdu1iN0Uy7zHEezgAVER4AAjwjqXRpoms/o7ZkcJppO52qUcaYGLmQR5xEq1EoBkFQ2jBvEI462oVLg66VPPYgdB2jGYWTZqzy0CZ2716iCKbM2QtyVARFTLnmGgU6IBnxjWBLAAXD/P5/Ee3jBo8apUzeR6MI4xsGLAwUd8FvdkShil/tgQNBQGsGu9sMAoGgYApE4GEwDX4ATQBcOPQIXs9f7YSVCFQDgEEU3QxlRtsz1yTzBv8ASs1yl78M1I53ky2HhOOmSiniFR/PcHVHTc4TTUTw+gcolN4hQY5dlgKJppJqdAoFN78/xjOp6N6Xs+xsltvYyaSeXvFJYQ2sNUltmnSIA9YRLIzyxano25y/nvjIfJ9Zp2k0V2feeb8X5CliGMmI5lLSlfCNPJZSTqfrEvIT6pjh+MdEHsefLncdv2tg5xhaw4OTCrd2hDnb+A13QjLrK2MZ4upzhXbMHpDBs08AivWos5L5Wz1hmmqkc5iF2lBEKGy4jlFYsuspNHh27xwqlsia9xrWg5RWe4rZcGkNrD2fb2gcWkZzspFXDVJqoneLdMCZjmIOQ+2YPAe2JxOQJ+kTmhTF+rUPvjNlmKje0EskacwVuTBNc2Jd5mHQxg7a3suoKxN/onNMM6ic8Ie56yZgH4iP3w8yC6GkKnzbgnxCGS1nZp9GQ/1VKffFLWb2kZp6x50SIQnOuqDX7giOQtxONYOzTmF9W7eu4g1p190NT+yrFktHJrUJs1fN8rVcKnKOymoXq74zR1ohmFqJe7Z28s/rDJ3VNZqojiJmJ2hnXfvEBoMWhnpTnGIdNNRW+lsmKbs3xPS/Sg8xC643IcnrFLQewMu3jDvGQzHtDUsmlh05xo/mDhV3L5E+uyl0sYRUM0UKJiJHERETCTMLw8KRdpnM1FL+H63w6vCNCmDGzdtG53CaZG73K6sUu3luv7rwdgxl04buJW8OzebByGHuN2h2DBHyIkfIvTsmnK9PFvU07uxaJ2sYvaofFGodY4lR6614x9Xf8nI61jyXJOTnYU0mKfO/biP4x8qvKTJh+UZpDT27h50CnN9ZqgP84+nX+TJmjf8A+zIYFFyFI0tA/TMYxqAXZSNnXdzo9OonKmrHPeN7nUb9q4Tca4kp9Ut0NmuWVRAKiPvrFffmnDNxiecHCRCF9HqZBz3XyjfqYeOeQdXCGT7SfJ5vahpYyRrlVcK4imMbJIx0wvFSLxMJqVqGQXe2Iy0GkBxL541lc4kbtJ2tVMuGURTGg9dd3ABjSlQqKSjNW29lRtV8WXmSopu1NcUC/wBIt5Ol0TBXIKjQeukT5d0Zy5tc4sW3lr+0De4ScOMEzdHPB2BMBgAd4hSgh3RcZPaeSTxMqkvmCKt8ObeADe6Ma9KfnFdv36Ep04ywvuS0CXfAApWBA0cpueCld0VrSCni2TmqF+5rDUzcpjGoBRU2AEeoAE1RHqAYswU90U/Sgiu7sm6l7Yl5V0oiiUvE9VC1KHhWNKCvVW9tzj+QdtLO6vs9vv8AYpT+zZLONGYJvhXvJgW7vAMqmoPVXMAj05eTwWCDN7UrbKhhLUB4lz660hJ7LZ3KDpJv18VUxS3TXqhshQNkd3b1xJzKfKTZFNi4aYRUDBeNTeNOod3WEfUJPtbtP9z8Lr9OdWvSTlRk7JRs2nxyxzLLQSxJlLUU2qaSqbhHO6BrtTAUQvDnUQMOfhxjRSnCleAxlE4mVlU0EkGJDHVugUyl2gFp45iAjXIN4RGWg0gTuZt9XTU1RvdumKipmbrvGoA07ADxjjn8XU1k1Kkmk3vc/SfhNfX0FF0dW07JWtxwahL53L5i8et2bi+dk4O3UL7YFKYQDgNAOUB6hhYiE3846wo8JqvRRRRChq8THMNRHjkAB2DGe6LWrd/KJk3T5J03eC8TULvKJ0ylMG+ogIkGufEM4hZfbR2LyT4cwenJPXijEql7M4kvUqAhUQoFAGuQ91Y5JaGUakoXXbt//Z9jQ1qrwjP72NZQtFK1JwSRi8JrSyaiiJbwcqCQlBQC9YlFROodRuwYWtBKG9pJG7kbhwZJJ8iduoZPMbhgocA7wqFd4RRtI8iTl9mJZNEyf0hKnyazdYphA5L43TheDMQMAFAeAiUB4RCSvSHaNv6SYawT1VkwG94hQYmj8bV1K61B8Oxya35Gjp54VFszV5JZ2TyBvqkqZpJEDnGu1ObtMYczD2jEtl1RSJPpLljw5Upg3Ogf6Qu0Tdv6w8YuDZ0g8RKs3VKqkfmmKNQGOPUUa1OX95P/AHN9NXoVV/ZaFDBtVCOdrdyxBhbuYEcJmwFliODFTyExTBtU4VqA0HrDsjohQc+6MY0soNHloG7xBwU59XBNYpTANy6YRLWnXeN7o9X4CpKGptH2mj5L+udKtR8fdcxkml9/ZdbKM5ezs4VxJHBrrg17EWKAjUAu7svV+MSKWuS5M6iibdInSuolC921KP3hGaWPnx3Vo5LIXH6lhqtyplNQL4pmMIm66gXLqGLFO7KzhpMCJpzMppaqbZxFKHLvG7mO1TrDhv64jUaZw1LhWf77+z2fhNVTqaGDgkkkr/sTTB+m4mh1E251cIwqGulruAdwbxH4xamrxu7SScM1SKorFA5VCmqBiiFQEOyIlixZ2bk6rgLh8JE6hjF4gUK0Dw4xiFjrRTizEvby9m8ORJFFNPDyEmyUA3DW6OXDh7wmnopfIOTo8R+zo+Q+Uh8c45q6fv6Ojbw9UCIDTIKxmcq0rKbCczYFOQ3ziOX8A1/veARdZPaiTzwlWDshjhzkzDQ5e8BzjhraGvp/NM10vyml1f8Aly3JqI1ZvLzvElFwKVwqUU09oamAuYh1ZBnEgBohpu2buF5eLhwVLV1DKXsYCHrhmKF3PPMd26OY72Hm/wCqH/sVf7ox8B7SqYk8manrvFze84jH3xnhsOVuFMS/dZq7XXQg5x8AJgvrDhVx9KodT94ax6Gk4OJ+bOr/ACDpN58toq3U9F5leYm8LoGcIlzEOHCsfRFoybt26TNm3Ik3bpgmmmUtAIABQC06wpn11j5v+QLaRxZ/SJPXmGRUn6PnTKVQwhdEXKIjnwqIb47EN5WFh5e8Vl9oJHNZe4SNhmu0VJXIchCgiA1AQjjq+bOlJ4mzkbQqVKMtZeU3ofcJ4iloFW+yJjYzU5LoAFeIDEk28ovQm4TxE7eSy4fm8pCE7mgmbwQW6cUl7p70Vy9uR4pbBvhG9GYpRG93BvhhJvKP0V2keHl9n54rNXF0TGTbpjUoF31vZe+lIgUS3Wjn0vsvJzzR5t4VU0Uy9NQQyKAeNRpuCMAtJPJhaCYHmE0UvuD826UKEANxQp98TdubSzC1E4I4cJ4TduXDbtymyKG8TDwERrv4AABFUchHNUZ6GnVkNxGEzot1PmyH+yA/fB73ZCYjxGOU7lEbGZM/9jb/AO5J/KGy0qlanpJWy+sZqmP3hD85obrCnE3NIxiY5bVnL07WKpt2aSRMFLZTTAgVEKiNAClRy74sFnZLJ3CeG4k7JUn7RuQ/3gMV+16uJbR6n6hUC+5IsWuyw8n7o8+vKUXsz6DTUKUoLYsLWxtk1PSWXk5//Bp/gEPU9HNg/wD8T5Pt866zIGfcAhDpiaJhtvjndar9mk6FL6/6IYuivR2p6Sx8s/3Yh9x4OOiHRup/7HsfsqKh9x4s6RocJmg6tT7J6NL6KmOhHRep/wCzdz6rxcP+MYS/zB6L/wD3G7Jf9WYLfiMXtMYXTH9yH+RUl4sxlpqX6kZybydtF6n/AEW9J/8ArBX8awgp5NmjdT/3qT6r6v3h+EbGSRThRvrHmtxhetd4ffDAwKJqYaiZyeyYoxr1a0I7mcaOmn2pJmRm8l6wano5paAn/iEx+8kNV/JasX83aS0BCE9YzcQL/wDD/GNqKf8APrD1VjKdIWky3CloP0D0P2Pd2lnuGBnDpFuoqg0EeheKAEv9YGOAAFK741oVK9V2RnqaWl08LyRUpz5PFh5Oo0bvNIk1buJgsCLNFRNA51jjwIQAATZAI1yAKDXcMRcy8nGVs76idvHFwhR2lJeQfgCgAPvCLfYbyPPKItJbhvpE0kTSVMnF4ihtYeCquQAALiYJlKJSkAM6FNQBqIgYRER6QL5MsrmCf+lFsHrjZC8mzRKkB+8xhMIh4hHdKjXTVn/J5P5Olne6PnDaOUS+zah03FoCKlIb0mDh5fVARD4xGMXEnmH6nahofo3TVTHxr3x9Qpf5OuguR/q+juXvVfppkUXJ/ecRAA7ACJVbRDoncJ4ami+yhyeqaTofyr8Y64U3bfk82rOEpdnB8vyWbmiieI3cN1SesUwiHwAYTNZqeJ+jUIT7Qx9OkNBOhtNTEb6K7KJH/ZylIPuAPvhvOvJ50TzxPDUsPL29/pMUxbD37A5+MPpyEpRifMdSTzz6Qn1sT+cJKSe0Cfo7/wBYqlPxjvef+RFZt5fcWbthM5er0U3SZHKfwAhw7anGuXVnmVqPJB0iWfTO4ZzCTzNLomTUMgc3cUwCFey8PfE4TKUoSOVCsrQfRn/3gfiMeFK0jf5twX6v+AxsU40V24s//rSzb1IhPnCo4hO+8WoAHaIhECpI3Cfzf5/PDf2RhvE12kZqc1pE/m3f7sIHUnnzibr6t0Y0wZS4/wBn/eyhE8qcf7P92788YvJhgvRkkwRnDhT9Td/ZTMP4RISaVTTD5RNUn1qh8BjTDyxRP0iZ7njABK1FPm+f0onLIeI5sDos/Sxn5wmEwwm5FLpSplqJqbwERpdr15xstnrF2Dsumkp+h7Q6pDAXWnBQcHLnlmbIAEeIBlHNrLTxNNG88Vs2pJ0nspS5xkzXFyibOpRHIQ7BjVHGmFxMJOSeWfTIrLMHEMmsUL56ZiGXNEOqOqEHbIwb3MW0myVNvpgmcrU5Jod1rihS5ESQugfLsHIADcFYqWmWb+eJ5L/VSl6d0vqgcxjU910B7qcI0K3K6lrHB7aTCTuGTedpkaomKpyiqTfIw3qZgJwNu7uEZHpIU/0sOmnfuN2qCO1vyLWvjXd2R0zquqlf0ZwhaRBpnhyUYYpHh0mrGDOtDkoqbEOSQyIrDtJaEA7T3QuSGwLQomtAA0nLbk9YT55Dc71Y0qw85TmknSU550i4anXUP5hTvihrKJqJ4fPvwFhpp5ntB5vUUuJOzXS3jUAo7y++lPdBEwnE2KAMMFIMNHj9Nv8AOXz/AN3vgMmOTuE0/SRGu3/0cIqq6wmdTmXIisRw4cau3Tv+sbcBe8YCjXdANp5fZ+2CTN44Ik3maYolvcwFLwCA9QiO4I60KVP+L8/AQEOwY+fzCT6w8w2bc7h842U8MwjdDsKHWO/sjrbRypaiR2Tl8jtA8xXaRRKUpi1ORKo3CCI5iJQyhSiBpp1MP5yMC01zC0H6WavK2etpEbplNylLojmOVM88x6o1yZKzjVyKStukqr0rxqBSKk7sTaycPDzRSXkPf2jXVC7OW7OJbiT/AORmlmLHTyaPEppaBQlxuW8i3LndEaZj1j274szyZuLB4s8TbncJXeWTTpfpvEQ6qdcXJvJJ43Tw05G4PcLzk7oh8BhhNbPzCYS9Vu8k81JfqW63Z4ihq5bNciiPWMLtLcsxCy+k2z9qGesM5hhK3rpm6xgA5K8aVzAesBqMOLQ2wbs7iajglwu0YpTBWo5+NIwe0dh9Jjdwr+j+jN2Ql7Z1418+XSECgGfZFJmsl8pBPk/M81ZE/wCqogT4hnnuyEIrAzRtto7ZvLSOGjdvf83pGBTDvDU5w9b8AifLMdYTSTU2D3ebHJLyS6dE1PlH6UH+0qP3Gp8BgZdPNMln3hFMOdkOTa5ZMTkPTgN4K/GJdL6OqM1Hk62cqf3Yxl+ko4txMHHQxrvgQpSh4ZRa9H1q7SWoZ4c4s29aOLuybVzAmrnnQRClQ6oiCNbQTCaKvJhK3CR+bstTECgDQK5b455U52OijUhfcqmk2aeb3Eqb4eLsnUMXvuhnDmXaQk5PL/6PZpEdnTApnChanp1BUIUtnJ3EwmmHq6uwUCl5MfxinTKVzBupq+pq3+cbkx2Q691IWA5zV9jU7vzkCWCXuyPAaOo864sJoKYYLUY8QYgZ6inVB7owU++BLiQAFAaQAGg3zsFAkBVkHKSPR4RU3QAipAFgyIxMy0yaakQQDD1irzIAxHc4J853/hEYIpjE1MCpqN4gIVwiGvBEvYddNvaxk3UUuEmBVZep7WKUQD+ICRBgKkJrOVGaiMwb+laLEcF7yGvB91IcO0mXA5t8mopZ96mmnyqVFDeyJDUPTuATw00qqpzD9FLYc8k1l4tVDe2HKp59yygfZiy2ybJvFJhq/wCrzO+siX9moUTB/fCKc3S88aEzt3G24s1MCFKbiUNkvCmQEV/hj1dBVxqI8f5LT9XTSRUFJmzl6msYe34bPDKtIlJIk8tg8JK5O3dqq3tordqdU++tSkKAiYRDcAb4qTpmpNHiTdNxqm1eMobPIMwoA5VHd1Zw1Ppe0sWHlczsHo7njeTspmoBnUyYsyJTNylQAKjrRhE5E60GiYFMIh6SmUerqNZzFHgfHfC7xqS9G3zeWTCz8wPK5ozetHCVOTdNxQVoIVARTNmWoZ0HOEBNGW6HHk4TUmcntJMHbtwrcfJuHTg66italUqoYTCYdw1EcqhGn34+bqeZ9rDHGyYIngYIO6BObk4xKPQIDwgqho8BoADCPCCjujwHgxopAFIMHA0J3uyPFGGUGAY9BQLA3QibkigHjxBhMoQYkIDx4EuJAGPAkGKuAqUOThQowUFIIBoY0hUwxQdJpcRwycczkTl+P4XvhF6Nuim6Rk8Rm0ceoZQvvuiHwCOjS+ZlX3VjM3RuTPEAcYm3A8meIcSpx67OAaKDHoFUkBEgFTU5SHoconEeYYdtlILlYCgFhm/afORIXe6BV5X0kAeJXXJcRPE9QvwhNY2I3+pDlwTV3B/Uhl66cQ0Xe4kxW+URYkVMROKo2HDcRZmRoYmrkw05OHxx5OI1I0PSKcnFENYkc6JB2RuTg60IoG5SARMEPycGOOJDQpoHFgFYXKRT6SDipCRDKKQA+kir7DDHUhK5BzpwmUVILgGKMKgaEYMU0IBQ4QYhoIJ+qBA0O4CkeUQxE4IA1hZI/wA3DAGSHw3BOU6UXNB+pL3jeYN1D30trZ6+3rAc8opLcMN5+eqLIkryeGp04CWaYV9I3jcjxm31c6peWT4XxHeHVUYwK1C2sWwnDjDuX3ynca6IF/4Y0mTYmJ6TY/IxEBZNmnaSYTx5cWxXArN0c6FEekevO6wDd1hvjDUajox3OrSafq1Ni9+T5ZdOXuFbQPEzkdqpii1KbekkIbQiHWbd1gFeuNyIP0n5/O/vEevLJLBzXDmCWIpsHNdN3U39+7PfGunGn7oR83Ou6s3c9ypp1SSsHMMJgNIAwx6AwFkwj1RghDQcd8OwACMCVSAg1U+uCwHrwQW73wYRpAgfrh3AKG+AgQCsFMaC4rhgNBTjAgEAJYkZFTf0fu++OXVy6vOJm3U+afOE/AFTU+H3R1DM+UTjmi1jfV7aTtP13h1uPzgAf3bcN8XNKL78T6VeSpblmhoPs+zbqNznM1MVRMywVIcpzFoIANQ3VzAI11K1GJ6RM5ydLDz+4Bj5oaLlMSyZE+mk6VTvZV3FMGfZeH8hF9Rms0l/6vMHaX1VjB9whHK/kFB42NX8fn3HdVqZw3tBJyS9m3wlbwbShigGXjUPEIpkskcwZzA7zDJhHvl2VCiOe7KvZHLaFvbaN+Ub2onF/wD7cqIF+yJhDwEIettLmlBupifpo7OT6NRm0UDxEyN7+KKj8lDlon/Dp+jqQ7ScKWokU0TZqnSZKOSuDZbBFETFKI57hPd3Z5RbHkyVbszuMM/1SlrxCOQkNP8ApEb+kUk7gn7RiYl4f+7UKAd4BXtiaZeU3ahO5rEjaH/s3iif3gYPeOcar5CEjJ6Goaja2000wzppt3Fzo8mahvcG6IiwzyYPJo4UcXCJYJ+j065dtOykV5DyqP8AbLPu/wDu3SanuvED74sVmtOEnt5NGtn2cvetHDgx+UWRb0oUgjQTEMI8OqNFq6c9kZvTVILdD4EtTmDtT9oP3x5xMcOITSZalnYeTvbSTBNVVu3MS8VPeYTmApQDxHqjm20nlJzyafI7PsyS+/s3lE8RQOqgDlUe4e6N4sxlydiWKthhzDU9YJse14cd+cXC1ckZ2zfy9mm883nMoQqi2QiYlNoO8RoAZ5DHJ3ks2I0iW4tg4nDxR75vVaiV06cXtkbwCQSXg3gNcgAPdHUc6BSUPFpfrG20NdKpu4AYpuzr7BrFOPsix8rvL3svJ7H+VZauTytuZJus1YPjFMYRzOiBa16xBMcuyNz8gecvE9GdqJWm8VO3JOE3GDiDcKc6BQEabqjcAc6xkf8AlJ1tc8qt1ME+bMLKyVbxNrADT3CFYvvkCO/9H7YM/XcNFveQxcuzZ3x9Z8BGMqqy+vZ5PyN40nj9nRDmYuJPPJZahuofFl7oji9610doPdUBpw4R03amdqqeZZrL2bRw0cXVtaUTvc4CiQoZ5AJRMNc6CUOuOZpi15M6frxqVlrRKzSyFn7PqOOVl+MisXiUpCXUveBqBHtfN6HqTp1o/wAP+DydPq5aeDVyW09A4mE8s0wbqc3GUMW9xOdIpP8Ajz7Iq6RX8od6o/vJOm9LxcwEMqgPAc67+yD26mik4niThRS+dJii1U6jHLeMegbt586B1dURZF0077hdQ59nnGMIjQMt4iOQBwjb43SThpY05pW3/nkzq1c6nUT5L/KNKDyVnIm4ca0kX0iKhtswD6pt4CHUNY1yUTRtOJc1mbNS8g7RKsmbjQwVD8fdHETy0nnC1p2bdwcpG6YmMXgYAD/EBjqXQPMwmGj5kmPPaGUbm+yYf5jHjf1D8XS0sFXpre+56fxurlOfTkaPx3Uii6WFJgEjat5Ze1hd8iVO6ag3qiId2cXoPhFO0ivHktbS+btEzqlZuiGWIVMDmFMcjUAQGg04hn1DHzVD/MW1zr+ThnpJwyauuVyU00zma8zbnnzcgGKbaTEvNKPCvEA31hha+0WtTJdJvsoI8mUpcr2QCJh689wxbkpApaZ0SbPg1XZDk8qiAeGUY9Mzqa4qdT51ZRQpb1bpRMa6GXUAF98fXfGQp6qtxZxXC4PzfTfH6zROc9R3Qm002t2hddyopliQ1AVFPnIMQ99OPR9PFYrg600XrRG7FnaMzNRTZdtxL9YS5gHuEfdD40hbp2/ey8dXRI3UI8luGnTVVVAMBzFrlURxBDKlBHqim2YmHmy0Evf/AOzrAY31BC6YOqogYQ+O/OLvaErhO3jtxiE20UDJ3d5LhTXBz6xOpl1Uj5D5KjKGtdv1I+8/phLVQ6b9cFo0iI/6EONYG+YhkjGNuvCBy504V30jIBZ4bNJ5iFuKmOndvBUhy50EN4VDaAd1I1HSPNiKaPxdk+fUbl8RMAj90ZG3WxEyet0vz3Zd2W6NPgKdToys7We//B5Xz0cK269DhM6ifo1IvejS0SaUwcSxwvdSVbi4LeNkAkEL494gYB7ijFAMaGTJ+4b2gROmpsERXvfaIJP+OvhHra/QrV0Wvfo8LTauWlqKcePZeJ3b+bzdQ6aamqtc7qadQEwDuviGdaUqACFBqGcVtRXE9j6v3V6uuI8jtNRQnqfkQHxDOHJ4vT6GlpYpRVjxddrq2pqf3H/t6FpIvqdp5U86JHyV43YJrpvgIxrlum0vSRSnUweKpGSHCTKagk2g3gFMhDPOMbW5O4p0ybRe8M6eIVDxjR7dLKTxBmzxOSVaYpi8BMcQuj15ABvfHjfLUM9XTn6e3/B20fkFovh60rZP0v5ZYp4VuwsA9TZqclqJ00zXsxE5boDXvNXqjImKUo+UecHDhurdvI4aYHTHIRoYQ3CI7ovE4duE9GDVBRTlltXRN17wEwB20A3ujO4Ph9P2VI3e75/g6/kvkerToVEuYp2/lCgm5P8A50/CGjm0KkreNHDdS4rjEMUxchoUQMIAPCoFEBrXfBJg81NuqoPRLe/PiIRTZ69UTeN3Cm2qlQqZcqV4iPiMfTQ0a1EXGa2sedpKmFXOHJ2UwdkeMEXifMWTKoXuMAD+MN5k2UVu4AODq0EpRKtcAntDT85RD6MnJ3lhJPic9FuDc3enUn/DE+4MpiFw25zm9bogHbnUe4ArH5dVj06sofTsfp9CWdJS+0QtrMRvZuZ4il8yUrcbRulRMc/Gkfn+SHEbtOUv30UzXvWqUBj7+W9NhWPnqmJtkk7w3iCRhHLdH5/G5/6PZYfMwU7vddCOzSeDZzSWNZs6d8kQmHMJw85hPNd4xuzWU6h30qPhHQs30XSO1k0POFJgdu4OmTWE71CHOXZAwZDmIBQe4OuOEtHOkC0lm1JmnJ5hc1hidma8W+FFM9w7hAaDuj6F2UWeTiTspxq5yEet03H1cRMpqcesQ8I4ar7zsh3RK+fQbL1E8PzhfJ/aAAGqFOoKw4l2hLzen8juHIkW6mmYoCQlPEKxf1Gbhw31duphXzBtZbPXTviPCRTB5MDpt5o4I3ImBjF7t41359oxncGilP8AQzOJp/WCHP6xcrvUABSgAHVDiwGhVxo7nBJo3cEuq38QqhqnPeDazClQrTId3jF8s+ymjfWFHk0O7SxLqJVCkASB3lKFQ7RERiSORSGOyK9OUuTxMO5FecGi5zdpiMz+wX/mNIoi6kclU7aDyQBjQlfjwmhITRznagVBhqubk4OqpDRwpyZ4hs1iZFadTEtpM1P2xC+5IgfeEXGyw8nFFnav+mE1/wC2Hu9wUCLzZo3Jk+rHm6g+j0r7C8sDxMN4gWAxNthUUuRyGrJNE0PES4no9s/49XXDqR2YmE0T1hNPCb/SG3fZCtRH4RZW7ZnI/wBTTvn+mULUe4A4d4Zx26fRTq7yPN1PyNLT8O7Gkvso8cJ6w4USaJestkJh7C74n5d+jdm/ljj5W4J0jUuAPUUOvtGKHaedONY1jWFT+rtfHOKSvbR5iHbqKfvZ/kY9OGkp0jwquvrV+eDbl9J7Nwphpt1UvVvGALvZQIT1+XzhP5QmQ/SvF3+EYyznWsKekPf+Pwi0yGcqbHKRs4wnyjkjKUHlA2ex0q0f/wDSmsKur3NcG5LsoBQz8Y0Zsyk8rb4crZtGiSphU5FEpL4jvMNAAREct+XZHOzOacpyakW2WWzcM/nMYnqm+6vAI1p4QVkiKs6lXlmrC6+jT+1CLhb24g5bbSRuG/JqYTjpFWLkWu7PcPZ2Q+A2sfORaZz2FyFxIeJIQLdNPDgxlU/pIoaQcxW6cJmepp+jThos4TT9uGh1/nOhBkBJa4opFdtlLvOkv1dTobRTXeaPX4RJprwRyOscnCuETIHRppI1NXceiPzVC1EDh19g9nuhg8lVl7QJn84SeXuD87lESgJeGQlAB49Yxoto5cnq501E75D/AJDxDrjNvNThN4fV1CEJe6Rst/XvjnqI3hMyLShZWR2fmDROTtzpEcN1FFCmUvhkIAF2oVDf1jujH5zP3EreET+T3OjiFHa7qCH3Rtel46nnho3UUIc6TW6a7u2hEQ+4Ixad2NTnDxJw4Tv4SgGLdMId4CG6nbGVyrseSt2pMP1hMnxhG3L79H7HzWcJ85o3FQvDMN38vGJKUStRnfUU+rFV0/OtT0TzvD562A3/AH1SgPwrCgspoM5QW5zG8myk0eKzB4pfVWNeMbx3eG6LDZaazhRRKz8reK4T1S6ZMpss+cIdgBWvd2xniRHiih9XTv7Q/eMavods2o8UeuHjwjR2dudrLzKZAZycpjB3AAAXP2h7I9lwtDg5FPJnQFmXVg9Mlgz2PeODy2cWa5NiZGvo0xyHtA1KmDrGtc45ytZL27i0kwbt3F960UFNQpt5xL/hSnZC2jt3OLJ6TJe3cKKt3BHWquC3sjXqlHvAREBzjoWdWMsvaRTXJhJ0tYPtYyZbimftFEB3U3jHO+01jJHJmEon6T6v/MOEKpxvFqNCkneNzqSd4q3ekKJSmNmB+oD1qPiGfbGHTWUzCTvDs5g3O3OSvO6XcNN0Tc6IsAv4w4IEMSK/tCfvQqk5TU9Gp/EA/dEMrIkSBCpSQzTVhYq6kFwyJqRSKYTyaNJPK253Dt6sRu3RLvOoYaAAf45ZQXSHZxvZOcKydm4VcPZOodvMFClDAxwpUqY5iN0agJqUqAxYtDb9RnpIkjzEuaosdwXvImYQHwGKzaV2pNJxOFHG2dw8cKbXtKGH7h90DM5vKJsmg+Vy/SQniTCYESI0RBRwimah1eA3TDkAAO8eARB2jlzP9KJhK7NuFZg0ScCm3U33iZcQDMAG8FdwgFYy2xlo29n3isrmDxw3buKFMonWpQ3GCmVQEOA5CNKgMa+a0Fn1G5G9k2eE3P0jGvqqhuA6h+AjwKAUDcAZxn0pZ532MnUtDAj1Zb5vT+WKEOf1Smr4AO4adf8AKHtl7KTS1DzV5e3uNyG5RZT0ZfHj3BFoszoycTRRJ5ai+k3cGvItzZKKh25VKA7qiFRoO7IR3KT2Rbt00mcvZkSIQoYaKe4v+PWI59saN4mbZW7DWAl9l2/yNM6rs/pHSlBUN2Fy2QDhSNHl7DD5RTb++FmUi1NQnJ4q3jsxPoy5NuniKbavRKX8IxnUyElZiKKf0n2S3YdACjj2CezDhCX4fyh5sez6sLlaqPPR3yI/E0Zl7DcpcRPV2/2jZwscmHyae2eHN3EU1dmnzK3jcMu2BVSTb8mntmP74AuMwHV+U554ByVRwniOFOZ3fyh6ZBuzT1hxz4i3DhNxfcOFCJN0trayy6x/PdFxUmMTInyZ1E25PrKFDZpvHdSkU6ZLs5gor8nbq7V29hhTwy3dsO5lOHk4U1dnfSl5PWyFbtHqDqDq31iNWQw/R7FyOiELGWYyWTTT5NPmdEuWz1UoFA91e2GijjlPRws5IpDBwOGniRpYz7jy59YiLdpt1Pmyfuh/KsLO3KkvZ6w821VfQpl357q5b6cOuGSy/meVnmE4UuHzUu5BcJwAd2fEYza/YuOX2Z0BYKIcYSAykHAaxBtgKGGDp+jGG44kHJCYMUvYcACseAaJwkO6JHkLCPEYLcgpRgxDwDC8pHimgTGgoBAAYFIUTV5SG5Rg93tgKRPpnxG8Q66WHD6XuPm+78YZv+TUgJ4Y3N+MIOE8RPD6H+AwobdBSh9JzYBNEuR3rEjk6nTI3O1/3J7tfcYPCkZm8ta8snaC0Fl9XvtJ23ObnDs3y0AwdoCI0i9yRfEbvZep/VHBHSfskUASnp3CQoj3xQ9K0qbt3je0n+yNTp/WObmB78u+NlNwV0VTpKtNQ+ysNE3lpLSKs2f6u0T2jdudcuuoCHfEDaKz1oE54rq7fFJeDavAF3dvruHKNC0UsG7ORuJgooQjhwptFMag3NxR68xAYfTdGXqPHGJMGiXS9MXaoHfnGkKjXkXXo9+EFxsJ2DlzyTpyS0GptFT4gmdFcLUTwh2T1MACIUKNQAN4hQcou6DZxOG6s4Zt/wCj1VFTFUTTomUl8RDMAoUAqAUyAOGUZq3XUTkb1unfORVMcExdxq8MuHHKL/o7lzeaM2/nCX4pzo4aiixQPdESiFREd3REBEQpUImU89zGFFUnuKXP2hPrb4AE1PpIQYBq7MjNRQ5zpcmbZ513Z91ACFyjGPaOx4Q4DHo8JuuE73ZCYg94IOA1hG92QJTQ0AePFPBVDwUoQwuK3uyPHNCQmgUzxAB4OX8IbgeK7bK1Kdm2esc9VWuCn634+4M4aLp03VdkWB0/bs0zqOHBCEJzjGMAAXvGIw1sbLp8mpaBkQ/tGEbvuCKlZ+xLief05bBwqqdWiibMprgFAfXEBqAD1BTtHOgXhnIbLs08NvZOSc35ximoJu8TBUR7RhHYqVCn5PcOjaCz7hMmpzxkqf1SrAAm8DUH4Q/It9Jsfnr3RCPLKWXeejs+0adL5KUUM+4ggA+4IgXNiZpJ1DuLL2gcEJztXdUpXsOGQ14VKA9YjDSLUKFTxdv5L+YeTir2+SxLPqqdNuomYvcIgUfgNYh5XpAeS955rtIzOycesYuwcKZj/iFQ7Q3RN2mct3lk3bhNS/fR5O7nuEB4d2Ua054zRx6rS1KfO6+1wZAsPJniINviVXNyav1hiJj2Is8iwCqcNTbofCPEYaKhFDSAAOMeTgSmgpggKH6fowgsIN1sOHJggIkMZiniJxBuS4fKRZHBMROK86CJKgRxB+URZWZlNiK0T9YieaKwRGSqKnKRIomiGQPEi3UihNXFVYbphykOFN8IgNFIdyGrDsB4hHoTvdkCAKDCEOExgTDBA5OPCMArh6DHhCkebmxPSQuYIBCABWAhQxYLdCAoJd7YUAOAQSBKMBVg0HhMBrHjHikyRVboKdMkWBM2I3I4T5h4qx1OTiekC6akvVb/AERtnuGGBaJIXlPswjMneG498DKV8NQkRUxUU1w/1h++PI+SZ6/xUeWWizU0w3BOU270dCyp2nMJO3eezdN4RyvLXCmIT634x0RordJzCTuJe4U5W7eT2uID/KPBs4TPbqRzp2LJBxCEjConBynjqPKxAv8AbAgeAgwgmEO4BingYLBTDBcBSPEhMm6FIQBib48csAUYExoACx4wx6AAOMAEdMR5M/1Y5t0hJavbR7+1Kkp/CBf+GOmHpeTP9WOddLSSadsMRP51mmb+NQPwin4s1pLGZddD6uJI3afqPL3vIA/eWkaAYqcZfoVX5OZp+0mp8DRp4FjwKyxmz2aXiFAkEOEKGBSEjCpGRqIjifRwkJocGOpCRjQAJX+yLjofcavpIkntrCn+8QwffT3xThN1xY9HzlNnbiRKcz+kEC+8wBGtKXetjKvvTdzou2WjpPSmzcWMFVUmumTNeTu3y3DgbZEaAHN3jui1aNPI+0T2CcEmDiT+eHpChdM+unIQaZ0KAAHw9++JSxnJW3ZCPSMdP+A34xsoUj6igljc+YmxszYs5e3I3Zt0m6RCgUqaZAIUoB1AGQRlek9PDtAqp66aZvw/CNdERGMr0sp/0okp67cPgaLq7RIR8pf8oOmp/wDaAZTBT52ycuT/AHFnIfj8InPIYm+rzS0rf6Vu0Nd+2cPxD3xFf5QsMPS5InCnz1m0ym9oSulgr/F8Yj/IrfYdrJ6n68vQMX7Kox9J/Tz/AL8f4PP13+W0d2mLrCeJE7YJRNOdlT+lKJfEP+UVaVu8RMifswr51Us/MG8056SSgGUL6oAO0PiG6Pva0OpTaX0fKyhldMsU9c/K3CnrLH++n4RVrSTzU2aqaanRiNmlrU5xOFdTUPqjQw/aVEREw16wAQCKfbiZKaniJqezG1KOMFFjXarIS0euvOlqJ2859xEifgcwB/wx1j5MkwTUlE4l+J6FwRQpfVAwD+IRxroedf0xM08Tn4d7wAxvvjqDyWph/pPPWfRcJip2bCtPuGPG/qOHV0UmvVju+MnhXV/Z01DR41TeJHbqkKchihv6+uHcIawnrGr9O7e8KiH4R+bRundH1RVRxJOodRTb1faN3UjBZotrDxVRPpmE31ajWka7pmtM0s/J9XImY72YVTTTLWtwAqYcuFQp/hGDprTSYJncOFEmSV29tGzp213R95/TdFyg9RL3sfO/1Jq4VnGEeUtyVRNDspYpFn7Xy+YPJhL01LirRa7zueT1g7Mt+6Lg2cYifpI+mqU3Dk+OtJPccJBFxkNoG8/nEw+UYzhuzYpuC3uYpcPe99K+IRTQNElo4Xb/AKSWtbpqExsRmtwrcO3C6Pdl7xjwvk6MZrq+0faf0bOX5bjcttq1sSwDqV4m2R8jh+yAiJvwN7ozdFyom45TZi6WnMph4fQvEUN3kA1P70UJ2HJ64n6w9+Ua/DadUqcsvbuT/Vm2ukiaAcTlIraUzbs2jicOEz/KFsFEqe+lRAPAcxHshnOZ88ZytVRNTYu3TG78vxiLSbuHijJvhq6uybheu7jKCGYB6wgO/qj2YaZq9+D5bBxiSk5m6kr5XoEoYvqGCoBvi4M19YbkUT6ZQ+IRRrTN1/0cxFE9kvNvFpu4RM2JmGsWbZKKfRh8MvwitTTUqKmvTseTrId2RZDB+fui7Sx4nMJZLlE+ck01U17rTOJR+JBiinPycWixat9N239RQl32QEgfiURHtEY+d+RpZRVT6PNr1Jqk6S4lz/sObZP/AJAyln7Yy/uKBQDxxB90U12th8op0dr3RN2rcf0wdP6JEhffUafGsUyeP00251FFOjHT8Vp+xW97/wDJ2UaktRBX9KxVphP1HCiTNO/ecPk+lwvhs07fuhWctVHE8ZStNTFVNRZwYpRuJEyugXty+MVmQmUcWwl/TIVY6l3uKYQ9w0GNCV1xNRVwmmQjhwbDR2aqHHdUeoAABj3q6VCSS+jtpLF9p0HoiWxLMHT+idKFL8DfeIxZ5gVTc3dqkVMUcMqdOFMxqUcgqEVDQy11Oy6rfEOcxHA3jG3mG6Wo+/hFlm72YN3bdNuBMLEA6xrw7KYAICJssgE10ApUd8fkWvX/AOXUX7n6X8f/AOmhl9ELpSVO00d2qUUU20rPvTXv+5NUffnHwGKCYs2+GndJgp4ZfVC6FA8Ayj70aenThnoP0hPNnFb2Tmqhbpsr4NVBAA9wR8GFeTwk/ZD7gitO8ab/AJCaymaf5PWjJPSZpEl9m/6u7UA0wU9VsQRFQe8SjTxj6ispZJ009Xb6uQhNopUzANwAKUoBkO7ZGOLP8n42lbNxbaeKNzne4bRi36ipnxDH94FIHXkPZHWshss3bzDWGcrVIc+zsmG4UB6gEACvbvjjreR1w8SYQk+Iod4ooQiSRtriJu4IVaypNuoqphkJilEuyXgI1h6k2xPk+HsE74dlKniYf5yjEbIB2nL7Nyt7PJozPqLQuIY17I2YBSojQMxDPhDix6sntZK0pxL25CEVMcpk1k9sglHMBrvqAgIDxAwREaVJRNLQM29l28w+RHKRRw3UMFw10wGLn2/AaZRIaNZDOJOzVbuHDIjIhg1VNG9UghUVBMYwBkAXaU6hz4QKcr2ZulT6H/lf/osFoE5XZ+Tu5g8uXCIiUpSpgAmOIZFDvEfgMc/uTRc9JFr/ANIJhqbNQ/m9oYcP9qcchUHuAKB2RRlxjlqs308MUJiMEOaAMMInPGJ1w8jypoaLGhQ54aLKRE1iaryMZfqYlqJgp/1xX4HEPwjQrOjydO6M1A/+kEwU/wCuL3f94aNw0T6Pp5bxwdvJ00iESTAyzhb0aICO83b1AGYxwVYSnKyPfp1IUqV5sesA/jMBS7OdR3AAcR7I1WzliGcvbkmlqPrJsy91aqCPNDs7QizSTRQ3sm3xGf8ASEwIXZdLJ80f2ZOiHbURHsioWpmk8bqKpqJtHByc5MyhiDXsEah7wjt0/wAfh3z5PC1vy3V/t0tv3HVqrUWgxCKSNRpq5S7SZTFOcwAG6o5BTq3w1llqE7QMyOG7gip0qlWKYtDkGKA+k80nDc7xOz7sm1zkW5zhXjtAXP3BFWZvphZ+cYid9I5NlRNQtwTE7QGg+8I9DLH0eS4qRqNr3Th4zw28vJsF5RTj3d0Zm6ZqKJnxOn+QjRCTFOcMyJt1Ll/aU9oeoIrM4DU3Grpt9vpKfgETNZBF4lYZv1G6mruOh0osstm2GpEDNW2sJ6wmntpdHs6oYkdqJpk8IyTxNccjV5fNP2n5GJtGZxlEvnClfSRZmMyxLnKRaZEoGhs5pE+tpCUs3L0XDj9UIYE1DGqe7XdQQrl2xmzeZRLtXSaiZ27hMiyRy3VE1MwMHV/jD4Isi4Bp9s2n/rBxqhOaVTEA4Z+FQ8YskttjL543I4l8wbuCHLe5NQBy7q1CMNtTovl7xPzpI26ur3QvNzbYpD2GyEwd4VihPbKvJO8I8ZqKtHaW0msnUh0hDiA9vVuHjWEmynCJ1uMz/aQcZxHNVldOE4lcwSk9uLirc+yWZFKBDkEd2IUtAEOFSgAhxAd8bO2mibhuRwm4IdI5QMmYpqgcBzAQEMhCnGNEzN02WwJypDgk9ipFd/tIURc4nzkO5OH+ksExmabhOKlNWye2p+9D1ZaI10ricn6+z74mfcVHY5f8oa0jyT2wlTOVqJcqxxFrxQETDiiBfuGIzR84UtJOG7N5zDlEyht16gVp7xpEbp/cJuNJCqain6u1SRL/ABGGn70Smhon9OYnqNzm+Jc4iUS4dzK7aa1kwlc8ey9mm3Ok3cHTKU1RyKNIyPyhrYzBxZ+WSPEIRu7WBRQpS0vYe0HgA098Xa0DrWJw7ceusqb+Ic4xrTgq4cPJUnh7BEVFOzMSh79mNadNXuRN5bFIlCiianJp9RbuW0IjF2mE8cSNRKVp89oW8pd+lNQad4BdDxCInRVI3FoLWNG6bc7g6XygyfA1zmB+8Ie8I7c0P+TpYeXyt7+nEnb2gnc4KJnSyyeTUDhTDSARG6IbxMGYiHDKPQ/IwObpHGjO0KcwmiUwebDgigKFU9Y5BvFqPWAgEdI2ftRK5xL26ibxIiqpb2CYwAcvXl31im6WvIx0gWPnDicaP2atoJFexE0U6a23JXmGIIhiUrkYM6UAQHfEjYayLhvZtvL7UWXdtHt495N01OmqXPIAqFa06ojU1YTheIUqbg7F0xU1FOUUixNtHnnS5MJe3aax0sZMBA3eAgID3UiEkOh60DxPWGc8VlRMsNNYpl/4ahQI0di4thY9n/Tlm0pg0S5zqUmqfLeYyJs/cI/COByO9R7SLRs5K5fcTtRo/Zf2zNmRRMwddAABL3Q8SsjoTmCnyizdn8X1VmIEPn1gYBHx3RerM2ysvaTk5PNG53BOc1UUw3Bcq0wzCAj4RNryqVvE8N4zSVv/AEiYbXvCsNMzacWUEnk/6I3iZFE7ByI5D9JNqXa45CH5CAHyZdDan/sPL/slpFgRk9oLLzA6ln2euy9U15RmY1y4PWmOdO7jEs3thhqEbziRvZZimulMtmn74BGdTXQJozsfL3toJHZtJo9btVcNYqg7AiQwbu4Riu2O8mHRvaSw8ntBNJe9JMJg1I8cLIujgJjqZ5BuDIQjY7cvJfMLNu5W3vq62UUzGRoc5AEBCoAIhXfEDJLZy+z8jZSNwzm2Eybptym1PnAQoAA7IjwCPP1VWcNoEuRxt5V+j7Rvo3nEnkdi03beYariPirGE4KkGtw4nrzhEBAYymw2kN5YOYeeG8vbvT3QKmm6vCQnaWnEN4R0p5QOihvpUtR+lkrth5vPq5G5mrqWqXDELeEBA5RyHPMBKIRzbbWxEwsmoSVuFG7giRf1hEwiQ9eqoAIdwhHXpqt4LIzay4NHU8riePFCaxZuX4v0hVjgJRDjQQEPjvidkvlevGan9IJzhwf1k1EfhzRp8Y5kPLXG2on/AA7++nVCxJDaDDxPNb06Ry7KhW5xIbuGlB8I6uySJtI7Gl3lpSNvfxGc7b3+kXDPe76GEYsEu8tWx+JrCjh6U/7ZmYd/dUI4TNLJon6Rm7J9ZE4feEKJsJ5/V5PODk9ZOWrqB7ykEIVqYdx9CmPlk6P5goRNxaBIhybV1RqdMPHLMIsSXla6P3ierqWwk6XRNymGPx3R83QZTzYxJPMif2jFYmXiUInWb5NO5iStXYKBdpuYLw9daAID1Rnen6KPpPLPKUsGomRuztJIjk6JivCV798S7HTDZNTlE3jd2c/STdE/nHyqmi6ijjk76RL3STH8cqwQGabjlFG7c9zpXQH4507opRhbZidz6rOLfyucOMNu8bnOTmolUDZ7a1oIxGpP5hPHB1HjcjRkl6NuZYBUVH1jgXKgcA4b+EfLlJRRNTk0ye1dKAD8Idknc4Z/q8wmBPqulA8MhAMu6NqdOP2Q7n1JVWbp+jue1dpEcs8bx8zSW5to39HaidkJ0S+cFRAvgIjT3BD5DS7pAZ/q9sJqT2caoG99RjRohJn0UWcN1PR/VhkvhxwW38oDSg3Tw29sHpCfRmuHD4liRR8pTSomnyk8SV/tGqY/cAffGb7S4q52e9fpt0zuFLnJF2b3R7Yw/SHpAUnjjzempfSIYdn1h6/5dkZ1LNNFtLUJnZzhRI6Ry7OCiBLw9RqDmFOEWaxlmZhaicEZs2art24NyaJS1E3v4B17gjg1Opw7UaF2OMABoEpoKI1jc2uHA0DfgYJc7ITJYoBoAwQmbdAkGJEGoEeAKQMAbdAUFOEAmaDl3QMABIERrA3QhMBpAAu3Vw1ImhapzBvh4nK84vtdnjFfEKxMy5zzIAIpcqiah01Ng5K3i93CCFGLQ6lSdoE9Ybpk84E2jF4uCB1dZgD3xWDE/j9mnYIU4UgxkEeBgVyoznCSmx8oROiYvrZlMFc/ZH3j4VTTE7xJfL2af9bU/u7vcOffFknQ4aZHn+zqEU8AMAj7wqHcMUa3S3nSeSKV8+5yl3iapwAfChB98aPg6tCv7ohbdt+hcwlnPI3eyshvqnIYQMAd1Q7cxjMHk2bqPNY2OdGpW4efppojl9pMPlZPNncpWvFzKAKmKACPbdTHxjn5UVE3H2oto6Y1Fm37ubFJ9JrdmzIzUbkcXeluuhT3RZ7TOlLWaM5LbCX327iWLLouE0zDTZEC1MACFQ5MohWtAMPWFMFaLRtWhmYJzSzdpbLuNsnJTAt7tqRQoeAEHvGJt2jqYyd7GhWVnCc4kbd4nd5VML3sj90TBhjNtF7xSVqTWy7hQ99k6PhlN6gj/wAvfGigeIscOqp9Ke3AMEoELQAkgRziIDSDAMeMWPCMMo8b8IPeGCApAHGAVjxhgACsBHijECAObDjOZ4j540kSpm4/VGlFDdWV4w9lKlDKL67MpiRneIo3tIkopf8ASCia91bu/jCcsT3PjtLk2zTAMn83zzwqmaI5iPM8fviThQeRw6vTy01RpihQgwFggm64MA1jU5F5DSaSeXzRmdnMG5FUT+tvKPWUd5R7higTaz04smmrqair2Tq84t2qiX1v5gARpsNnQYjc6fM5MbvuGkT3ZHRT1Dpxx5X0YXN2ijdnrjflWh+coXO5vyPTmjv6wHgMVwrn6/2i0GLy0mKesH1NMiL35xqYoYDsmVQAo5FNuyyvCIiFKDEPO5EzwzzSTpn1S9yyKlcRocR5ph6RB3AYMw45gMd1Otj2zMaukjJdSlx7/YhCrpwkc2JBikbx4xU/m47IVMjznATu9sDCRzQBTRpkSKF/CHpT4icMoUbHw+ThxFYXEaxX5kGGoeJ454g5tEzI8SGbnxFPrxONTcyIdAkSjc/JwomhIlNDxA0RYKQ5bqxZMiUv9kAA8IImHJwsBYCA4boVKaG2sYcFF3AA8KeD15OGJXScOElcT0cNAGIommpDkD9cMF+TUxIVTcJ+jTigHQm64JfhEysBfhMBa92QmdSEjrwQT9USaPgWBaBE8NQNA4sNGYsobDh9Z9zhuFk/XT+7/nEQZfEhSUL4ah4odi+yk/J/UhJyRRRTE9eGske/J3CftEiTE+JHi/IS7rHu/HQwhcZseTU9uNX0fT9SXuElNjY2vrZ5h7oy8hMNSLLI18NQmHHkS+z2IHRzzDUTI8T9E4KChe/iENojrHTXzpJ9TU57faLe6uyJGLpu6PN1FPCYIBWDQSDF3RZgGAaQaAAseEaQAAI1hQBxITMMGKHJngAPUY8AVhNMsLQAFEKQURw4MbfBDwANnQ8nSOfdNyWHaSVKfTN10zdyahRDxopHQixeTPGEac0flkkeeqs4T/eBMwB7kxhzdkXSl3AaGxxJo9b/AErcDbPYb+QxrYoKJ+jjIdCbeYOLUKps0zq3GKqihS5iUCCUwjTqAKxsBX3MTjxNSu+57NF3QgYriETKOE4emcpwQx01I5zoYx1lT6OCGd/s4ecnCBkm8VEzEQWTiQkztNvNGTjE20nCanuMA/eH3wxMinAJN+UxE1NslDe4axUPIVTwZ3VKXCbe2DJT13HO4F2jZeIRrq5W7xPD1g/1SmpGEJPv6ckjj/aFAvfaKFPiMX3zuoncxFL8fT0H2Hy013F5aJ6mzw8Qp7nSL/zEfjGeaUj4jhk49dM5fCoRJGnmrp+k+zeir2smac0bpcmclyvOMHGKqPYUD5lf5RpHD0kWKcdBxI3ifiRymPwBT4xTPI8U/wDugTBPprSk5v3ViBl4H+6NC/ykaP8ApRo8ceuxnCf7qjIf+OMu8kdfD0sET9eTu/gdEY+h/p9vrxOLXeDO9JQth8nEnMWybxmq3U+dLd98QEvViRmL1RvK3DhPnpInU8QAaR+mI+VqclAsiu3Ul6qbNxikbm5Q3tiFTeNd/hEbbJziSs/sGimSu1lqJWz1NOzeEQ+0osVQ21WmYgO6Afzh44Zn1jobRt4ffBElQvuPtD77DthME8T0qYG/dru76+6OpfJwXUl+kNun0HbddPv5pvwjlfRNKFP0g/SRNxySygy0yN2mZk75RE24a7WVK7O+OmtGS6kr0kWfT9dwKd71QMBguj7o8/5GnGro6q/Zv/o2odleP8o7EHOKlOJspL7UNr/ojpAUxewTD90WwIp9tZbfcN5mn0Ng3dw++PzPSqEqmM/aZ95oIwlVxqcNMyLTXOZw5tm4ZyuXpONURSLiKKCAEAxQNlQBpW+NewAjGLVM3ibc7xNm9O95xkUXGOQ+eewYQGncAd0b/aFspK547mCbg/8ASuEpzg2cNMExDuoW935xFeclB/8AqKA/eEff/E150NNGEIqyPiPl9FhqpZP2c96MZf50mk4mmGdJVLCTKmYokHavXshCuV0NwUzjUmCDhv6SLoWZqflMv8o9r/1P3S/yj0p62tPyijx6ukz9lfJ/aEhpYV8nL9Kjpnh7b2XppqbPOzGlRDLeQgd1euLaDpT6Mv8Auy/yg6ThRNQrhNMhD5XTYZK5ZhnThWvjHDqKkqtNwkluel8ROfxtdVVuHtmth8nUpT3f7wiAfAIpc2XTZy8/T2bsXR2+eKco4un3ekTKO7dnThDNQ7ZxybiXtVfZUbkp8Q/CFo6kqEVdXK+X1H52rdb74/Y52tZNp5PJg3snI2bhwq4UIooVMtbpAGtRoOyGVREaV3cYupJJbBu31dRuQ9woGTUTKCpyiAdJM1AEK5jQQGNQat5XL1DKS+Ty9udX0hkWqZBNxzEA64cC7T/2dL/dl/CPRfyFWf6Uedh9sxR3aG1ibR3ILUKEVSWoZFQqYEAwDUMiUAS04gIj3wNgp08l8jbs1E0jESMKZd9ecPHxi/aT5kpK7FzCcS+Xy871kVMyZlmpVLpDKFKfIRCuQ1CtQqAVAYyuycwUeS8jx4oliqqHMbDTImFfqlACF3bgDOsd+hqx1EHBxtuceo0212a1K5om8T9Q5+jFnsY81eaOG4/Oo3i/YHP4G+Axl8sd4ahFE4u8smTdu7ZPDqXCkMBjG9k2yP8AeAfDsjz/AJPS2g1FbM+a1tN/oHdpXGJNHSifTUw/3AAoiHZUBjNraPVMMrdOLQ9nOuX1MS+Q9dr1q5j7xGM6tPMflEd3xemcEl9I7NJT7UhnZBymnaxprCl24mrtG3c3KNcl6msONY1hucnNvFKN+ghUc60D3RilkAbvLYE84JmMkQomLdNTPtjY3svl7iXlTcKYRLvNKpQOwRpSo98PX2zOt3hUUFyb5ooABsvrCfMcOFDFN2AIFy/diYczFwm4dN026XImT5QyY0oIZiOYVpQ1M+EMNFjIGVhJUhiXyimY5TdhjmMA+ICAw5mTpuDtVJNo3WcK3U7pjZ0EBEQNnkFDjQQ6+2PyHVPLUzl+7/8Ak/S6CcNNBP6KV5TLzU/Jv0nvFNjCsbNDXd1PkygR8LXJuU+pH268rx6mTyTNLDxO/wArYeYXd4jtt1AAa+O/jHw/d88/1ovT/wCW/wCTVrg23yd9KE40fpzjzW3aONdWQMsmtiBmQpgyEogIb+2OgmXli2sZp4all2ipObybpUPcBgNHJWjZH5G9U/bAX+Ef5xcuUjhq+bPQpU1KJ1NL/LWTbplTmFg1T9ExkXRR9wGIH3xKy3yyLH4msOLNzhK/62EcC91DgMcfV5SBvKfNxiadCJ2uHliaM3n64zmF/wDaSsyn904wlNfKz0ZzSXqy/wA+TBoVUuGbDlKxLoDwyAY4sEI9FDjRUTppfTHo3U/V7SEOT9o3VS/vlD74OhpDsvMP1eaJH+1HMAjWBMvhxi6eRuljI6mLamR/+9G5/ZxArAGnkrU9G8S/ejlgHqnzcLBNXCf9YOT6phiJUisjqHX2an9YJ+8EImWTUUw09s5+aXfe7MqjUeAUzGkczefZh6ROYO//AMoMAe68H3QunayeJ+jnDsn/AHlfvr90R0mX1XH0dByzyYdNnmtxbT9Dz6kcx3BUTLF1k6ZjCa8CNa0oPEa5hlHZ2h+wP6D6P5ZI1Gf9IKpkdPDXaXlDBUCjlndAQDOucfMhlpW0kS/lGekCdJf+IGn3B98WOV+Utpok/wCp6QJnsf8AWDD8L4/dGlOhi7mderWrQwbR9VmtnFNXxJhcS/P53xHOrNWXTv4kvaKn515REo5+IDHzebeWh5QDdP8A+/x249lRFE/95Iw+8a9sSCHlu6ZE/wBceMnB/wBozSr/AAkL9wRu5HH0nE+gMxmCbdPDZqESITop5AXwCgfCKFasZHNP/vgZtHGyPKOG+IPgNBEPAY5Jb+XDbxT/AFpJ5Yr9VvcH3lPT3hWFv/tmKOP1izZL/SLeMGXuEPdCuLpSNvc2SsuoodSV/J/aZqBT901Q91IgpnZZTb1eYEceyoW4c3jmAjGUuPKnsm4T/wBTnaHP0imUHwEAJQO+sPGXlM2PUuJuL5yfWoP8RQ++M7ovGUfROOpRMGah9YZqpE8BD3hl8YrsxZKN1D+p0YnA086N3ieG3mCxPWTMUhw+Bx+6I6cW50fzhv8AJ5xq6vtImobsyAafCkRJGkWyDbrqJqRYpdMOZFNUntn1FCN284bncHN6G8N/wqGfviSZvozNJGkMXqan14mGb3DihSx4pFmZusSHczaNFldoeZzCesb8jT4RIvJPJ5omfEubfsxn6KkWGXTNRNMnKH2IcWZ4lFt1oleYizyTp6wifolpfL17PGI2xtp5xY9ueVuEzuGiRuTRUqAo57QFHq35cPhGxpOVHno4jprZhnOFMRw3Jik6W7303xYDmWztvNGZHDdTnlA31ewYlmK0UeZyhxY+XnnDNS+3S2lky9XXn1dkSkntKzmCZFG7gh75bxfairongtT1RNP5yKxPpwnL5e7eel1dFRbDLvNdKI0DfmNKbh7oUmr5Rx6P1YhFWk4cejT+reMH4wrlWOArV2l0iaVJ44tQ4mDSVHmBrybVMo0SJwATGARqAUAREAzrlF90Z2y0kaP5fMHk00fvbStG7UbzyUqEOduQM7yhTCAmALo1AoCI8AgLVsFGduJ7htyJJEmCpSpplAAoA0HIMt9Y0DRlOWadm7UfKEknBG90pTKABzbBswAR3VEcg4xV7kwOdLP6QU5pMCy+YJkSVOphp79oRHIBruEahl2DA6XE/wCj2+In13TXednnv6hiWthY6VzhQ6iaeE9JtJrJ5DUOaA0355B1VrBpUazcwbt7P6bHkwbtEkVFJbOGNATVECiOCrUBEDjTIaZ0HOKRA98k6U6vMHdpHCfpVCNUdnLZATGEO8RIG/eEdxWOD5YRToE/P5rGVeTxoekaeh+STjlSTBwmLxFQylAuCN4t4uQCIhdERAKViD0g6dlLLuFbL2Lv66QoounyiYXG47rqZRARMYOJhC71BWM6jkVCOfB1A7nsrk9zzpMGjLF5usKAQfCvD3w2VtVYeYJ4alpJOr63yggiX+Q/GOMkLRM/N6s0eTCZzCanoZTWjH5UQHMAMbIA7qAAcInpTpIkbdmdw4s23bnOYfRqUDwrn+coz1Lnp4pv2ehodH+ZdLlHQrNwzUeH1NQqpMQSlMWggYK5buzjWLG1InsYnq7PD4Ze6OVZXafRu8cOPPErtBL3Dv8AV3jFQaJDvzAxwKICNAHIMqxqujidpuE27ezac985kcETmDVS+u0VSEfS1OYwIiIZgADvqFMoVOpkrk6nSyoGhWl0eWPtZyk4k6WsELybhHklSDwEpi0zrmFeMVozDSJo/UIpJ5ge1snJ6RnMDFB+kQKZpqgAAYQ6hARp8daTat/yWkNXaLNP0lyNlI4lMhLHW6svbRmdxI3B8Vua66ZrFEjhuf1TkGg9eYZZb65QW2zpn5jcYlw9yl0u+7UwB2jGeaULPN2+Lbiw7gkstRLCnUKZPIj0hamMkqUKAYBDMBGtYgJFpbZ6QLPozhvyV/k3CJt5FA3h1CAjmHZEz4NML964JnXk076iamxe8NwRHrzRNT1PhFTmDPnvE3CtzDExtoesKAAdsRLZ2886EbqOD4V0TXb2W6u7srGLIsi+GmGH84SGi6zNxybhukr9YoDe94UjJbV6StTnCUns28IZwkYdYUMUDgTsCvGNKs80eTSRtJg8cHxXBbxtkADwAIktJATOztl5g3w3ln5YqQnRM1J8BAAH4xj9kDJyPSRMLFvG6TiVKrKpoorJ39XVulUJdEeApiIiAgOdKDwjbFJc5T5PF5/490Yq0lv6QaZJ35vnDRJxJ3Tdwne2wVPgYJihQd9C0Ee6NIN2Zm1ubAWx9k3jcmsSNocnq3RD+6IDCClkrNt7ibNmdIhOaVNwqAe69SJNFOYN08NwmT/uzV4b+6Kw6tw3b2kb2TcSuYEeu66qYqICksHrFEBy7QGlPGM7ZbGmCJdOzEvcf1h6l/ZuP/MBoco6NfOH6vPJqT2sRI//AABEgxw29zWEz+0XiUeqm7KLXK5/I2bflNYSP0uRr+fCJ6Mf1oTplSNoMmHpG9rFfaMZuQRp20AIrk80HqJqHxJo0cHP0lGv/ONlb2nZuEzpt1FT/WRMH3hEFNlMS+phn+tdGH04+gVJHPE20G8p6SWf/k5g+4IqE58n544vqM05Yke76Yyxibs910fujop4b5yIaYq8/wCrFqUo8B0kc1u/Jzt445OTt2T25zsNwBM/tBESHkz6XFP/AGbvk9ZNYp/gEdfWdcamzP66pgN+EXeza30nM50bQr4kOjFs+f0z8n7SRL1Pk9l5g7Jd5yaNPDa/CIwuiu2jdM6jiyczJc5xTI/yj6VvTJqRVpy2bqJnhuvkrDVKMTiKRsZ5I2Z3Cdi3qpybJU8EwCbPMQoAjkGe4e6Os9Cmj3U5WS0E8cau7ep8i1KYAFFMd4nrXaNUNkdwBuAYipkb5Rhp9A0Rx3qjdT0h/wB4Y57RvdrcfRK4Q0GEOMBHo6jKIAHU4wqXdCd3ugwqQDZ6DFGAxY9fiWIEDwmKkeNykHw++EB4gwoAUhIRw49AOQZQ0I8pCkevd8A0EE0PZeop6P14ZCWF0DYdxSAb4JZrMVJe4Jz+cBimLvL3RMzqVJ2gZnnkrTJryRcR83TyxU6VFZMA3CHSAO+lAEYrLsMRvrCcPrOz1xK3CSmJhXDbJvUHhSvDs4++AgrM1S1hmdvt3DlEv1q7hDwjOmmI80gSpupcOduj9wGMP3BG8Wps+3cM1bSSNuQiX9cap7m5x+cDeOGYa/VHLMByxKUIp/52DqdBu3OUxf8Auxy35Znp4dsE+Ds0f6mvoNLZTrkn0p2H5h0lkJ4zLwLeKVXLvFMwCPtDHPkyJyh/zwCOm2opyvTRJ8RP5PaiWvJOobPaOiUyyVQ3bsUK8QEAjnu1Ms83zh7K+ZqjhRH90afhHQuEVSfc0QbY0X7RhPvMdsGSiinyd6UWK3VRQKFr3Hw/vjPQHDUiXla+HdU6ZKGL7IhmA94dcK5vb0bNXzPpY1fmEmqJPsiBRD/82I95o0wgKRkE7m7eYTSyVoE1OVOpdU8TFrX940a+mb8fvH8IzkYa1eMv2sHvqQJRgpzQEQcIa8EeA8EAax4m+KQAn4wJQgD8YEowyjwlgpeTghxhUsJgFVKm49JFTntm1FHhHDfYPevePAYton6oi5s55OMZLI9/4qpgSjSVps2aTjEvnPsmvdcGMMM5c+xGfKKcyFiuE/SYkXFYnN8kpSncXKaBvdkATlPRwIli7nkioDSE1AxPtx4DQBzwJ7hLxMGtA0TTmDhP6FY93wMNBqGeQAA5caRISeZuHHKJpkO9u3TJmKFHpKbRRDcJ6Z06VOysI2xT1ecPW/qOFPvEfjFeIoonyialy7zbuX/LhuzyDPeEepKmqsf3MKGpnpql1x7X2SE6s+3TbknErvnZKm2S/QqD0TcQ7AiORb4fpIs8tmaaiZ5hh4qR6JzJrltkHIFidoDkOWQ9mcMp3K/N7jk1NYbqlxGq2dDpiIb+ACAjQQqO6FQqKLwnydOsoKS/Ip+L9fTIJZCGwkw/RxJKCnhw0MWOk83ISIeDFNAgnAmLFRAU+aiGnIxMl3xCT40TMhoiUDxIojDIhYdJ/jEFvkeAaFEVIaApBinirhiTKEww+TgV5n82nEPfGFE04LkNDkzlRSHCIcIakLCxnEMr0PChBymw/Rw0ItiQsmb9pFZEWY4WNiJwLZVPDxMTbhNdVPD+zEcRTlIMikiXOrHgVhjfUjxVFIB3HZxgCjCWJBrwwBdBzDCRzwcTw0XNAMVKpAsVcNSCJDycER9JiQwLPKnPKYcWNupFMZK4cWJi6jxdcpSme38fJY2JogRKy5RRNQsRCCkSTU3KEjy5HqqX0abYSdKS+YYnPIfZu9nGNNdJYanJ805QN4DGHSV5hqYkbNKZh50laSnTSLhm490TDkz1dPJZjkBrADvgI9G8jzWKCeCm3QWDwEgAFIUvwSPQ0B4owoBYTJAgaBgLCFYTgL8AYYQCKsY5pzap+a2SnTI+IbwEhyj8DRsh4yXTin/o2dTD9E4SN/GUB+AwDgsZbDzyPR/+7hJG+x8rbu0TFNQQPyJjXRrluAcuMde2g0E2PmjxVw3Udyw6tTXW9BSKcd4gQRCgD1ANK9UcN+TlOPM+mSx8wxLlyaJJm2uClSG+A0j6SrrYno4UaUJrc0qzqQldMxB95NTzEOpK7YND/wDam6hPcJQMHwAO3rd2e0PTSRt3DeeWflk7vqAZNRFwAiUADMLoiQcxGvgEaWxfamo7TcOFVdoDJ7XDj1Q5TmusRm9HSlyNaypH2ZQ90aWfU/XLFzVuf1m+Kf4FA8YlOpNMJW4WbuG7hImIJUdYRFI5yAYaCIGAM6AA5R18pPMP0iex/afgMKtLUa4pqaajg9/o3hOTLfXOlB7ow/AXpmsPkJrlHE4mw/nPz+MT1jpFMLSTxpK2bc6p1VA5vqVATCPYHXHWUwldk3mL50s/KVfWUUakAa94AA08RhgyZ2TkabhSRydk3vl5QzdPMwcAvZ5D2UgWhxKn8gpRxSAnS+HOJYmz2tXWSu914oB7wCNHVDlCepld92cZxZsqk0nhHCidwl69d7hyDwjR3P7NM59xS3ekMenSjirHlT7hF0piejiBf4mGeJdy283p4jx58oPtYJS834xDunWI3w8ONAhaJwF/lImaaiej+adMjiaNfBRNA4h4imHujCfJXdavpgln7Vm9R8MO995Ajov/ACkTf/Quxjj1LSKp/vM1h+Nzd2Ryz5ObrV9NFkvVM6dpm7hZOKB7wLHt/CS/vQ/k4dZG8GfQNo6w/wA9kLTCZYcvOnibByiU3dEIg45P0kJLudYT1fEuX9n4+EfqPs+VqRuOpDYi1GkBRwnZSTqzA7IpDOCpmABIBq3MhoA1ujSENK+gC39i7Jq2geSfFZamLx0o3LXVCVC8CgjxDeIhUADjlBfJutYzlekyWedJpM28vdrCVZNm6WSIqcCmw8QqQhfADGDMwUDjlUY1Dy37VzSWN7H2XVtOs2SmrNyWcNWaygJLNr6ZRMcg5mKICYLogIjmHbHgar5HV0tdHTw8Xvx69nTR01OVB1He5zfollUwxHrxum4+Tuml1MpjcqJ8YprpQAQMYKE41ABHtjpaysstA30mSRPzW6Odi+QUdFKiYRRAxhzNQBoGYZ7t/VDSz3lB6FNG9qLNaCLMJt5hZrBDztadE1BbzI4FVRVJkIKAA5KCA0IJiBUbpyxKWommkPRxpkkrdO0irhvaVZu1NMClIYXTYqpSlKGV0t0Dju3CbIRrHNV+Vq6iM6CjZNO37o0jpY05Kbf0dfJnThu+apv250PW+/rhJNupjg4UcK3SFApU7wcM6mHeIiPCEEnSibhZMgGIgXCKjuEDicTXjB3DUBCuQFrxj4RPGWx9NByjZoy+2knmjycN5WzZmVcJNxUul6hMYoj3ZfnKIM1j7Vp+kki/7tY0Gcr4ekwupnvO/wBG3RjFKW+ctFkgJs1DeImoHGgxYRWnCjKVuU1Ng5yFdJKMxIocDZCIbfJ03iA3sgp2x7tH5utp4KCSsedqdNHWVJVZvcwlErhxf1dM58IoqGul5oF3iPYELIs3ijfXE26p0rwJ4hSiIXzDQA7xEaRNWbn0jk9kLRT+YyM7jVSnZqKaxTWwVUMAokEebQAKIj25bosLyUytnrsnlairXzO+TMYusDdKk4IQ2IICPOIAKAUMwASgagjUI9KfzklPBQ+jy46CLhk2V9vL02aZFHCaSpsTDNiXhTvgAmAiZChVQQG7eGoEDMKiICAS3mOZqJ6wnJ32F/2RoAGCg02BKI0pQK3gHIN0N7DLS+Z4s8B+0ZEbqamimZMDikmN3CKkXd6wbucIjQa0i7vJc8mDwzfz2ZrL5ea6oUqhiqrKCQDAY6gCWpQAwiBQGgiIiI5AWPL1ernCpi+T06NGHTTRnDto3UUOnhpJHSKKihk0xIKNBCgqJjUQDaDaKYQCg1AAARivuAcN1DpqJ3DkNdN7gNl1hQQGoZUEB4xtOvYahWac4cX72GUyzIh7xwyqIlpxGoDlxHdmGfPFLKSdSYS+ZtNdZENgovG+SiKd5QuGABQBurFEoUpkcgAWhQjq0Py84PGaujj1mghNX9lRFz+fd/OPEcfn4QqtJ3DOyhrTzhcrJI6iaLNFQvKuBObMC0AByLtCNBChRGtAvRaAk7D9B5Q4tPN28jKi6cKFM8Et9ZI94S3SVARHdQN/ZnSPcrfJ0aaThvd2fP0eTHQzd7/VzOLbt/Olk5rK9jlWo87o3RA1cs+FOyMOlRnErceb3CeES9sl4eA9Qx0zKWlnHDaezyeA4cSKTpqKKXURIq4ATGKQpSDmF4Oug5hwERBzaexOji2E0/QeX2U8xTg8hTmzV4iYABuqe8OCoUo0EAulEaVAwGHqqPTT/qGhoa3Sxb4bf0L/AA6danndfsYlJHeJyfqfnLri8InTcSs6an0YlN7PX3DEtoMsnZMkjStu8tBKnsyVb4jVisYSotFKCXljUERMA1yugIbwAQzixaQJPYdnL3FpGdqJIyNhgo+Zt3BDpkOcQKY6QAICIiYeaIBeERHIRoOmq/qTTVNV0IJ2+/3+jhqf09VnT6u1/ozV25TbsyJt0+iF0vZGdWgdN8Q6inrfjmFev7o7Lsho+sJMLOMpg0lEsepum5bqyzI1FkhClbhjjdE1K17d0Yzpv0U2E/Syz8rl/wDRiWICkwZy9uoKizRQwAVQTiIlAQFI5QKAVNe7KDOi/qug6jpYNc7/AMGn/wC36lCn1cl/BT9HlnU2crJOFG99w9TxNovNTHmgFezfTjFm82ecJoybp3zqu1CIlT9apgDd3V90ay70Z2Uldn5e3bs5uJCcoVRFqCqlBDIhy0oFO7eA1iD0UWMeEt44cTNBUnmpAqhU3BQqkooFSbhpUCCbduyjlq/1FRr06lSOzSdr/wDQU/gq1LURlPdM22WMU5ZL27NDmN0ipF7igAfhHlJW0UcawoneOY16920APuKEPruQR4aUyj8+csnkz7uNNKCgYR5ap02XkkaWk+YT9EHiKfimYoB8Qz7Y+HjlXDUPH2/8vBXC8jzSuPXZxcv7wlD8Y+HDs3KK+JY69P8A5b/kirbg2KyrFvL5eRNunzykMb2hEuY+8AiaiLkJ/k5E/ZD4RKEIp/6o4aj3PUpLsQmJYC5BzCn84oQn2g/wy7YMIp4fpCH+r1dYdfujM0sNzEgMKFBNBb+JAMSMnBTpQ4ggngGI4EFFGHFQhO8MADRRJSCgFYdHGEg/aJ3IgBITwW8r1wcTQa8n+QiwEQVUjwLqcYUPhwkGHWJYAaxCgLwnc7PhCZywgFTKJwF5P8hCN1SCCpX5uABY5vo1I8kdT6T6vD7oamOpBQOpAQOlVFPSawf6xTCAh2gNagIb8s8o6dsNZuaTiw8qtZtuCO2/KcmICU5DGKIh6wDdrTfHKqx1I7k0MTFxL9F9mW6an/R5DXeBRMIiOXfnEuMSH9kJKTcpq/2YnU8Rv6NSLWslK3imsKS9vi+sUtB+ENlJE3cKYialw/tbvwpEYfuT1P2EZe4TUT9uJJmthuMPoRFJSCcM3GJq99LomTMAw+Om4TuKYZ4mw7on0F3Df0cTDd4o49JFfl75PD5Tn+1BXs1TZp4nqQ08RPu4EtI0xw5Gq3xPSlEt3fv/AA/wjmKyWkqaWftI6lesYrIiwp4d7mCHEg9QjnQY160cymFqJolJ5ep8ocGup9RaZiYwdQAFe8ADjUKS28leeM3iswkdpCOFXCgqKa8jhEqOYiU5RMIB2U8Yu6INKlGkOVuEyKOHl362/wAYtTG31k07iikwxTk6JSgMUSUaAp4o3w5paiXkP+zbqKAXxEQD4ROl0HS+Ts1XiloPRInNstabgvcR3VCCCsJs5YnE586TyZzRT+tvl1ubTIxzCGXdSLtZfR5YN5onnFtJxZsjiet5gfzfMLo329CJlAoGAaXRETCJRCla9cZuggomniKdMt435+EdAsxTb+S/yewSYPv3qr5dw0Jv7eyLJOfJsgopfTT2D3RumL0RplFr0oWecN9A8il6lm1STOdlZy9mo4b0IKhjAJlAH17oGujXOvGK+sjiKKp+uUS++OgNI6nnTShof0ZpqXCMkwmzgpjAJKJIgUgXdwUrvH3Q2SY3owe6QJpI3Gi+aSucedbOJ3TFKYwX25dkg3QEB2QoAiGQjCVorC2oUmCTzzG9OciOGteLU98o7zBWtRD7o6WBdRx5UGI3U/1fY/DeXabIrOAwwGm4RuGp3DGnOys5hyjhNK+f5wxQr45Z+MZmsJOBwq2UU1PzPMG+rnIbmqJ3DlHtAc4kmtlG7hMmsKckTaMnln48I62tDYWy80T/AKQl7Rwe7smWKF/wNvCgV3UjmfSRKWcnmDtOy7zGaEUulTxAES5Z576V66xx14fue5otR/o2ft/Z4bRSdnhStPCv3eTTul4dghG4aKLSSdxKzt5fL27RwlTWCoplTvjTZONAqICFd4xyXZBmpL5g+tBaBQmKcuGineqcvbTh3xpGiK1Sf6aEb4lwjhFQptrnCG0HuGtOwYxpxxL1vfA6pVnuGniYnMipzm1Sil9NP96IiYTTETw01PtRX3bz6RSO1Hg4C7+Y4iaqjhTYun53VQQGOddHC36PzAjNNS6lM0TmKXhfTNQRKHaH3RpWkO30jsnIzuJhMCEVVKJU0722YewOI927jHP1nLSuJxaCTy9vcIQiyhSmLvocfv7I09Gq4OiVVlFGZ/qgXwrGM6crVzCzahE5OphKvS4JlCmoJQuhW72iGUbI8Mmm3/7wC+Afn4xg+nAG80mjRNTYVuiomX1gCoD8QieDNQ7kVOxBFHDzE2znuibiImrvERHeMdl2eLh2fl6eHcORuS8X1RpnHJujpBTXFdXb3zkKQuHu78+2OuWrhPV0k0+fdJdT+yGXvrxjIur5EfasP9H5qpzDkZrmKYuQlombmiG4QGgh3RxVotcKKaTLPqKKHPfmBL2+pqgNbw1zqOdeuO3pyinMJW7l6ilzWEVETGu1u3iiUKddBHPujmXRboWeSvSo+ZzSeax+iSzdTGRb4ZHKihAMXZExroUMICFTVEK1DdHTB4wOeaudPE9HFOmTNv8A5zLNOFE9tvL5ipe9XNEAHvAQEA7xi7JGTTTinlVTmmkxwn/7slKRfFZUTD8E4yRr9FtEuIp+fCHrJtrENW5ItchYcmRRSEOXBIyeXaumRRRPo+t/hCj+acpq6afP9kP5Q+Msm3T/AIbsRLgim24U2IDNPuIOeJt02/o0v3afcEUdyk3xDxJz184UcH5TY9WIBZVSIOi4iYqmJhpqRcZWzUUTInrBybPRMIRU5UnrDjEi8SwMNQkNET8R+SVOFLn9IOPtKCP4wzmMmUT9I8Oc5+jFhYGTUvwxmyqcV6FAz6ZSHDvqYkVecIKM253Cm3c2o0SYBiJxn9rlcRPV/XMBfAd8R7RouCtQAlghzwcp46rnI1Y9QIAm6PGNBSDDEKAWPCSPFGDRLAAmHHgUgnzsCA1hADB6jCRhgSjAArdCETBykGvwQ5+UgHkGoEHhMDwYRgGSDdTEb4cMl/Sws1Uw4I6J85FgkTtlrSOJe89cl0SmKbmHIPOIYOICAfAOqMbIql/nUnqjdO4TEUMmUvRIJi0DPPIMqjF+5RO+ompGTIvFE7cThTp9Lr6MZuNzu0fapfwW3SC48zpyK1ilwh5FOGji8bokUPgmEeyiufClYzfTXJtTtxMFE0/1u462d20UAy8SjGozuXp2ose7lan9bZqI+IlG6PgNBAeuK8siztgnZKaTjb85ynVXHAcdMRKYe+pRoHGoxvB9tjCE1Gdzn1QuGpDpiaJnSLZdSy9oFZfiHOldBZNQ3SIYR39oCAgPVSIJspAelBqSuXBi/wD6Hbs3G2q3fEWTN6pKUEPfHRpB5Min57I5bZcooin66hPvCOn0S4aZE4mX0cus8EhU6sGA0J3IPQYmx5twwjxGAuDBYMB+ThlWBgDjHiHTjxxgCwQ5uZBVlsNP8+Pwg8N3hsNM/wCd+VO6JbxNaUFOaTK+5tkzxMNNQhCetw/HLtivT60qjf8AV5o0cX/ob3DgN4oZ91YmXElk+J/q9v8AWKUf5w0WszI1OU83t/Z2Rr98ZXPpdPQVHdEXI7SYimHMJgRokc20pgnUy6gAoDnE26nCilxvI03bi/S64M3MQlOI0NQcgzpvhNrKZXL1MRNPb9bj+eyH6U6T+k5ntRTn7OuOnjqZpWLDZ6XzhNm9Umijc6TdQCorJ1JihnmJREaAPCnV3wprPKRFjOlHCeHzCc6727obC+5SOWrqX6Pd039KUJxc6/8AsWQh8SFBJESwecnykSiS+JG9OtmrHxXzPxn+H1nCG6Mi0gyWafpA7cJs1biqgGKoUuwapa0AeyKp5rmCfpG5/wB3KNwtKgm4b/UNe+Ah+MU1Zvyfo43esnSPJp6ONXdlFZKvJe4I4bp7ZDerkYByEBAd4CGQgO8IsLVRuozJK1Nhk9MKjExq/JHGYmT7AEahnvAa9UPxYQdWXJuGarPoK0u+weoCUwD1gIBXsrClrM2pHoabSqEen6ZTnTVRuodNTYOQ10xfVEPwHeA8QhpgjF1Zs284Tw5gn/SDQwIrb6nAMgPlvqEOk7FS9T1yfVUGOyPyMPZ51X4ucZvEzoyXKQYU40c2jWXqconMHZD/AGR+8AH3QgbRj9HNP3kc/gIRcfkaJjL46tH0Z+YqkQNoTcyNQW0fuG9/5Ykf/uzfzGM1tsxUl8wI3U5l29s98aw1dOvtA56mnqUleaIhM0OSGiPIpCwKxrcysPbwwIGhsVSDApDJHWLCmsJwwMeC3+yC9gJHXOwIKC+JDMpcSHKCUO4DtI0Kg4hGDpp4kUACjpRT0cC2LD5BsnAGBNNTk4AFkk4AxIUIrycEMeGiHyJwsX8ISqMLFNDDEIYYaqekCFlBhKFcq9kPG6XJwmUkOGf6uECBOThiyAIZSJKXuYZNWzh4pq7fbOet0vcFR8aQk1Xjg1cN7nfo6j9F1ZOYnWZopsudxZGLnmR5FSB7lJlqZKYcanYOYp7bdTmKlAviG6MiarYkXOykw1dwT60cVTKJ2qKnGxqpggY8dXWEyOOgcvO4VhMm6OiLyiePUhhKwrUY9fgBGAEOMWYhr8GA3VAAeC34ADx6CgNIERpAAYDQUTx4DQWAAqwxnWmJtrFj5h66SYqF+zQ34RoigRUbdsvOEjmDf6Vqqn7yD+fGKsNeRh2jp75vtZJHjfYO3mTZQpu5QtI+jp7TuNcw26Zz3zdKoBvz3h1R8yLITFRu8ZTBNQmwogt7jAav+EfWKXzmXzCXtHCibRW+impzQ4lDq74KW2xrqfFFcnEqnkwU/oNQ6R+cY2GUcqbwAwCG+gRWXUptw3/XJo7ueyUpPfdDKNYRct0+UTTIT6puHcMSSU5l/o3DNJX6xR/DKLZxXMilsjUcfrDhwr/aVEfui8yizCjOX6wmncOrslLuG5xypvGLm2mkr/q7Nk09bZCpvfxh1cTcOCKYhDk+sH3RWxGUilupK8bytVwo32D+t+d2cV1Bphy8jdvtnvDeKXoxqloAxJO7T2/Rjd8IxoJkpL5wdv8AS9GGUty4WdYYeE4UT2v7oDF0aqN27c7xx80bZL6w8IqjV1hqJftSgb7wizSduznCardw49FRQpS7zV4h1xaRLIaaGtA4vqJs29zpGTMAj7xzrFfODzbTeJnS384saIrKW6aepydmc5z7JjXqgXrGo5RDzqxThmzWmjh5fO3THZMpwHqAMhp2wAcG/wCUSZ6xonkjz/ZLRIKfvILF/wCMY4z0GGw9Llj1E/8A3pd/eRUKHxMEdwf5QdtiaB3an0U6l5vesUPxjg7RG51PSZZdx9FNm/xOBf8Aij1/h5/3Y/yc2t8WjvlJxhp/ZD7g/CGEzPiJnw+fdH7oEqin/D7svuABiKtLMPN8jezDmau3UU8QAY/U3J45Hy/MrE75HWjucaV3Cs0k9ozyh1Im6EwbvE0wOJXImHDyHK6OGYR6wEQ3ZRp+lTyTdKc7xbYKWoVtVPVlhTcYhgJyJC1TwzGEKABjCAFCgAPeYYz7/JhT1vLrVvbLvE3GsOJPebmKpRMoJHCoGJWphEFKgOdLvCsdvaRl7bhJ7UJ2YmLJKbHZh+jqDpMpiqqkSE6+xeKJ7wGEK1oAhXhHw3yHyWo0+uyhb/j0erpqNOrRf8nFNnPIwnk8nEqtp+nEnJJSM0HibgygAGKc4k1cQ3lED7IiNNrKlRy0J5oJt/J9L9j3Lx4SZExgM3RbuBMDdo2VTMoUCmGhQATkEQAd8bFoyszJ/wDM5J5nOLLnsu7nWqaw1RKs5PiIuxUSUEtKhfAuKYaAACoIjXMYhtOU08zaQNG7aVzB2k4NaRym6VRvp3E11kjikY9LtDbrojUwFqG6OZfK161R0trWfr9jSWmSgmzoc6CgnIprapCk5xS3aH76hXLsGKGkwtOlaglwVVZa1WNdLe2SCYta9tANlXIIu6xWxMFuJzkKao3SqCFaBuEa1pUQ+ENnjP8ApDzgzbnWdERC6mZa4lv5w0AcxDKtB3BlxjxYVOnu1c9zS1+insndW3Monbu0ks0tzNSykvI9mGogndcXj8mYiQifIQyAwAFAEAqI7qxJ/pFpql7ZJ4rZWWOL5RMZNFusU4DxvcsanuGGEys23Z6WLNPBxcWdGc64i4WMqJhTROBsx3phQggFACpSiAVEI1JN5I18JgzcN1TErdKisUbtN+QGrTuCO+pWpxjBYJ7L79f7niwg+7e27MJkZ7fs5edRSyDeYSpq8eOlGqxaXVzGMBxMbMRAgiIAFwBpXMaBR+lKLXuHc6nlq5Pq7uZKAZO8Wid8G6xSELUREQAKAFRzEwZcIs+ic7ic6L2643llXCMxxFirDQyhzGrUldoTGEwgPCnbEjpJmkrl8jevFHhCFaTRpiLJusQW6hjXU1DlHMoFMYomKG8pRpFPWf3bKCX/ACEdOnT5M7sG5/R9wlNHiaqTKYJg3xzJiBEli0FMt7gJgNQKBQAEK7hjW2z5SaM3amp3yTA170lQAAApArkHEuYQZRwnMJRVvMJORJkUVHTgzHFaVLz7m2XmhkI1EOvqiIsYpL3kjdPJHNMWTqpqotXGqqkUIpUCKHBMwVEoqAcQGlKDUKlMAhOq1i1UnVlGzRtRoqjSVJv+CBtJaSds02Vl7JsyJTCalOZw+UqKrdCoAUSBSlRC/dMI0LdrdMI0irS+Zy+wdl3CjyzZJmrL1l02qKyggS+DhuUKiICAgKhymERLeGgiFN0aHPG8kZncPJfMHZpw4s0LWXlI1UUIRMhDGKoIgQQARExRoYa7OQZjGV6anSkvsnY2zbf5QlME11nDw2YqgmdMwCA9IDHMBgHqKA8Y6dC4aiSoRXk99zk1UJxqdV7tLYgppayeWseedJ48Ida6JUSolEiDUg0qCZMxDcAiYaiNN5eaNwc2u0eWgUSnFpLPzgkySbkalMzWKJDEKGVypigACIjuABHKtYoEmdp2TmBHFsLMKvWh2omK1UWwBNeuiRUo76ABRAADiOdMxjRrYz/R5Y9OWS//ADeJOJxMGZHjhrrQ4bQDhsgdQa3zVAQAChWhRGoBQR9zVrTKUKNOD/Zxa3+zzNO601Kba/dMjJNbGy8rmE4T8xuHUgmCaaeouDExTYe0BjZ0GpjGCla5xWi+UBZNwnM7VyuVvTW3nqajW84KAt5UnQU06GyvAAABhKUDCYwiAmKGYOpvLpfL7GWXnbdM+tzLXTOFrxqGw1ClLQo5BUDVoABxyiClGiHR48kdnbdt5wrJ5URw5b2lKstfHFSvqGEhhqBLwFEAAMrpgoFaVl0vj2lXqKW7av8AbXpmlPr36UbcXX+5OaLrV2csHo8eyeYW/e2adOJwCyLpvLxeLrFFEgCFwqZwEBEpgEaVAChmFYitPGl2xcwsBZqTt9J6VoJl+kF50oo3Bu9RbCkuAqmagBTgUoiQAEC5iIRvkus/Ze2li0mbzR4kaQJFI4l7VQwYq10BEhrtAAomDLM9aGGohWMub6A9Ffng6c8sGRwtjbKb6YLHIjXcUChQhigG4aCPCo0AR8yjV0tXVy1LTTTvZNHqUtDVlS6bexdtHmmTRHL7Nt7NtNI8qSSlDdBi2dTJwRtrVEi8oQDiW8FRoNAyEohERai00rmE8l9p5XPG8wety4Khk24kQMVM5jEUKFTVKOIYAG9nvCgZxoNnJPZOzbP5HZuVS9JvyaOqogN8C7qGEoD8YzDTTbrR2zcS+Xzh43aOJgoDVFYt0BSE4gUBNkAGKAiF4ByAKiAhSg5/H0oT1fUxdt7/AO5l8jQqR07pxttYsZdItnz2bdt0NIcgk84mbNcqykweA3cJPDFukUKQ45JloFApSgBQRib0Eap+j84FO0CU7VJNjJrTRFwK5HJsFE1SqCIiIFvCUM6BdGOHZjbxnaBwknL3msInMN4xd2QCGQ8QqAgA7o618kyYqOLLzVmopeIk8vJl40EAr4VpHb8z8BH4/TuvTezfH8nH8fr516sYVFulY38u6BghOZBqhHyJ9Ic9f5QAVP8A7Hek1NPnqytNEvedykUPiIR8PnSeGof6wx9tv8og41fyQ7d+2VgX3vkI+Jzhx8o+1/MP5R20P8pmEt5mzyVLk/4fdHXXkx2M0Tp2TStJbyxaU7mD1wqZMyxgUI3STOZMpSpmECiIiQRERARC9TdHJUhSU1cnj7w/xD4R1zo3WZ2b0b2ZTmjwjI7tuq4RKob0qYrnC/s1ugI151BHPqGOCfJ6SeMUdEoWm0Ny9Micv0dsiEJ82WXtwAvZeAB+MVq2q+iu1kvVl7jRPJDkcFEpTKN0yHIIgNDAcgAYogOYCAhGdp2usviH/wBKJZsc75UTZ+MSshn0jnk4aSeXzhJVV6tgpqJlOolfEKlvnKUwFAcgqOWYRn4lZM4Zck1dQ7fEv4RhT2t+QiFfG6MNr3ZE/aqzk4k80e+cJW4bpEcKlKthmwlaKGKBiHEoAYo3RoYMh8Yr5ywsl6N8dgcSDFGErvbAGUihCoqYcev9kNL8De7oAFzHghlMSEIAVYVwFgLCeHBSqwW/2QrgCKcJXAhS/wBkFN+EIFuABVIA0GE0JCNYB2CmOpCYn6oOoaPQCAvJx4cPjA3e6DQANVsPEJh9P/kHxjsmwyjiV2TkjdTmEYof3AjjZYPlBMP80z4x2mgm8k8rZN5gzPhJNUi3rtcgTL1e+IbMqmxYW8yTiRI9iooOW6nKN1CHJ0eHwh4i7UT+chXJwLQDtTgoeDFeKfOKX4hEZjDxJziQzMmE3afziceWYyuYX9YcOG9/pJ3R/vAMRIvYEZs3+cUuQmA5kdkZfZuaO5pK3jt2q4KCZtYuiBACojdugG+uda7g7YcTOb2sbpn1dRpc/sc/CIobUt0+T1gn7wRLysswnlzV298h+aY2QeAxNsgGbO108U/WHFw/N2SgHwCIy1Vu5gzbpS/U3rvzqoLG83Tv4N8httQeiUKBmOVRAOMXROxdn0+UnE4IifnGTRp9+f3QxnDeybNM6cvTvn+mMsYR77uQfCKSYnNS2OY7X2RUl7PEbp7BFAKbxEQDvzpFucKavoXkMnbvL5MQVjIlUAboCJxqIVEct2YcYl9IqSaln3CbfnqrJplN6o3wN41Ao/GK9KrCSOVyckwZs1STB6mmZwbWDiBqDeyKJqFruyAIt8kpbNmcII4k0ST+lUIX3jSLO4tjq/lCTW1ibdxMDyKRpot27coqHOooHNKUM61AgZZBWGk5l/muaNFPXUA37poV0HoKTC1lqLWM02+sKvDoorKdIEylLSpaiHNCogG8ImrPEpRySNm0SyaeWfTmVsLYKEPaO1CwPHiZTVBonTkWwDnW6A59tR4xop5+32//ADRla0zt4z5RxI0lSG5pmq18De/P3wpLrSvHCmG8l7huf2qU98YZm2JfnhG88bqy+YcqkqXDLtUEtcqgYMwEOH+McY6YpE80f24d2b84OFUjpkcNzKGzw1KiADSgVCghHWaEyUxEuh/KKvphsTZu3DhJ5MGZDuyI4ZXBa3yZjQe3KIl3HTQq9H+DkNs9cfSRq+iCyUwmEwStAoodu3aKc7OqpwyEA4U7YdMPJ/l+uEUcWgdkJlslRLu7xjT13sjsXJ/SJMmTJML3UUgB8RHh1jChHc3q6nJbEg9eps0zqOFCEuVUNtBQobx38KdsYjpI07M5Xiy+yaiUwe53lN6SQdohvHqCuUUXSPpNtBpAmB5PJ8VvJ72yUpqKOAr0+IB2cYhZZY3V0yKTC4S50S0HwGOlRXJ5uTKvM1Z5aBwrNJw4VcKq7V5TO5XOhQ3FAN2UWDRnLP8A7oknTTUvkSWIsoUvSpmIe4IUtEo3Zs9XTTuE9nqh1oITUmmkQjhNPkmjdwoobtwzAWnbUfeMN8GnijoCYn/o9H9qa94Up94DHOumddx+mEqTTUPyTG94mVMP3UjfZ06UTUSZqJ3LiPwETDX74wzSgVu4tRidNJEif/F8K0jPeKuOmlN2LPoAFN5bRJPV7x9XUW2uZQohvrvHaLG0z18m8sfahxL1LjiVLLolMmaglwikOIh1c44eEZF5PrX/AEgmDzE9Ezu3vrKF/APhF00Xzb9IP07lam3rcwVWTL6pFAVKIf3fhFweS3FVis7EDZC008cSfXHE0cHPjHKW8bgAB+NYsehU7OeaQLS+fJgq3bqlbFMsU1BxARAQrUBDj1RTpMl5rs23bqelIUb3eJhH8YntEDtNPzxOFFOSdvBTKYuYcmUCjXsrUO8Iu6Oe5p4MW/8AnMPYdO1DQ6TuXhMJeoZOhzCU11RM1KAIhUBCgBkEWOXaI05fMHbxvOL7h3cxDKJ5UIAgG4dwVGMiMROeadLOPGal9KXyt24cGKbqMUoAPeKlPCNZmM+cYnyd4clyvNNT39cTOMEJTciRCzbxu4w01ElbvSLUL3gatIlm4TRunyjMns3TBFKa2lmGJ+uK/fEySezDUzKKOOvnFpGe3obJdN5MFHHKS9U/9mWt0fjDeeP5hq+GnK3H+5N/KI1jah439Hc/dAYeja+YKJ+kJ+6EBJSnqThRTlG7j/cmD8Ihpjyafo9v3ffGkmtG8+kiLmDvXEz6xchNWOiG5WLPCmmmTE2L8WgHLdNPk9uK26ST+bjNdMtsppY+yfnCVzA7R2dwmimYtB31EaAPWADv6okdRbG9tJmo3Thu7f4kYlIrTWwmEjZTBR47+UN01r171igPcPupHk7YWoTU/XMUntJhX4AED7SaacuDWX66abc8Z3P/AJQpDELXzxRT5QmT92FmS6kwU5RO5E5qRthiQplE1IOUYQLCpRjsscUgpoMQsFMnBywyQxd8HMeAvd0FHlIlgCG6PAWPAFI8O6EVYGPQFAggjSAAfnI8JeuPR4oQEgm3wEAbdAgPEIChUisOVAxE/bhkTdDpFSABqqTDTP8AnqjIUC//AHRJwn0zpnN4ABDB9w+MbA6NyfvjI1PkelzDU/rBfgYmQe8sJyOzTK8JfwX2zaiakrVT/wBnNtfeFPGKkZVOVytw3UT/ANRT46hSl6KS1VAAN2W18QixSAdXmDhn3lu9oBXLwiGtEj/TE1l+H/rWVkMXq1hqcRAfEtA7gikc8PIgNO8q1iVy+0idw+EoKZv7NQt4B3Z0MUACvrDGMo8nyfqfxR0Yox/SzR2eX89VVnhlvfSk5o+8oe+OcVB5T0dz2eJR6hikz0KU9rE3L1sNQjj6IwKe7OOnZM6TmEvbzBPmOEwUL9oK/jTvAY5VaLp7GJG86KZzrFm27NRTbaGOnzs7l4RL7gGndFMNTDKF0XtQYMCseUNBQBMIk8lJACFYGPR6AoG72x4R4QBjwmJ4m4C4HT4wzmSesJ4acLHgCb4T7hwn05XKUtLpxiekgycumCnpHH590WlZOAIlyfJxOB71LV5RKv5kU9Io4PEe5ImzUw4uS6UVS0bVRPlIzqQ2Pe+Irw66yFW7zk4mJegm3bneKN9YP0SlNzh6s6b6h7oqDRzFnRd4kvI4b7eEYDGL2cY8x+Z9H83Xqx06lT/6JlUlrJGoSaOJW3833Q5YzXFQINaXRMYBKAhuGHrN6m8eHeOG6Vx2UdpHYTRGoDsFKNKCIAAgNd+VIaO7XvJXqk0k84cNDpLXilTUpdPSlRINQNl1hEY4tU4eKKvHimK4cGxFlLoEE5+IjdAAz6gCkXCeEkfC1FPUJ9QsE0QxGav1Yohz8odOLnK3yc0l+In06l/AfvinP0NXeHT9Q0ddR5bnm0FjJo8BYWSThBM0OkzRkdcEQ8/FSTvG9oE+ZeBF0UvSIO738R4Ui1s3KaiZFE9sh6GL4xGPGuuM1Wam2RUol/PhWIix79RvrEjeemZKXS+0SuXuCkN9xvHuLyQ0CJ4aEUgTLxDSGxu/NycYxpRTT1xp65inveF0fxjYXY4iZ4yHSYmoo8aYfQv/APDHbodqmx5mu8CjXe2AgSpqQrhx7p88EvwsU0JXQgQHiEV4gKGjxQgoFhdJKGQKJFh0UIKkTk8SDKDAAcOUhyiWI8qkOk14sCQTLChip/Nw2SVhW/AB4w4cAVaE1VoRKPKYkArDygwcBpCBDQJjwFBTDykCG6EyjC5fxhoiY6YfRwuBOUhu3Nhw4TU5SGQSNmOTtZJ/+3IFNe3GAxgKIe4wxDzBkpJ5o4l+38nMKZfqdEe4Qp4xMSs6beeSxx6jxub3KFGJ7SBKNYT84N09tvW8UvSJxHwzGMKqzidemlgypsXGHFnYOeZFIRV/9UT0udcyPKqxPZpTL3LnGJFpk6/KE+tFCYuotEpcDHnVVkenQd2b1Zt1rkrOn9FzYclGKbYScJpuEk1OYfZNF3fJau4P6h/5RNL6OTWU7PMSNBiGghggBGkbnAKQIGhIBrBijAAaD0GEimg5YADlgsAaPXuyAADjEBaNLEZnT7ym8QpE7eGImefqZ4CrHJ8pLh3G/MuFAvuCn3x9JrHTVvNLF2feJszlOrLW5jGvAN4cMM93WEfN9Uur2gep+o8XL4YhqfCPo3oEcy+YaI7KOMRI5yS8iKhbwVKKZzFp3jdD3xPd6N6r7FkS+vvG/Kp3/wDfGD7hpCzC1E0buMN5fO3OW6U2Q4Q9eeYh8eyLKLBmp82T90IbqyJmp6NO59WKVzkVg6M5xPnCfVyCHJZomn/9O/4CAxDrWbxPnLntGL+MRzmzSil9PDSVJ7Rah8chh3kGEC2japNmn8ommEQ+zyimXxgUZpK5gpiJpy9wc/OMW6cTU45DlGazGwcvcJ4biVpXFi7RS1C97hAPhEVLbEM5Hi+Z252h1edtDTLxhdR+0Cgv0m147NRTEUl5PV2VBC72U3b4O3fpy9wd4zcKpHOnhmKbMDdXWGUY68d2wxElJfOCJGb1LtXqHyptAA0HwCK3PLVeUAzUJ5jb2XmCV3aK6Mcg+FAD4iHfFwqi6Z0MfSH5rT/rav7NEoHOYezMIQC3U8tAmdupI5hLGh+drSZQFXvEoiHxjmhPTvpkkamJajQOR23Js6xJ5sAnr2JmIIAHZfi76PvKBs/byYeY1LL2gkUwy5OaNSU2hpkchhrDlV7Sem/SM38vBvrnk9z3D+aeMlv3XBM4+bMgmXmOeS+cf7E4SdXS7z3Dga6FaBnd4x9PPLPbax5P9sMNP0TdJQv2ViDHywUMomp049P4+eKyicmphdnULfyt7JKcmpY2fk9bDM0EPiqGUMba+UdZ+0lm3Ejk8nnDRw7LhmM6TRAhExEBNQSHMIiIAAbqb891eaUw5T0f2uMKCVT24+hXzuocMP8A6OD8KkbHZfSe4s+4I8k80mcscETFMrhi4O3UKQ1Lxb6ZymoNAqFaDQIsK2my0jh5LJg3tpPSOJOZRSXrFfL32h1AAqh09vZMYMjDvMGQ1AY59Lie3CKimHGX+Jzl5pf8Dp6OFLh/9n0i8kLynrF2bZzVvpY0sTNu4VM3asSzKaOCARoilyYEPeAAABvBmNREQqI5jHQzfTB5NelO0DIZ/pvlirWz6iUyl6K08DD1gLxcQTHGphCuQV3GHqj4upO1E08PE6+kPH8h7oVTdOPpD/vD1UyzyjnqV4VN0rS+zr/Rgffif6YtDaln5rOGWk+zSqpm/pk5skc5S1DIoXsuGQUqIBXri1SbSNYe08jbzCXW0k5iO0QUKZGYIiJahwARpkPXH54Amjxv6N4qQ/RMVQ1fvgxJ/OE/RzA/2ilH7wGOLoRtZMbqOMbH2BtfpXcSfSZNZozto0mD2X6xLW6yxkVASQGgCBCkAoFNUAGoAAjTMRDIc8bTRmmoRwzcEv58oioAHGo51Eo1Gob6794x8yCWutAnyfnBI5PVMzQH/gr8YcN7bzxupiJ+bzH/AGjFIfuAI+g0vylDTwUemm7Wb/g8urop1XfI+p9ktIE0sm8ZTCXqFdJS/EM3ZrKKC3SOcolExEwMAFEK1qAcBDKoiDlfSLNFLFzCyDiWJKqzV5r0wmRrwOHSmNihfKAXaANACmQFAApQI+XaWli1jf0acsJ/ZonIP8KgfAIdo6Y7WJ/OHIf2XzpP3XVaBFv5HRVZ5zpbma0laCspH0+snp8nGj+zbezH6Ht57LZfipo3XB0HBEFD3lEwpkoAjWhTCUKUARoFRmZF5U+huT+eE9UcS/zkmGNLXEtfppkNQAzKmRUgjQBqJDZ5bqBHzAaaU7cJ8oo4mBPZ87O6Z7g2lBDOHyenG3ifo/Op75hKXEmyx73WG0mcAoG7OMKtX4+o28Wr8nRTp1oLd8H1MZeV5ZSYPCN5Fo7mrpoRjq5Zlq4NLpaCCaZEnAlVMmFRvCYCCAUECiI5Q9ktLEs/RiWSPSfIFbVTCT3zN5hikKc4moYwHAaAACYArdClAChQpSPms28pHSBL/SM5ncIbnFmCYhTOo7TXhlx4xIE8rO1ifpHE1S/szMlP76RYqnL4yKsk/wD7Mai1UndM74thbGYWznjieP7iRDpg3btUVKptm5QECkLUAERERMYRoGYjlQAALbOtJtjbWSAn6WWXmBZ+3Z4KLyXqEBJQShQonAxyiAAI5gAGyEewI+cX/wBry2CfzkwMT9pL2f8AwqlCHTfyvbSfOKEJ/aSkn/A4z90eg9X8bOEVuseLXTON6TVRvazvyfRKyml+WWfsv5rndl1Z09liiriTG2BTSUOQxRA94QEpAEw5lAw0HdUAEeYrc6UtIlm5JNdGkrcS88qVnzeeGUWRMdcq6QIGKUu1cwzGSKJiiUQMBjhSgxioeV1OPnFJV9qVrB/+cH74q1ptPv6QTBxMHDiX33FLxStViBkABQKiNKgHhFQrfFZSc/1b/wAP7QujrIpJLg+lWjHyvdD+kSxbdlpktJLJFai8qi4a6uoS6JziVJRmoF6lAEtBLtAYMwCgVtE20jOHFpJlaDHmrSSJYSLdROYN8Q6ZCBfVOipUC3hEwgAGvCAAIgAiIB8jV9KLNS/8jaHOfpYx6+FQy8BiIXtu4cKYijg/OvF2hoWm6meVI8zpaClWc6Unv6Pa0tWtCFqi3PrZbfTNLHli5xOLJzu0UycN2aijcqzVIiZjhkADW6YQEchEAEabgGOTHVjpxpAmB55pEnjt64OUSoplWELpB3hlkUB7K0+EcvSjS/aCVzBKYOJ5MHurmxCpuHyihDAHACGESgHYAUjXmXlfWXbt0k3FiJwZbpGTdIAFewDGrSPovh9ToKEGpv8A5PJ+XnqtRaNFGqsbKS+zdxnK1DkSvCpdNnmNO/8AIZb6R1L5Hs7VTnE1kZ0z8q3FYpvVumKHxxBHP1Y4HL5VFi3Ch3DiRzhvu2TFSUu59ZT9VQyDjXcEdQaCv8oN5MFiLDtWFofPstnuI4M8FGQLuL4CucUzYiIGKYMMSZAOQgICFQhf1D8lp6uk6NJ5X/6OH47T6inXU5rg+g4HgQNHJ8v/AMpL5KD/AJNO3E1b7v1izz9IPeKVPjE2l5f3kpqJ4n+dyXpF/bIqp3e+8UI/PfxmfRvWWfD/AOBr/lJHGH5IFsifSryxP6158iFPGPi0dP5YT+0Av8QBH018uryrtA+lfyb5xY/R/pMlM7nDuZSpZNm1UEVDETeJqHNQQDIAIIj2R86bI2YnFtLSS+zcjZndzB2pdTTLluzMY1a0AAATCO6gU3xvbo07M2oPrbnSnk+yWz84nDv9JGbR23aNzmK3cFBQDqHMBQPdNUpgLtDQcqiFQCOkUH8wk7NvI1LLkVZNygm3KiZFIAIFRugka6UtKiAATIQ3bxCKJK7CyOx8jlVk5W3cOFZwYU5lOGdTnKomUt8BOYokBMBE1AEQDIMhGJlZVTU1ZXL027siRlDci4xRPdALojeGpDAAZ5hmI0jwK+oeex9DS0+UFciHGkOR6wr/AEOdoqQw86Xt76Q3qFNQw8B4jSsTRLczRu4ImzlaWK4REpSunBECU5wGEpa1qYmQAI0qEVVC0biaKYc0s+0OQhgKVSdMw3jkGGY4DezDKgjnWgwtM2ak4eHcTDCVe4KmqpqGwxoXK8QCjUCgI0ERAcx3xzT1MjeGkgyysJgopI5nZu1EwcTB9MG6qmrqbaBalNsJgYB2a0AAAAEBpQM6xygGHhkU6d3a69wb65h3cM46Msq+mijhwnOEzuCSRwKZiot6uDDS8USCNMhC6NQyyioaf7CM5HMGVrJOmkRvNqpvCpluXHYABimoFaYhRNX2iiOYmh6WpvZirQxMdMMAY8eOH7SETb49E5WKBhqR4SJw3MKkE5SHcEL0SgmGnCYipCRhUhBYVOSCGLCZQgw7oBgGCCgCkeEKx66r1QAFNiQQRUgxMSAEVIAEzQUBUCFBCkBAKx6/2QBjwIG6oKcIAYDIdYmjRun86sCfvyCPooDfDT1foEKCfuCn3AEfPuxbTzhbiRM0/nZk2L/8UtfhH0OdJqbf1h+//GEznqPcrsykEjeco4l6RzetmQ/vKIREDZVmn+rvHqXs4wnD3G3e+LenL1FOUw4VNKVPo4ZjcoLmXTBumfV3BD3PWLmbvpFXmloLUSu9hy9kf/vlA++NZfSjk+UTMQkMELDN5opiKM8X7vvgxC5i/wCmGkSaKEbyuzaTg5zfNrDTxEaAHviyyCwOki0HKWknCUvSPzk25hVUp1bgAvvNG5SewTNumTkyJE9VMoB76RYm0mbt0+Tbkh2Jc/ooVldGEjkaZFNT1txleUcbY5ceoK14Bw4xeNQw0+gQhObdqGXhSJEjbDhNUsNdpFylT82Gpybc5ye1ne8Yzq1E9Tby86id8h8QE7vv/lG1PmSbhufETJcPzo5z0zu/M7hJPmEVMPvLuAe2g1hXLTK9PrQJuG6TdRT54De6tPvGJufTFOVppN/2Ye6m/wCEZDN5uo4cS9m321XDpMv1qiIU94xedJTvU55qesEVOk3C8YuQUG9TfGd9y0tmiqaQrVauzVmGwTV0Tm2vzxGLj5Ocj1OycnTcc9wjrjjrvqGEwgPdWkY9bpNxOG7eTt08U8weIN8P2BOHwGkdAWUmn6Nt9T833zkTBMu1S6ABSm7sjGrLg1prY1VRk4b8oncOj6sJiybqcpq/P50U5rpGnmsYakvSOl6t7P3gEWRnatu8/qZ0vrGAQiGW7oXVapp/N8yIOcLp+kUUvw9mM6+j2CRmFvZ9PNTO3k/JHOYOUMXh2QxLuLO/mcvZy88wcPEm7cnOUUNQPz2b4xC2k4mmkh5qbO+lJG5tkyhaC4EMr4h1dQD7odBKXDxQik4eKuzk2ilMYRIQR4gWtK9sPeT+iiGaRgV5pZ+XydPEbp3z9JQ281PuCIyar8+J6ZqYaZ1IoE+nCaaZ1FFLl33RdNjwRU7VPVHDgjdv09o3tZ5e6Nb0BSZvK/ODhP0pGfKe0JzAEYe1Oo8nGJic8176vXHQegj5RK7QPOhiNmt7uExjfdGlyanaW60Z8SYH9hFMvwEafxZeMc8Wwd65aSYOOhjCUv2Rp7so32fK4cwdqdEhv7of4RzU8cKPHjhToHUE3vGsL1YKLWWxtHk9DydoHCnQK3L4coI/G77ojND1pfM9tPlClxKYJnRUNwqOZRHxrnvzh7oLPq8rtAn65SfADxm7AjhxNEmad8hzrEKUxa15wdUS9lsdShF3NZ0gPk2etqN7hCJFOa6XojWtP5RcdB8hUb2DaKcw6pjrKfXUMJuPfGX6Sl9YeJS9vcJraxC3b3ANo3wrGqP57+h+jdpq6lyYTNROXy9Mu8yqhroGp1AFRGnCNUjypkpZJDzpaie2oTTLhHKEraqFKAXkkx2xyDO8brHMCxJOrOS/bU1dVI/rIrHJ8KiET8hlicrlbWXp8xoiBfrDQKiPaIiaow8Ww/o4cyUUlCQOE3BNXnD3b+kMB/vCJidtZgo3Sby+YapcNtGMiBxNl3hTOJ1q3TxMSEXZE1IhF+RTUWFqE1OTnDT7TUR/4t8SKbO0Hzk0bnP7LWl7v2hiYKmnDtNFOEk5BYr/AJvnCn/Tlz6rcNn3j98D5reJ8o8nCrj2TJlIH8MWQqScMZyfDT5OCRcH3FfeCnt4cc8eVLMsNnZ+Vp/1t0qsbuTIIV8BUL8fHfXi3PjnrTkzUnlsJPyZzpS9qpeL6wqHLUPECBEU3dm0+5F7lFu1G9l2Uj1MhNXZpt7xt+RAAeO+sIoTpOKCk8nCnpGaSX2qwoBJ4p6NQhI0nHIKfZ6NLQnDPD5SJ2SAmopiJ8w5vujGRGeYmJiE2Ojd+Ma7KSqS+y5HCly+kxFY3eYtQHvrSMelhvEqU2yEEkABYEU4TjtOC4uc0ARWC3e2AT3wAOIKQ0DXk6wS+MSyo8hr3Kb4E5oJfGFDBCGwgn6oKUsHNvgL/bAI9BQGkGMaCQAGqn1wMEj17vgAPCqC0IUGDlPAAZ2WMhtybzXpElU0+lwi3uGRhL/xRsKwYicZPplYqavL5gn/AFRbau9QjUAH7RCjC9nZpHapj9lofjqc8SeJ8xWhr3dkIe6gwS1aHyiXzD/Z3F0xv2ahRKP/AAwksv5wk7SaJ7ZzlDaL0ah/OJR4l50k5PXVRum9oQ3fdFowqLCdv3I6xR8NOYStTYOyeCUvcIj+IBGDWyl+r2kmfyfCOdwopdLuLUa5dVRAR8Y3GS4jO1iuGn/rBiRb6yhP8YqGl2yqiin6SM9tK9dWu9AeA+O4YZ16dxyMkRT5QkaNYaZN5fNGWH86bDU+1/jGbnXUxOTickqjzESUTvkuG2btN/Z2w2zvUcouJ08Qfz3QZQuHFLsNbZOcJmlbi4R63LtF9YN14A6+AgGcXID4kI8OpSdGbTBKaPX+2AMMeKMSzIKJYOUI8fjHinibFBRGsCTfAG3wUg4cUgBcFgWwfGDKBAI+kij0NOw66CanzcRExlmuJ4eHFjKVNROGx04D04Sx7olGmFktTbqvGd85CFvKJm3l7e6IZo7Ub8nic/Z2er8jGsJoJqfn8/GKtM7IN1HB1Gah2983NugJDduY5cct0clfSZbo+h0PzkIQdPW+PpkPZ1vK5xaCWM5w8O0aOHSaazgqd/CIYabuIiNA7AGsW9zYaVy+cHl+G4dkxLrdQtQIcOI7s6RHSqzDdm4xFFMVXnFvFAAKIbh76xrTY+uN2jxT6Ml3v4/dHO9LweV8n8lpJ1E9Je1vaKS4kvmdNJum3wiHL8aZj78/CKValLDeYnrlD+QxrtsGXydo45+0JffmH3Rm9qmesMyKJ89La+sHGsdPT7D52NXKpcqxIdJDEYmP0f2YfoGjmPUiP0jxVp6XzHaBlPOg4MKbgxt1ApSveEWdMIi7Zs9cs+45O+dIoLF+zmNO8MoDePJYUg5P7MEUCI2yr1SYSdu4557t03eXL7okFR5SExT7XYauR5M8ZjpALhqN1O8saO4V+bjO9JCXyNJRPoLAXwEBCOrSyxqI8/XL+0ymAjAg2hNqtiRIELH0UT5p9o1FmnAajEiCUGuRZORGg0w4GmHEiKcJar3wANMYISUVh+LODebIgCLvd0HJiRLkYJw4KgmnFiuRaGsQ4xPm1IcuFW6cMbyiimHAMOTlIcpJQZBGFjF5OABEwYcInPB1TQnAAomELF/GEiBhw4TCAA8eIphqR6Gyh+UhoCaA/KJKeoYhi95TAID7wjU3iKal9TD2DmHZ7B3h7soyET8mT977v5RugNcRP6/4xdiJPFmIWjkqkjmh2e3hekRN6xB7ewawizd8pGn2xsspOJfht0771vVREvFXrJ4hmHdTflGRkDDU6fOHndGg0EPAQEKbwpHlainiz1dPXygi5S93Fqlj6M5l7v8Aci1S15HnVEetSqGoWfm2rqEUjaWrxOaSdJxh3zlombx3CMc6yp5zFI1/RrONY/otRS5i83v/AMY4neM7na4danYsoj83AR5wmomodNTnkNd8YEho6U8jxZRx7QSwpcgkBeCAgMWAAeUzjwF6oEArAUhS73x4oQWClCAk8fdEXNgxGav1RiTEvXDJ+XEbnT9eLLOV7UpavbCZp/8AWhN+9Q34x2B5Ocy1jRfJPlFzV1HKJrud0QWMOfbtl90cl6QUsO3Ezw/pE1P/AIYV+6Nk0Gy/zhZNXDT20nyhb24SVIUchCmWZuMY54SOiVPqwR3LLFU1GaSiahFSHLsmL0qUhyKkc+yNSeSu5q9oHrRIn7a+HXzTVAd3VEpaHSpbCzbc7hNVu7IQt664RAB95aUh9WJyvTuPBtht0U+3xZo31SYS9Q/ycomKW9TlKlyp0hEomHsCsRch0oOJgzbvHkrITWEwU+TqGHf9YB++LAW2kjUTw3F9Ih6G5RuKgFp3AI/CNaVaMJ3Zz1tLOcbImGZVHDNJwpzzpkMYt3miIVGDHaJqfNkhFrPZW8/V5o3V9m9QS+AgFIeFVTUhTnlK5pCGEUiOXkzNx83DFWzDdTlE4n4AQrEl5FTWs0on6NTb+qP4RATiTvGbiXzDnkSmDcxu4Df4xpF0IhbWJ/0Or+yUIp+6JR/AYipG8bGlOrhO5T9Nlk29tNH9o7HvHB25JnL3DcqydBFI9LxDAA5DQwFGg76U4x81nPk36YP1hvYtw7R+kb0UTN2lEBERDMKV7Q4R9S7VkxE3afrpqF+AxlNgh/0XbpqKdG7d7uuNqeonS8TKdLOW58+B0DaXMP8A/dvOz3OkmzOIfABiNmGizSBK/wDWFh5w3/tGage7Zj6eWUtU8sXODqbasvcemR9XqMX8YtekvSRZtOTpSdOzbi0uulxrrdQqYNxLmUcTIxDVEaCAjSmYcI64ax/qMZadR4R8e3dl54z/AFiTzBL6zcwD7qBEUcjdP9YTOQ/qmqA+4c4+iU/nmkSeJupWnLzkaKmDV9eYtXLghOrFIQAHqqJRMIcawC9g5haBvhzSx9jDku+jMxEm3QMzZHDh2ccov8xEfjXPnWcGanKJpwqUrfDjueZ6KNG8ncE/SzQ23VOrtYzEyYJGABAN4HKYBzAKCJR6goERE20U+TuoniONGcwaEOb+rzbDOUfsrGy7Bi1qlIh0MTik6acCm2TUjqSbaFtBal/zeztKyOfm/KMfx2im3d9Yqy+gew+HiM5hap2c9Slw2qRA35c6g5cfujWNeJm6TMHFjBSsf2kb+h5LijiXkcJzSYNFTmH9eKkkS4G4aGoNabwHLqiHmnk7zSX3/N9rJO9P0U9YJfr1UARCL6sZAqZjBmECVipGtBoNnmHiOJ5L0lT81MpTH8KgcQCnaEQE40cWgkdzETPcPtFU1dXDN9oomKHj7opTiJ0yrNxnjhQjNviuD81NNMoCc13ayDsABHuCDnmE4+kv7V7aTDj1cYudlbG28l8waWksvPbPkfNDHUbrN5gcVUjGTMmahToAXMpzFEBqNTb6ZxRZi8eN3jhnMP1husdFbaKIlOUxinARLkNBA2YZeAgMPPIhcgOnk4cJnTU5hy3bpU6ZfkIZaq49uFvPSno1PV74BGYRaLG+Ap9H+7Agkp9Gf4xaGsotA4b6wnZOdnS9YstWEDBwEKFzAcswqEILy2eN+UUs3NUvaNL1g+8oQmS4ZFeBJx9HAGSUh6tME26mG8+Tn9VQokH+KkCEwb/sv3g/nCFiR4pwAlUiaRb65837XDdD89mJhq+ueb1cIhb167lTrr4Rd7jaKsYYIY6n0h/q8PdEi6bh+fz8YbAmnBsJLEQBRSDEXU9uF7icLFI3hZBuAm4hUHeHyn/OCUbfSwbDZp/OfvQs39mqiHK7UU+cP+91gID8BjrDyNJGzl8vndsHDdI7tVYJa1WMUKpEugZQCjvC9eLXruhHKKZGan9YJHXvk3ppy/Rm3UbqXyKzZxtFptDcKFR7gKId49eUcusn28nVp1lOxvjssreOGiibh63O3UO4TKzdGbpmGlQFQhOeAjWgD2xEzZOaeeEnkrUsujrBtrWJTVwdxdEw8sUBMFShkI55b4jUpkprC31Uyl8K5j2iBgGEVZuom4bpqKXCItzuDG6ZRONCj4UNmH45/Os96MLBprIU3jzzw3k8vcOyGBS8+fOATSOQczkTADlvBvARoA5ANKQkMib+dJq4lbxJvM5m1QLri3K6ugYoFEqZCiAkARKJqiNBEQEcqQ417DbuE1FCbFxE3sioN09Kdhr3bTjDRtM3CijvEnDJ23I4wUyt06KIjeEMJQwiN4QKAZCAUHtjNmqTHjiWTBORy+Tt7SOG55YVJNR8VEBXWImAhdGo5ZgUajUBAM+uAtvKJW80f2lTeJnVd6iDrELvxG4gZPINw5GERDIa5cYUWefjid1Pf39cDbQcOw9o/X80uCmL2iS6FPEQiaPmjGvHJHLq5U/pL/57YSFGAWFTbhIVFI9w89ih04LdGEirwoVeALhTwQpYUOtBRWTgGJGLCd0YXEycJCCYwAJCCgwUVFIWEEwhMUoAAFSETqw5FPk4bnLAAXHgSrR4pIEycAHsVKPYqUEMSEBTgAteiJxL2+lCy7yYKXGjeZN1FlOBCAcBEwjuAA3jXKPok2Vl80TJMGbhJw3VLeTWTMByHAekUQyEB7O2Pl2goo311RPmERPtF7Qp38Y+gPketFLQaC5I4Ucfqjh2zNe30KqYwfA8Bx1OTUkmqdCJpxIpSrEiZZyNm3+ch4CLNOKRiyDTlmHC+qfs4l8NPqggpxfaQRhkYSEkSaicJRLVwI48NzDEqcqcNVsOACMcYmGevMujHKvlFLaxaBpL8T0JTrGLxKIjdCvgEdUzdwm3bnjjPTJNm7jSg7w9vV2qCKxuBTheGgdwGCvf3xnM0Rn7Y2p6QLHy/n67MCXu4hi1p21EPdFx0mu9YtY7cJ8zky+4BH8YzC08+8x24svaRNmd2STmVcGRKagnERKAAA0pWgCMW15M3FoLk4eM9UVd0WMjeA9yvCoZDTsiSkyQ0fypOcW8lSinMZYjra9lM5Q+Jyj3hG0Agmo8P+cuEYTYyaKSO3knUcPCJNHGsImUUMAEqCIqgAiIhnydRDqAYsM88oOybNRw3kesTU6RhTvJpmTSrXOhzBQwAPEKhGNRZG8ODUlE02/KQVN6opcTbxz8naDTJbiaJTDXG8nliSgXUSlrikEajWtRNllULoBGwMbQKM+T1ch9n1h38N3DrjA2LHMtYbszvFFNgkUiYOlHCh8RTpc2H01tA8mCerqXCELtXS7vGu+K+Z4mmpyikJsPESVNDBdbk4az+0Mrk7c7yYTBJukXnGN9wBQREewM4zSe6UHE4vs7Nsz4J6csYogc2XV0QDtpFwhl5Cc0Pbe6QpXK78vbuCKu7t7DKYNj60Y24tI8mjj5Qp0h2S7i1hlaTWG84O3celPyhuuo9fWMFl8peKJnmCbe+klzlPV/PVvjtp0Uluc6qSzLJ5ybyNmRwptquOaX1SbxEfHKOj9Ah/8A7lZ3iadzzhMlzGvbzXCAX3ZjHIi6ziYPCJ4d+4YEy9X/ADHiIx2Voplykn0V2aZuE7h9VcODFy3nOXMe8IUoYl3lJ7je0sxTZyOYTB4pc1duooYxuoAGsc5JTRmmph6wTY2ecHD+cbNpjmGr6O5wn/tCJG/+8UKUfgIxyuCyianpIFDJBTqYHVOgd8m4UmrPEIfFRSMXxMJfx+MVuzjRNO3Evl/zpXV5T2bgmHPsyimeT9OnEr0iMv8AZ3rdVqbqqYSmINAHfVMACvXGqsZM4l+nBXEuaodq4eFMXIbhgKWgdwif3xk4YyOqFa8JJ/QxnwecNJCTdTb1cpzeIhdr7xjSCNVLQaWJFK3G3L7KS/zgoX/rKmymAfZEB+0MZrLPlGkjEU55yhe/eEf5/mkbBY1um3t5a14p6U+oJl+oVAol94xocBqBV48JoYkUh2QcPlIyJSHBlcNPDhmopHlFsSEjngKBKblIeJniPA0OUlIAHWLETOFcSJHEiFmR+UiZ+JrTRBvfR4n53RktqiaxaBX2KJ+4I1V8rz4yp5iOJo4cKdNQYwbxOqEchiLOFUmyacOykgDEhZmmOI1aMMRx9f8AHLLti82hW1ezarf6UqDX4l3eFQ98V2Tt8SYJe2YPdXOJe1KmJ5sZ+u8UW+wmUxfvUD39kaU/ZzVhoUeTgtzs+EFFTEgxY6zisj1fm4CPCEeh3JDiaEjDAgWB/tIQ0FKMODQiUYOJoBhgTTgTb4SAeEeNAAIjHiGhKDgaADwGj0J3ggwmiwFSngkEvJwYpogkcAbE5OKnb2WeeLNvWaad893ET9oSiA0+/Pti0lNykJukE1E/rw7GsJ4TUjM7ATHzpZM7PbOq0McpvZzqX4ZRbZA4xJXhqfNKe7s7ozyQm/RO3j2R4nyd7fu9Wd4S068xMHh2RcLLvMOYPZep23evL7oo6dallmve5PN2bfWPOHTblUb3vVA1DB4ViHt29TZ2bd6wmQ5D0Ld9YREA+4fhFgd4cvl51FOZkY3XkEZ3byapzxOSS9v/AF1QFNnpBzQ9wjEGdHm5QZ1YCcM5eSeN5ffZHRxtkwCJA3js+7jDnRjIvPk05RT5O3oooX1wqFA7MxqNO6Nvcy9NSVnZp3CEOnh/C7403+EY7Y1dSx9sHcrcJ7F47c3C9mAlMAdQw7HbTquaagW63FjnGIS1Fl09XeolBRRNMtL4B0i06QbhDcIUiYsNblvaRudNwpcdt/SJ7rwcDB1h90WRE2ImT6oXdrm5cIz62dkHkrmH6WWX5JVLlFm5S0vdZgAOviG6H4mMZxrLpVefs0gVP448I8IrNkbWM7QMyKJqcqT0yfEg8cosgDiQXOOpTdJ2kHKePG/GAEOMDd74ZAQxoAowYQjwGhXGDf7fjB0w5SEwHEgEVk03GH7MM66DyZLtS8nhwBUoBqflD/nhCpB5SA9KA4TQiLfp4anvibQNEbNw5TE74dzPUrOGxHgaL3ZI+uSfD6bdQS+Bsw+FYohvpE4t2jlX5Y7b+umCniUwB9yn3RmoHjuWJKWpbf0GdT1FE1Pjd+40Z86QTcJnbqcw9Sm7o1a0rfEs+99lO9+6ID+EZYoXnp/Zh2xJ6ntGbKhq7g6fqGuw5RNDq1rRRN4RwnzFfvDfEa1Wjgmj3dNUzjcmW+6HCzdNwmdNTmHTEvvA38who2UiQJ0U/aD7w/nGd8TrT3KlosVU83uGanPSWAv8P8wi0vgw4qOj1XDmk7T/AOsXi+JjBFomKkNjnyRKqvKRVLeo4knV/YmBT3RYjKcpELbA6acnd4n0J/fQI2ods1/Jx6qN6bRlDccOJBFxEaYeUhcho+jiz5SW5LJr4kLkUiJKrhwqm5i0xWJUgQoX8Ijk3kLldpxVwsPBLCghSGZXice1tPqguIdXghNZdNOGhnUHRUTU9JFXF5CNxRwpD9FsmnCpQTTgDKww4DnHDhqsrBVnMNRWgyGKXuyDpcpDe/2/GHbZOJAVIWFL/bAXBg4boACGGGgjykOTjDUC8pDUtwJC9yZ/qj90dDsjpqJkT9kPujndMMRPD9co/cP8o2htM+TIHdGhlUROOUuUxPU2im9Ua7+ym+sY5bSzs0UthiN2d9vM6uEzIloRI5CFBQp/VqJRMHWJh741UHuIn+eqn4xFujqKX+ntfhTdx4RFWMZrcdBuEjHEVMOLDKXfMhhaizryzc4O3cJ3COC641MbcqgcRMBij1BzRDeA+EN2TrDjw6sdz6LTy3TNHlzvkyRdLPzNRuoRRNS4YlDFN6o9cZZLH/Mi5yh3yhY4KiPVozsdCtZinPJW3mHzt0E3H16b/H41gQDk4p9gprhqEZ88jguGoX1fVHvrFzWTw1IUPo4NVTwlkAG+BvBAVGAi0cYa8EKCNE4Rg14IZSDgNYGADdAwDAHdDJ56M354Q8vdkNXheTPABzVpRLh24V9Q7dMxu8BUL8QAI3fyU0dYs/PW/PuvEjc3m3k9/iJfjGMaZU8O1DJx9K3UL9a4oUfhiRs3kZrpqKWol/7Nst7hMUfvLGVTyOyj4G7EkianpE7/ANaIS0qEvTUKnNE8VIifNMWt4OoQ4hGgij1xR9ITfkyKYfzf4jEGeRDs7IJuGaUwkcweskjlvJlRUMQN4hmUBAMqcYItLrcN/RzgjshP9oTAR99Ai26PBTcWPZewVRP3KGD7onFkE4dhXM6b2otJK+TeWbI42uciph/A1QhyhpNZp/riczl573OwxEPeQR+6Les1bqfNkiOcShup/VyH+sUB+A1CBIH/AAGl2kxmp+r2kbn9lQ1BEe4wANe/OJ1tbtRT0iaSvtJmp9wCFYpDyyMvcekZkP8AndEStYZun/q9w4ZH/ZqCH40+EXchwy5NfStxL1P1hNVH90Q+A1+EFm0/k7yVuE03hNtMdnOuXZTeMY2eW24l/wCp2g1gnquEyiHvCgwiraK2jP8A1hI0nBCdJFYxPgJR++C4umbLORxGf10yfEKj98ZxZ9h5vZ6v6hh/lBVNMjNRmROaWbmbQ5EwTMY1BJUApULoCNPCIxtbKRqfq8wSJfNslMYQE3gYAibjRNPCfnv4Q0ZMfOiirNuoQlyhlLxe7s690KEWTeejUvk9kwD8AziRlVmrSbbiVpt2+sJ3cZ0U1woVqBsMAqbLOlQAesItUpTE5x9ijWy7dPlFL+x6tKeGf30iSTlrdNPk0yE+78cxhpJNB0n1zzxbjSBaO0D3I2Hrx2bYogOZSoomABAB3CYah2xpjBrI5WmRNmzbkwi7Juecv2jVH4x2x0a9nG9TiZlaiw04tJZeZs5e3VIc7cTJ3TFJinJQwEKI5VMIAHCoVCsYpbiUaN7P2Pl88l9uJElOzopmmUnfSlZuo3UEtVEyqmKYh7g1AREQAaVAeEOfLu04Wkse3llj7NvFWiT1S88cJqGA5xKQpyp1DMQED1pWmQ5DHB0ztMpOOUmkwVdnvXryygqDnWtL1ab+FKZUjop0ImM6mR0zIrU2bnE41OXzxlM3F29q7VZG4X7RBEa14VAacItajq0CaZ9XU82In5xmLPDEv1lDVGnbUO7iPFAvW+ITk+ZtFNxqG4ahmA9oDWJBa0KjhPV3jxVUh/WUMOXvi1QJc0dPTY1j1HGJOJ5rD3mlRKbWFzU382o9o1iPkb6VvHh1JffI3IUTGMsYKk4AFAEQKNdwCARzbKwTUmjROTqHI9VWAqJS1Ab9OHZSgjluEeqN0A7eVyvze4TaTA5yhrCzhqTllAoImMUAABzyAd+VY6qGhnX4NacMy1Mk1Hjw7dmpi9LrveO6tK+6JVCQTBxfTw+lzdweImoHujP5Da/9G5o3nErlbFu7Srh4aZgJmAgICQDABgEB8Mt0aCXTxOJhLzt1JXKUnZ9nWFERVIXLfcMIZdl6NZfFVojwY2mWgtScJnmCcjO0cH5TWJasRNWocRujQ2fClR7Y5s0oaMLUWDca5PFG6rdwtdKsmsJxVE9414alCo1A4CIZAIU31AOndHUgcW0tAs4thpwkVnSq7SZXEvXboUD1cMt0B7BOAj8YxbT3YW2je3E7s/L5o4thJ5Y+HU5lK0yi0cEEoGAyaZBMagCocoiNRvAbMajGSoVYPFoycX9GHiFYVaFTUUw/X2bvfCj+WPJeoRvNJe9l6q3oyvG6jc5wDeIFUAomDhUMq8YK1aKYn5/xgZm4uJ9MdE7NnaTRXY+0CcrV88HlKDOZFwTYesNyFRMdM1AASnwxPdDIBNvzi6IWUnCnJpy9xc/s6B90VLQdPvLE0T6G7JJs/Jws5bKy7eStvNuC6Ok/1cxAEmNdA4goIDUwAmI1u9YiF6kX+UM0cSeYkk+mTQBbKwLrDEyiyzEXKIHKIAIFIYqbg2+tQS3Bvjna/cUHk8PY8l+i+aTBQibiR4pPaTKIe7Ia+EaNZTycpM/UIpObIS4CZXjKsUa0691Rp25jGgWb8ofQRPJOScSfSHIm7UxSG+UKA2UobMNhS6ao9VKxKyzTpofnLg7eWaSJE4VSKJjFK6ABKAcRAYWZs6M1ymelegrRNK7mHo/kSpy/OKS9ER/uxZCWTsu0T1dnZuVJEu3bqbNIod1ADcPEOqMutf5YGgex7g7N5bBJ66JzkWZL5/iIB3VEO+MG0teXd+kEvPK9Gij2RJKmw1HyzUijg4cQJePcTGvHby6oXcThjyWHSL5BWje2M4mc0k9nrFaxMHyrpZNZvQSmONTl2SmHnCYadWVOEZbNv8nfJk5p8j0WSxq3SNyxWZgEFwNuKUbwXQKGQCI3qCOXGMda6XrUSuYOHH6YTV6dwYbyboqGyIjUTFEgFGojvERrWLTZzyr9KDdw0TsXNFZriuAamULMDg3aiOyUyoXjZAJgG7Sg3aVzqDTlEk1Fv5EfkxqNyaxorcMXGZVEzTRyByHKIlMAhfGmZa07YQW8g3yY3Ho7HzNL+znTgLvdtRrtmHzxxJ26k0mnnB6ct506NXllTDeMbuERy7O6JwFYrNgc7Of8n75N6no5PPUvqzhX8a18d8Rzn/J2aA3H6u8tQ3+rMAH7wjpvHg2Mn1QsmByc6/ybOh9T9XtZatL/ALxA+X2iQC2h6T6D5Gjo7s/NHcybt1AmBXDq6CpjrK3hAQKABQAKABQN2+o5x1eLiMO0yLYlqHHKfNtES+yF0phD4mjk1jahY7NB3TM1uqN3h+ns/mvaFISVNiPHaeHfuIpIl6zEETiJR6uHwiSO3w1Dqezzf3hqPgAREiX5Y49hYl726FKIV927tGPGPfgsmKKK/NqdNYDXt2YAAV9xafyrDKREcN2/9KWXbylw4fBiJtzFHWgChgWG6NRHMKgYRGobxiQA6nJJppk+cNd9agAIlz6xEAyzABERyCG8ib6uzbt/M6sqORYFDNVnRV7lKDeAxRMAAI5AAAG8MghX2Zp7JdZDEue2bD+tU38su+Jh7Z+aWss3PbPydvivXbMUW6ZqgBhEBMOYANAC7QRpxCGJG2IolyexiAb6u8fdUK9oxYZA8mnyhSRuMJ6komVreyDEAxRABHgU9RKI8AMMTQ80YahuNN2MCmfk/aWJffxLFuz/ANnth76Bn2RU39ibUS/k5hZ960OXnYiIgPh1jH04WaJ4h8PmYg3b3VXL4Q3cNE3HJuG5Dk5piqFAQ8QEKD4x9C4bnhLUOPJ8tF5a4bqfKG50v7Qok++EDIfR/wB4P50+NY+nLuwVk5p+sWblKp/W1UAP+8UAEPfFdmHk66M5pfxLFt75/nLufvNWJwLWpPnEogpCYJqR3tOfI90fuE8Ru3esiesUxTk9wUp3AMUuZeRfJ1OTl9rFSerjJ3Lvuv0icWP8hHHRywifEjqCZ+RXaxPlJfaRkr7N37xEQ+6KlNPJO0qS/wBHL273+zWAPvr98KxpGtCRg4mUgxV1I0GbaD9JEr/XLLvSe1dy+NPhFYfWNtBL1D6xI3twnS1U4h7wCnxhNF5ohcVSAMrCizTD5PmH9U2Ql7wGkJlR/JfvibDvEMQ6cGFROEFCQQSQguORw4SMVOEwKpCahlIq432jRQ+GzmCnrlAvvMEdzeQpaRNPQ+9lbhT9UnS/dQ6SRvvrHCq6aikvcYaZz3FCFNvrzq1oFe4N8df+RkDiR6O3vnRm4b67MhcNyrJimJiAkQojQ1B3lHMQCJczjqLJnXqc0TU+chymqn9JfiitpuzU+ciTbTdP5tSLU0ZOJbyngwLJxXE5p+0hcHQqQ7iaJwyqcImw4jwXhQHHVBcmwsubDTiNVPCq7xPD9JEUvNE00zfwwXKSKzb6fJyuVu3GGc5GiIrG9qgVp8I+ZM10tPHFqJw8miaqutzBVS9vHnGAKZ7qAAdkd+abbUuJXY+avNTO4VVTBqmUud0VBugI9gVqMfNSZLJqKH1i5sKHu7Pbv8aV8YmKyNH4FrmWlhNu4RUZytZwS6F4rgoEuj7O/wB9YnJX5QEjTTInMJG9+qmUDh3c4PujM2yLN5yaicXuxWjGz9pFPlGt38QCmKmagdg7t3jDk1EiMHPgVXnc40yWkaSez8rOyl7c2MUql0FDnABvGNmO4AoABWnZSoa/ZfRjJ5GmRw4uPXF69eMXYKPZ6wh1jFNtBKpPoztxYSVyNnhJKqONYUMYL6oKBcoYd9AMYohu3eEbR+fz2Rx157bHdp1jsxEhcP8AP3cA8IZupszl/wCsOCE3c7r4UAKiO7gFe+Fn7pNNuf6sYRbm0ybe1jR48cHOjL09YwSmyMfauhTdndD3xjTpSmVUlGKLme3tpLQODt7L2bOskQwlM8dFoQtK7qVr7/AIzy39tp5ZvFl7y1h3EyVKF5FmUAI345jmIjw3RXLWaZLSTyX+a5f/AEU3u3VNXWHEOA13GCgkDrAufbGanMp/6ulXiPWI8RHMY9GFC3o5J1ciae2hmk8cEUmkwcOPVxFK3Q7OrvDONPs21TbsyYfqh93GMcYE+UET9oI2qTU83kw/VgrW2SJp90jO5vLXk8toeXs0+VVUul6igAZm7gCo1iSnbxunhWXkewyZbKi3FwqG8R9kB3ZjWFpu5TsezfOOfOJwYS/2TetB7q9UUxsLh445NS57XZGsPEm/cTJipydurMPUKJrvdnHYbAfN9j5EzxP1eUoGU7zAIj78hjjlFFOYKElaimKU5sHZ6VTXfvGOz58nqahJfzNXboImL9VIgDGNW9zRcmN6fHur2TI36arpIt31qVMP3Rz01QxFMRSNp09L6x5vZ9AhlFPEC3fHnRj51cPk/Ui4cDsSbOYqSe44ZqGSVIYDJqF3kOGYCHcOcdTWLtfJ7eSclrE7nnNoxVbvC5AdI4gUVC/VEQAQ+sMckviYmFyfVe8d8bZoFQ1OwdtZwpz1TIM0zbs7lRH4gEOdrBJkxo5P500iOFFPmkSbXbkH31GNAXcPLN6VHs8xL7J6zaJuk/2RaplUAOsphGo9XdFG0JJ4loJq8U6axNrsApjZe8I1m2zNum3b2gZp31WVSrJ/Stjc8vbQdoA6wjlJL0yWTUTxE1L5P5hkPcMOTLRSLITzkzyfEvkRLiNVL3pUBpTxCtBDhFrTXgAc34AykJArAwSHYVKMLEPDS8nBwN1QrhYdGUiGmCsPlDxEOzRJtT+iBmq2Gmf1Iz9cU1FDqJ9M0Wu2zzU5G9ceomMU2Un1iXt3Hrpgb3gAxjNezrpsdJk5OCXQhwBYAQpGZqx3IDf0gRTD2EqmMX1qFH8aQM3NrE0bp/7Ox/jOcaj7igPdB5Knyjtx0CIh8VChl74QE2sTh6on0MNEv2SF/nG8FY4Ku7YaPXu6ExGkABo6zlaFY9CQng5jQE2FAOnCY8pAAbqg8AzxCQYRggipAwAFNvgIMO6APugAC52Qcv4R6PQCYQR4jA3hjxYSOMWK4f52DAWAv9sDeGINLhhL85BjjCV/shQg4kUmSZhpYkeGm0tQ39KyUAql3LYEdk3XkJqdwiMBZmZaxaBu85+ulApi77o0z+6oxoUwlKc8bqy9RO+RUuGbxjK7FnTkdqHdn5p+sMTHK1N61aXu+oDlEy8jtT61O3s1SZim4T1foKpimb2cqAP8Xw7Iy6ysvcPLYJJuOZLCqXb2d2g3cuwRN4CHZGjCdRRMn1dnu4RASVu3Z2we9A7hMihfaCt41PGkVY54yx7S4AGGmSMo0tSZRnNGlqG+xjcisbgU4BsiPgFI1g4RV7eS1OaWfcJqdDlC9RacfCGXQqYTTHNi5r54k7dxiEvkLhm2q7YfndFgEU8P8/nwHLryjG9GM983zQ8jcbBzmG6XtjY7+J83z4B6qnjPJcMzu1NinkvcHtJYvknBKKLMyl2FesxOoaby5gPCJOyVu284TI3eJ6u7IXlEVMhqG8QAaCAd+Ye6LeoSKtaexEvnnyxupqkwJzVk93cJd1O0KCEQXGtCqunU/wCS0ENiej29nvygYzZraucWPcFl9sEznSvXU3RS1A3bUOcIhmIbw6qxe5fN2c0b4jNwRUnrFz+7d3DnFmNWj0/HckCmhMfSQBOEKGiUYXAIMNXfJuElPXNdhYD4f5/Hd8YRmZFNX1zDPhEMG1wzyijo007SJdspykPBDjENL3OImTlIlkVMSA9eDRINhhtNyYicGIsmn85BHJtcT1dumc5zmulKXMTdwBnDsTVtGJCl/GLLYR1h2kbp/wC0JqJ+8gn+9OFWWj94mnrE8eElhDlvFRugdUwdoVoHjWFWErlcrnkvcS947VuOEymxro3rw3RELoBSgCbKFFHh1O00By21xuqz/wBoTOn+8Ah+MYuY/wDdD4hG3JDyhPrB7wGMXmCOrvHDf6JZRP8AdMJfwi6iMokLPpf5wl500+fzk/ZEP5xQWp8NTV1Njfzu+NQE0Ue1Ur1N4d43T2Fed9fj3d0cVSO1z1NHWx7AEFsOJFBXmfW/EIgEV4WfTDU5e4cczCTExe+mXxpHLbI9aDIjRuGIpNXHrrBtetzjB/OLO/HnxAaPG+ryPWP9oWE3gUAKH4xPvElMPEhPmxVR7kEQ3KRB25U/odZP2eb4hE+KXKRW7ZE+RuFPUTjooLKaOPUS7DLTHjwKwuCUK6piR9FFHy4iVaBv9kHMxUgooKJxYByLwoC0NykhchYAFAVg2sD1wXDGAuQCsKawEGTdYakJFThYrX9nCRI8TeQYy8IIlhNdf5tOHIAFFIEsAQsLkTxOTikAdujEgmWCooYcOClirAe6HhBL/ZBjboShAGEKwmRPlIVgEfSQJbgLJFw1MSNIl6nJpfVD+6EZyaLc0M8ZppYl+4dMDF7hCofCNLmc+4tyaykOEleU/h7c4jpUk4eJ+oT1ollZco3TIomoSBrISRZrRWFZ6RLBtGaahEpnLyiVisagAVT1DDwKYMs9w0HcEczLIPGbg7dw3O3VRMKayKhaHSOUaCUQ3gIcahvjq3Ru91hu9Zqc8hiLF+ID8QCK7po0V/pI3VtZZ9v/AEq3TEzhun/W0yhkIBuxADKvEKBvCseJXeNRo9qhvBSMIlb7DUi6ymY8yM1KdRu4+p+f8PAYs0pe8oSOWpBSPRozNds3OVGbhJRNS4chr143RHsjbUXnnBm3mGxyqIGNd645tlDpTYU9TajctHsx84WfOzUU5Vubm9g7v8I4vCVzprLOmT1QgYL/AMEGxBjdyPLBLByhBANAgaKRPiHgwDWCXgjxTQIoMcIQcByZ4XA0ILDAhowTTajhvJY4w+YoqXm9YFN8bkaF5G73V7cTVn/tcnFT6wprJe/n/CKbpzS/o9kp6jwPcKZw++kSnkoPNT0sMk1OY7l7xv8AW5LEAPemEZVVudNLxO1lDxUNICCikvxPUKJYtlPnIyPT5pms3ovZy+Xzxu4VVmpVVESplChQTulMIjXeAnLl1ZwoqU3sYN47lj0YK4ll8NP5p4qn8Sn/APzkXIS4iZIyzyZ7ZSvSBo7PPJemq3/pJVNwmtSpFLhBCmY3gELue6tY10Aw/SQnePJrGOXAyBtCKrbD5SJMx04ZOzcnE5F4EOqeGxzQi+Xw1D+MMDPIsgcLHhoq6w4BZXk4hnj2Adh24mEvxCa4o0SIqoRHGWMAEKKhgKURMNKBUQzrEm70cSdRwdSaXD/sW+W/rOIV7aAHEM4xrS29UcWHmur9ApFDdxTBXrypHO8n0rW0s/cTk9qJm3SJ6NMrgTpk7AIaoAHYAAHZHZpKOSuzg1M5xZ39KpbJ7Pt9Xk8rbtydIxS1UN9sajXxiW15Rx6Tb9b89scRyjyodJjO5rE4bvSeq4alG94lEIuMr8ruabHnizbc/rGaqCQadxhEPjHfGEYnG8pHVuIp6RPY+rCWsKfSH9naHf8Ans3iEYbK/KosW85N4nMJffNzTN74fwAP3RZpdpnsHNLmp2ol5j3g5NY2AO+vSu1h2Jscs+VLpasfpMtArZtNN2y8xPjlNMFE74qqplMioXDKNQKF0udRERARCm4MUa2Ikc0/U9Jlj0lbuyjNnxpePvUCnuGNH0v6PFJfaSZzhPCetHrxV0VZvUQLimE4gI7hzMO6MxVkzNRPDwyfVvf84tdpdiSnOhHSpJ09c/Qd7M2l29rUlUTmKRu7BEx+3Mu6Ka+bvJWpq84lb2Xn9V81O3P3UOADEs1kHmtxrEnePZYqf55i4Ogce8yYly6qxYE7X6RE00mf6aTN23SKBSpvLjsMhyvCsQwm41zCHkwVLLYk9E0gb4Z7YOE+Zfbs71N9Lp1C9fEoCHGvaEWyYO/m4jGs8eTBulq7hIhEkwTM3TRImRKgAGRSgAAFc8gAM+EIqa5iex7P890expfkKdOGB7FLRNRvEXKHKRKMSwk0lWsJkxFLkSCbFOXp4jhwTCJ0uZ98ddP5Gl7KloqkVexLIBydYRdOlE+UxNu963XviF/S2Tpqav50b7BrvpA/P4j1Qu3UUnCmrytNZ2c/NKiUVBNwrQoCNK5d8bfn0ZnO6bhyOgtG89GpcVIforbYdVRKNQHq3Q2WkFi5wpiTCy7chz+kWbl1cTU3hUuXwi0yfQ5bx5ccOJe3l5DmC7ri1Bp1imWoj3DQaxYphIv0HTOnK7Dvp29IX/Wj5HFbEOPBJuQRvU6zhl1Ry1dTppPCyuZPuL1ZPyldOkrk8vkdm9IEzLLJaim1bppy1soBUCFoUt8UxEKAGYiI5BvDeHrb6ZbYW4TSb240gYyRDB8lxExvHCtBupgA17Kxh88tXaSacnaCaO1VTlu4axsIlAzulTAClDwKA9sO7ISPzg4O8UT5FL2cq8PdHFqtJCEOomjv+OjlUskr/Zap1aGXyNPWG9k5nPVjlE15QwgkUfaAgCcK9Q791QjO7R6WrYTBPU9YJLGhP6mzR1ZMvUAgFBEaZDUY04iSmJyah9jpXoJM3Mv1c+uJt3Fz6ZMD8OsQjw1NH0tT4/qRybM2s0vYPSImdvaBvhOCXNaM3UFNQoANAVLQamKIiAGCg0Gg0ABrEBb3QhbCx6as8svMHc4lRNoxm97W24bwvplqCgcMQlcqDd3jGcza0ibK2j2eWbuNEiPDmalTpsBQCiAVrkIgYBDcICIcY3nRdpub6ukm8U1chE+UKWuxTecgjvIP0YjUvCoAAR1xtI+Sm6Nacot2a2uc7PbUTyYJkbqTBwql6plBEK9QjmI9w8eHCJ3R5MJwztA3cStQ6Tg5rpjF3HTGuwfdUKCNK7hHLONX0jyfRHbScN5hZ+TzNq4VMLiZTJiim2bHQL6U4kcCUDHpShgAoCO+sWLRxaHyf7HqO05Hraqp0yGKpNpSdVUl0BAwEWyTAREaiUM8sqwOnI8ec4Qk0nc6s0e6QXEnk7eX2oUSv4JFG7i9cA1Q5im/MOAgA1DhWCWv0h2weN1U7PziTslSG5FFq4A7lWgAI5KAAFyyqIgAV64zI1urF+jUtpIkiKonUTKV8ogqYCZGOUFRqYA9UoVyGgDEkgrrCZE0771uqUMNwmUi4Z0EBAhQqIDXITD3xk04kxqRl2polZba7TJL1Enjy2GsEImGsN05ekoF8Q2gxMQa3RruLnTcG6J5TTHpAZp/q7R2qrUzdF4zO2xab6HugFM94VpGP230qaP7DqavaS0GtzMnKIs2bVRR2SuZQMJAFJIADIBGm7fGM2u8qy3kw5Ozd+zTfDEqhirCq7PUCgIGUHIgVARAS++EaHVU18rhSx+op2ssGr/SC2CVSWvE3BCjxE4FObDIHExhAKV40CPWntPL7WTBK1ErUI4ZTBRJZuZMwKAYhELpRvhkYBuV6s+O+OLZNow00aVHBJhK7Lzh2k9qZR0oiCDfIBEpzia6JxrxApxEaU6w6ssxZ5xY+ydnLLvPSyxukxMbPaOmgJVDDXOomARGvE0ceufaju+Pj3koBU8RXp7QbPq0ABp2/wAh7YhzJqJuHvTvuCbXrUTKFQ7A7IlC/rjhNNTpEvF9W8mUKd4gAiER1zEeTNP11klr3AwikXd3CXMO2PIex79PbcKUyimEmmnfxSq+4AABDiA1qOQhnSlRrSGdkMTzfJ1FLPu5IrdcFNL3iwKqNzhfoUT1EBTGgGLQa0oFApQHTxsm4TI3cKHJrCa6PJ5Ca+S6IlMFBKIAOQgYMxrwiNsedRvL5amnK57KsJZUpms6cHcvCEuCFRUETiZMREtKjkHVEfpY3JZFzZE5Rv8Au87mhQRp204dYRMSJzL5fiuJwphMtYSUdKGyuIGMTEPUcgulERGuQXR6hiBbuU8NJxhnv3gN9XbAKbuO/uhrpTU1fRfbtwmp/wBAuFCl9W4UwGHroIXBoGYjEUX3oyq+DOvk15o3TJrCmsH5vABoGQb6Vy7YX84vMPETZ7d7mmKX3/4Rl2gjTFZfSxYuVTCX2slswnBGLfzszbukjqtXFwL5DpgNSiA1yEMo04Sp/dtcMwrv3bs98fRng4XbC+dZpiHxE7iXR5QPfThBNbUw8RRT+LKFilbp8opcV+tuKPXlFctFadnL0zp4hCXPa/DfEldMWdzhRPlE1P4ub8ILJ5t50xU+edLavdg5BGNW40w2fs2zVmE4mhGiV67eMUQvd1AzHsDPsi3WOtQmnYNxayRt1bQOFWqswTasTFxHYlIJiIJ3hKF410AADCACY1KjWHBmdSCiaSZRun+sKEJ0S3jFDPqz3j3R46Uc2zrShon0yTBJm3eHl84ZJ6r5vnCYN3aJ7w5AQwBmADUaUEADOg5RqWjyzlvLN63L55ahpM5ZdT1MqhlF1Es6iICYCiUBCmyImz4hx1djm3TL+XET9Gocn1TUhs7lUveJ/LJe3V/tESn+8IILbWP1hw4V/wC8uB7i0r4wQ0rl/wDs9z2irHIPvKID7hCEVkyDmGjGw84v65ZuXnP7KdPfmP4RUpr5Mmh+cfrFmzNzn6Tda58DAIfCNKBo4T/U5gr/AGbii6f8VDh+/Aa3MG6nyhni+01NXLtIaggHcaFZFKUjCpr5F+jdx/q+aTNufo4m3n9kSh7wimTbyHVP+h7YX/ZWRAPwr8Y6n88y/Ew1HGEf1XBRSH3Gp8IcprN3Ho1CH+rnCwRaqSicQTXyM9JDNP5G4lj36qlwfib8Io848mvS5K7+JZN2rvumRqoHfkUQAOO8A7Qj6MmS/O6ClS/N78N4e6BwX6S1qJnz70MWGtRZeeTNxaCTuJffbimnjFuXhvF491aAHCsbe0cuPpD7HfHSKzJNx+sJkW9kyYD99YinNjbLuP1iz8vPf6WrlAfeFBjGVBt3QLUY8mOM5q4T+cufaicbzv8AN6Luto1se4/6PcN/abujk+Brwe4Ij1tFsn/qc4maXsrYSv3ELGfQmX1oSGkumeJc+UfW2onkZjh/+qIFXRtME+Ub2gSP7KjcQ+ICIeNI8SztqGfJt9UcfVdCQTeBiFD4xSpziZvEticwhJd+pFZE1pGf65Z+YEudJEpXAf8AwRMPwjwT5mmn8sUVbm/6wiokPuMUBgeQQxJV29xOTxP4ojTtVHHzh4InM5e45Ru8bq/VUL/OPPpi3btz4am3+eEQ7l3KhpJsypaSyczs+nMDt1Xbc6ZXCZanSPQbpg7hoPhHzOtBJHErmjiXuOe3UFO9doBwLs3g7BpUa8RCPp+u7xOUccy6Jr3ZTMa9kckziSyt48cJpt0nbfEUKUxkwG+SuQ17cxr3dcJVcTWNPKJzlLGLjEw9vb5uz+d8b1oukajPV1FE9s6gGNeLwAMu2HEusnJ5X+ps0kva3j8a07otNn2ybdwl7BgNGNWrn4lQpuLKh5Q8mU1eT20b378nWBNa7XZA6gGLSnG8UA+0HWEaI3mjdSVpTDEvkVTIsU16gUEKgNeIZ90VvTDaWz7Ozcwlc0cJX3bUSpolLfGtNnLgNQCg8Mh4RzvM7eWwmknZSPzodoyZIpolKiW4c4EKBS3zZ1GgZ064cKcpqzLc1Bmm6UNMjOTp+a5Hcduz15S9yZQ3VrxpwplGGTCcOJg4O8mDg6qp/nDGD3AAbg7N0IvUnjxQijxxjHIXpdu+E1Gaakd1GCgcVSeTCidupyaam39aFJbL9YmCTdRuqrfUIUyaZRrQRpkAAO+uY8AzgqUtUxCYd/7MatYGfpy9uSXzBuiS5zVilCv2v5xUp4oySK/bjRRMLDvG80ZqHdypxTBWu1FJTimcd1eoRyHdmMScmtF5vk55g8b8zZTKbeqem4OwBpUeEaeta2z6kndy+aOElWiqYlMmoavDfTeMY9PVG7i5q6dxuTZTKbogH4jxjKPebqOO5T5kV5OJgtMJgpyqprxjdnAA7t0evps08NP7RuJolSoJqfOXIKpKcRP0hI1M7HrAo+dLcSKV/wC0TJBPwxAMPhs+FY7EtI6xJ5M/+1Kl/dG747g+Ec7aC7K6xpMs+ph38JxiG9m6UwgPvpWNrXc6w4duMTnqKLF+2Imjnqs1gr7GJ6YHqac8I4UvnwmuynwMJzmrXIaZFDPqpFAbOk5ophpy9K+c10pSp1Ew9QcRHwzi9W4aqTi1isvwzqnVw0U006iJhGtAAA3jUQ/NRjRtHWipno3T/SC0iaTu0eert96TEB403GVpTMagURy3CIzUrQpQ/cqnTlOQys/oxkdn5H50tozSVmDtMMGW3gDVyeuoIZ3h6qBTqi1ypKx7ey7iRt9YbpOzAspdpzy9QZdQBTfuitWytCoo45RTbVNte12wgxcqOGZ1E9siW0aPPVWpVdzslSpxRLaKncnkbycN8RVUmvCUqhihuIQgU8fxGNWbWilbhP0hLh/WT++MIsaVwm3VcYZ/lDhVTm87au/cUIuzRVxh+jPEVKtWL2EoU2icOwUldoG7yz8wSVaJLXiomNQUiH55ArzijURAOA06o0FOYN1PRqE/e93wp41jMWyU0U9G3VP9UojE20s9aRRQmryd6t9Vuf8AlC/JqfQnTpL2X4jhPD9JC+MPVFZbWD0kOFPk9n3pCesooRL33jB90S6GjjSQpyamE3P7ToD/AHVjaFSrL9JDVP00PzDChIlpboctphkUcThoT6qZjxb5Xoi5nnCYOD+yUoEA33jG6zl6M5uC9merBEK+DkzqepHQ7PRbZdRQmIz/AN4sYfuoEO57ZCRyeRuFPN7RJJJMb11MNoBCg5iHUNY16bM4VY5bHFmkBTEkbtNNTnpiUvG8PVENIEFE5O0xE7h8Ml4vq5Q6nFoGbx4dPoEMJS7oWaTdvsJqXIwlUhax3RTiFBOPCnEsJJfhkUUUuX+be/D8IZvmiafKJqXyZ82M7GrmEb8nL1VPpXRE0/slER9wiA9lA6obSUuJiuE+eq4UW/eH+UHfqavJ2WJ0jOFi+AiUPfdGnZSAkpcOXpevhkveIBGuWKOOXdNiRzQKYRTWOkKXuP1xNVL3CEWOXzZm85Ru4v8A1TR04s4yQMEHMMJiriR4wQ8SrAlGFL3ZCdyPQBYWgbvbCZOEGA8AWBgBNHhGkFv9sBIcv4QRQ0GDdBDFgAG/2wBd0Eu9sHEcOALHqYcHA6acNwVxIGAVxQTJws3LiKYacIIoKKejTvxKtkE2f14BiuEm3T9s8ZLpUkuruG9rJWnyrQwFWu1qYgbjdwBv66hGoPnEQkxZpvG501E75Dlu3fWrAa0qnTdyJs+7TnEnbvG6hDkOUOlx6oYTA2p2kljzoK1amN6t4Qu18coibGJp2TtA4sfNFLjd7tMVr2RTiNC1Hq4d8PbUmw5hq+Hcwlg7ynLmFOsI6KNGdZ4ow1lWGm737LukTkyfVhpOGybiXu26nMVROn4CH+AQaVzFN43Ion9qHQ4an550ZTjhLCXIoTU4qceDBJ8xcSfzZaRuncxeRWumpdVKFRp3gA+NI2azk1TnEvSeJqX75drv6oipnYRSaWfmsr2Fb5lHDe9XZOO0UPeAhlwGKjoonyjdRaTqX/WKUxaCWmQgPbCR6P8AnUb/AEayI1gvJqQURpAE3QmefwJvGLd43O3eN0nBDl2iqFAb3Z2dWVB7YpC1gppK3muWDeOyOL36iY1cUeAEyGo9g5dsX4ysAm7cM3BHDNwqkqTaKomYQEtO78jFGkKsocClkLHaRJomdSeWXPKkiFExnDxYoAfLokLeONeAAHuh+2QsfrhJfOLUHZHP0lGpmydQDmgdUKiIjuCgVizsLWTh5K8RSYHOt0jXS1+6kRzm1U4Uvt1HBzk6W/a91PdFxUTKpVyfA/mFl1JezSUsn5kdnOW9jOiicThwMUxr5K9e4IoE/sPpUnDgijycSy50k9eMBKdV0idPh4xepS8mlpHhGabdudVLaLjLCmBQ7xqNewMokZgum3UOmmpfubJjF3VDfd4iHbFpIiNVx4RQJLo9tI3TJrkwlmx9Goof7yFz8YsaVk1E/STS/wD2bf8AEw/hEkm8xIcAvBgi/wA2oUOeD5rcYal8/wBXfSLDY6eyvWEm8jvsnByiUxjc849YCNacd3ZEFbcnKEUiBs441eaN3HqLAb40hJB+RUlyapNMRNwfEcYp/pLwiPvGIoTcoRT1DAb3CAxMP0cRTE9eIdcmG4irCbyNMryh/H4hvjI7Vp4doJgn/wBYOb94b34xqqRsRuRT6VMDfAPwjNLeIqJ2odqKfOlTU95QiKhECvxDWoTxJWf2DAp8QAfvrEqcYazouJK1U/2Y/DOMJrY6qbtNMz1I2GpEPad8o8Tbydn6V2oF6730p+PdD189TZpncKbG77WWQfCGtmGijxweePE9tX0JfVAePu3DHG0fR012pl3lDVNmzSZp8xIoFL+PviSOliJwwaLp/NxJJHxIxl5EXyZCOm0V20rDWJW4T6eGcpe+mUXZ6hEK9bYica0p4zRnWhkYPeGF0jwecsfN8wVZ+oYbv1OENCmj6WHij5WcMZNMlExTg5m6akMklofonxIsz4EhaJjBDNYfXe2C0CALjIEIVI2hwUIUTLAUJEbQ5Phppw2cP028Rarhw85PowCsOXblNRTDTjyCCkLNJan9uJFFDk4aM8hkDWHiDbDhcpIUKEUUeKWCnGDw3VPFCQUTwBfxhMwwZMYkYrBSDykeMaE73yiACQMHMjR5IMjeS9LXHhzqkTDaNldEKBTuCM4Hod8TzaXqawkzxPTJgZM3bSolHtpuizNl0XmMwl/ydvhHS9koeEAjM3iinKQyksjmDf0il8nqxYTy5umniJ/aigROWFept54TEU2HBRR8RpT4hTxjVkx/83bXs/CMKbr4bgiiewchgMU3aA1D45xtTB3rjNu8T+dTBT38I8T5Cng8j0dJUurGHaddGKbNRW2ln2eE3PTzg3L0FDDTGKG4ANleAMgHPiMZNK1sNTD2/tfy4CH54R2k5nNn7Ps1XFpJH51l6qJ26jM10AVAxRDO9lQK1z3xy0WzsnTmjhxhn1fGOZNEpq3CVyKI8aBlWOaHcjuhPF3J2zjRw8TIm3TOf6pa3e+OgND9hZw4vqaw3SOrc5NQw130zEoCABTrGMqsavJ8QmuKHSaELeKi3yE3VUa1jabOaYJPI25G7e4QmRbuGBx99aiPeOUZOlD2dTrOcO1GgaQ9F6lk5e3nkvmBHbJwpgqJ5X0VKV312gMICADQKDTryz672xpbq3ze1mjecKea1eVw0UzGLzTioW6YMxpQePDxjMhMp+fz8eMKWPo5Ff2KlCPGghTR68MQMUj0AaAhxYCgGhFWD3e2CGhgZRptbf6NkU+idIG8BPT+QeIxD+Tk9TZ6YLLqKKc50dP99A5aRZtMif8AonMFPUTBbwTOUw/dGdaHnPm/SRZdx9FNG+19Y137hEIzqHTQfYfQtc6eH9QoFNd+/wAN/hHJPlezG0ErUl9pFE2j6SS9TB1MyIVvmoJ8Qw7wG6F2g5GDOtaR1isnyh/4vx+Ec8+Uwx84aP7US9RMh7jVRwW9uKcoXi07chp1R0aZbnFqW7HLL/T5aCy88b/5t3Csnl7d0k8w0VjADo+yY5VEuYNcyjlXKPobYm2jO3Fj5PaxnsJThmk8KXddvFzAQ4CA1AQ4Uj5Yyqx80nEvPNGdw6RFjomMY1BKcLojXs2wjtTySJ64U0JsmbhQ5zy+YPG+10SCpfKHcAKAABF6qnC1w0c5XOjFnyafzkMHE2T+kitPJp+0iJcP/wBpHn4pHoZ/RKTeYp4mImpEKeYftIZuXMMTrQxEuvNuSiBdvVFIBVWGDk0UgEH4N5g3VbuE76SqYpqJ8DEEKCHu4xh9otA+GofzHPCEJzk0XCYjcDgGIURGgbsw8Y20ieIoeG0yFP0am3c90aU6kqXBjOmqvJz6z0H6SJgo4TlcnJMNXLeNqrgg5bgGhhKOY8AAYr87sZbSy/8Aryy81ZdG8o1Ncr9cKl+NR6o7Q0MlTUtBME+Yc8v/AHqKF+6sTGkRnrEv83p7B8QDFvdGgde+nZHVHVP2cstNH0zgFKYKej/5l8BAQh0WbKfOfxU4dw5e4I69WsJY94zInNLNyx2e7tKLNSCcw8drIQ8BirzPQZo3ml/Dk7hkr0TNXR6F7iGES/AY2jql7Ilpn6OeW1qnjNPDTeHIT6wjd/erDr9Ik3n+sGcve/2zUlfeUAGLRaPQi3l7g6crtI4uf9cblES95iiUB7NkKBlnSsVJ5o7tAz9Go0ce0ioP3GCOlVVI5XFxDiFk3HJ+Zzt/+zuB+BTVD3QQ1mrPuE/k84dt/wDtDcqnhsCAh30H8AjVLPWobp4ikjmFxGmIoVqc6ZKhXMxQEA3bxEIZkmKno9Y6XNvAIV7q7+8KxWX7jWXolDWJmmJiSueMjn6JkXGEPjiAUPABHxhu4kWkhv8AOPT+0m3RVDwMBDV78oInNFPpD/vQ8bT1RPlE1Dk9ouQ+8ILnRHVzhsRKy9tG/wD044Icn/V0gEveGGESFjtGFuNKE41NvahokchQMotMnAJkKQRoN1MoBfH2QABiYTthMP8AbDqk9VYoKB4AYB/CND0fW20fs5eRxPJPLCTjGP8AKDNSgJCVLdEgiAgUQAcxCg1rnwh3HLVTny2aFYfyTtHdm25FLYN2lqHpOaZ01KRuUQz2UyiIGp1HqPZwjV0pWzl7cjOVs27RIhdlNumVMChXIAKUAAACo5bswyyjHk59J7QPCOJPpEmrI5DXrrF4AEOPETAFbwdhgEOyLcS1M8bs0W8nnDKZqk9IpMFCpnP9khClruz6qxFScnuVGSLQ5Zqban5938qQwX+Tp4m3f6Ri7v8AnEOjpGtI3UI3nGjOYOEjmu61J3yDkhfaMmcxD0+qJh7BiZb2rsvMOT1w7Q5zAmVGYN1WhzCPYsUgj3hUO0YwblyWmiKey9vMEzpvG6SpD87ETAb0R6Fl5GzTw2bMjInqo5AYeugiOcW1Ro3w8NPbv7XOClOuvUG+sUgukCx7ycOLPyOeSx7M25RUMmZ0VNIlDAUSisYQKI50EpamDeOQQn1Z8cG1LUdF3TsFfWPU/qbwhzn6K1Ce4SgPxCMg0yNZ5J5GdmmoyI7emBFNEr5HFMBhpUpBMB6UrUboAGWcbw1bzRw4VUTUSmertyYjFrkQq5wChTLpnE1QClAoAgAiYQEBAIp8/wBCOjOaOHCbyRqkequia0o3mSh1SjkYQurABKiGYieggFRAaxVOMlya1fma0100calkrOXqK+fG70jghQwU29y4Y+8b5zCGQcaBn15RKySczCXt/N6crsoqkcwqFWmEvFVQgjxBQpwMAdWXhHTdovJ40dqNyea1HrJ2qoJWaZZeQ4kApa3lFETgcqYCFTKAAiIVAAERAIg3fkx2fUcEUnFsEpfLyFUWM4TmBWipwKAAFwHAHAAARzNdAaUzCtA7FPE8Sby2Oe1TPG7w+uOCO0ucZNq6MRI17eBTCAXQ3DQQoIAADCac6eJ8m4eOCN7wKfJ0yAJhL0b4ABrohkIjn2xOaQi2HbqNG9i3h5mlhn1hZ5L00l0jlEoEuHTACnvAJxEd4UAaZxTQKmn9T80AA6xHIADeNI062f8ABn04+y5SW29n5GCoSuybchlaXnBjGBQ9KiF45hE45iPGme6G69o7WWwnDeXyvWNYdrAVu1l5jEUOpldCpRARpSo1EApWo8IvGj3yZdJGkCX+dE27eVNLwFKo+vYiuVQMVMvAA3gIgNeEdLaD/JrlejOYeeHinnCcXbpnRigAFDiBACt0B6q16xHKMZ1NzGloacJ9T2VrRD5GNn2bNKcaVHB3r1wXGWlrVY5ECKGzNfULQVRAREBEogAjURAYvLjyV9B7OYEmkvseduqkoRRMpXy50iCXiCZzmLmOY1AaxtKTRTD9T2S5eHcEeUa8nHLNs9ahShyQTaYN5e31Nu3uES5pSlAAL4Up7gyirO0k3DzEw/1co3faOalR76bx4jWLg6b4fzfPilTtVSVqHcOE7iRzXcThWgAACPRzjg1WUkejp4LMhkiJuNYcN7hyKuD4Zi7jAQxil7aABRAB6qQzTInrkz5+yol0edVPo8BpQK94Q7ZPk02ZE+eRIxES4e4oBsmrwAR7BHOEHCH9ITNRO8TFWQNzsiiCRS0IG4KAUKgGVRjy25ez0kN1i4eqe26FMprtQKNwTDXeIBQBCtN4AG8YipEi4Zs9XUkbuU4TwSopvHwPMZMaAChDGMIgAhldyEo1yyiSmRU3Dc6esHb4UwIps06IZlGu4pgvBXMQHqoAxENCy9u4e4eut8V9rV1R4CqdcgHCABHBDKoEAAAcxpURGGuBk+Rthszs007mEY5i7Vd4gI58e7eARPvJdL55K3sneOPkUzZrs1i3ecmoQSCbryv1qG4euKsxmSbxw4by++4PexLqZROJahmYQAKF6hiUbFmibdLDcJS/CpdMoa+OXYGYZdcOFOd9kc9ScLWuQdsdCVk1GcsmmjeR2jlU2lTdJFOYM2eGCwJgAXjGFUpxHKoHASiPdGmaArc6THE0mFm7cTx7MJfL2qaiLqZMypOcc5zgYBUL6QACoUEKlAAqYa5AppXkcvl55g8eYqRDAmstdAhCH9q9zQHgbeO6M4tR5VMrUeHk9k7JuLQPSUTLdfYRLg86qhCnEAAN5QyAajvGsetCc5HkPC7sdB270t2fsvL1XE0cXCNyjeUMsUhCnCu+tMqZ8Y5B0jeUhaS2ih5HorZvZg7cKXVnSbUyokTobNMhQG8NQIGYUoYRrwiwTCZS+2Fx5azRXZ9wrevau+mDqYoFHKg4RxKmYQDrL19YxbLJS23lrP6HsezVI0JsmayNmRm3J2GOkUoFAApkYw5AG+N7fYOduDCGuhTTJbCaJTS3jhVLCMF1N8YECEp1EEQAo+Aj2x1toekDiw9j/NaafnAiRhUKVreVz4lAAARN3AFPCsWaxvk2YahJhbSYX1T7WqtVBONON9X8C++NhZWas/ZdmRum3RaJEond5gm451zMNe8YZy1J5HA+myyc80kWoSmk80ieZ0pepeRaqWPMkSgDzVXI3VTAO4Qv3REcgClR6YlOlWzajNLEcXMJMhbpSgBCUAAoAmNuDgAiI03xtwNXjhRLV08Jukty14okBZISjkSoDnUCDmFBCu+KRaSQaI7PqanNNFcsnDs5cRZYstbAc5zVEROcwEAwjUd2eQVhwTuZ5RIuXW1kc0/U3hD/AFTEP/dEYehO26no01VfZTTOI191PiESUp0X6F5hJyWgk9j28kIr84jel65DlGglMJRAKgNBAQEQGtQEQEaK/ojK2an9F24mB0uii6ai8CnUChAKenaN4ewd4PIViFM+njjk2dm8L2njwif8Jb4+/wB0MXSFrMTEUUSIT6Ni6AFP3lUgD3RajMNX9HNEjk9bDWTD3GIAB4jCRWjxxf1e44IT6FQD3e+giIQ8h4yKuhKJG8U1OYefSOD/ANXeTRdO8HsgmoBDB3CNOrjBVtHNm1OUTTmCXqmTmjqpf3lB+6kWRdFTY1xmrcIbEvKJjs0zvVplTfDYZo3+jVPvNsoiIG7qBnXwguBCEsU8Z/6rt5aNkfo8ok4J4lUINYeIOrUSe550TSnrfEuqOGLcUHhAEQKBxRqJFgDeYCCUQzulHdDWb24l8reea05fM3sw5xWbNuU6pg9qpwAodYmoAdY7obCytpaT/WDxvZxkqUSmasTC4emAfXcCBSJjTIQKURD1ssxE3Lgc+GodPYOchhLeTMAkMADSoDlUB3gIAICAV4wAuIatG6bNmkzbtyJN26ZEUUy1oQhQAoFDhkABugR/aRQ0OBVTUgRFMYaCaCgrASOTYcAJPz+c/jCN/t+MEOdSApBjIp/mv88/GsGAFPpIbY5+uFAWgGNXcrl7j9cl7Rx/bNyH+BgEIjFbI2bU9JI0if8AZ1FEPgQwAHgAROmVgCwrICmTbR3I5gzcS/EmDdFwW6a66ERp2GMAmz+tFDX8muz/AP0fOHrf2VCgp9wh2ceHbG4iVP6OETJxLpxKjOUTnh35Ns0T/U7US8/srIqJ/EoG+6IsdB9uGbj9XauCesi4LT+Kg+8PCOmBJ+eEJYIRk9PA1jXcdz536VfJ200OLSTOcJ2Ldu2iqnImbqEUG4AAG68A8K7uMYtMLKWks+mqpaCz8zl5G5hxFHDU5CE7zCAh4iIBH12Mh85DB8yZvEzpzBuk4SujiFUTA4U41A2VOuuVOuNIxxJdXI+PaoYinJ+r0c/dwEI84Lhpx0r5VtidGcrmDe0mjeVtJffWOjNCs0wTbKqmGpVEylCla1AwhkID2Rzkql+TfjCKxy7hgis4xMNOJNs4cJqYaan1oZETw1I8VT5QeAksJ3XzmJ1REPn2JyacNTO1FOTxIfy9jiJ8pBliVvIaMyqKKYeJ+7DwzOYJ+j5kSaDRunyiacPANEuoXgjQvJhl0wUt44eOPRSyUu3ReqoAAf8ALvi4y4cRvh9M5fvAP5wj5P3yOT24nHTSkuqpm9UVDhv8ExCAQcps2Z3CnMIYCm+ARz1GXBYslZLZeV2PeOLSOPlc7dm+TqGKAg0IIAAXQHID0rUeHjDKczBRS+oopfPmY3v66xIsdTcPG+uTAmr4gY142dzeOY9kdKWU/wAw+pkTb/oue+mBjFWMQ6hhpxE3X1Vjhx60u5nS6jo8I+fVtH6jiYJYfbtXg3eAj98aToids29g7UThwokdwlRNFMxgvlqUSlGnUIiAhHW9p9HGie3jMjN5ZeRKpZmKs1TTIoSu8SnJQQy7Y5j0geT63sPbSzknsPahwqSerCos1dF9EkiYpjCY5aXwCpQCoVqIbwrHZCnCMeTCdbJHSthbHSOzdh5YzePGWK3ZhyadBUMfeNcsxE17jFql0tlajPE81t1T87lCh90ZyweJt1Em+JfIcwde/r8d/jGoSVipq/sc6NbROCpKURBzZTmPMNuS/wDNo7y9/CHrZmm3+b/IQ+AOAQgofDisInPKo/bJJoZv9GQ/1v8ACg/GHLaXy/WNYU/Ghfjn4xBkc4fo4AJmompykWicy6pPW6fJ9CCmcpp8pz/sxQzWpTUxU27dXFSNdvG3G7Q7omrPT/XE8RwnsEMJTd4RQo1PTJ4i+sJqqJpnIcm14RHW1fKKWfOm46dSm7qcYmGs5Zppnw0yfa/5RWtI7zWLNuPN6d9xdAxSl8AHf3xM32M6aEv7iPmzOXqjecPW/MwnCqf1gA40H3RZLAsXFoJhiKfqjQwGUN6xx5pQ7949kQFv7MTz/Og4suzb/LXrgFEym3FxAA2YhwABqPYAxqbdpL7HyMkrbqXyJekU4qqDzjV6q1p1BSPDreR9BBpxI+eTRu4mh5WzuYqSZDGL6gGrTLtoFO+FWTVx6RRT/kGY/AIpkhWcTDSJO3CiapORSKUxijQwZAWmW1vERHhSNPlTHEuJ+v8AxcaB7o648IwfDIa3CGpvGUjT57SWtG5urFPQxx/jCPJpYfJp8zIvuhK1j7zpbx6p0NeEpfqJFugAdoCSHlOU/u93D4RpU7UY092cxJTtNx83cP7USDaZOG6mI3UOkf1impFfXYfOJ7ELMllE+TUj05LI840+Q2/UTUI3mCl4nNxC8+NAl8zl7xMijNQipDl/OXDxjB0QidszPXkreEw1D3D0vFvZGCIcS0zZ1FIADwzlb9OaN9YTUh7GDf2aI9e74PCHzUGJAMVv9sAU0AcICAA9/tgLwR5FJw45Nu3VVP6pSiPvHcHviTTs482NYUbpEP0TKZ07grAK5FLFUgCjFjTksjb/AKxNFVfZTTAgZdo1GAUWs+zuauzJf9ZQwn++AlsgkknDjk00zn+rnD8spUTua44wdra4n924O+sLGnSinJs0/Z5PKGKmsOP1hS59Xf74BWHirhNPk2cNjKQiY7dNPk4QxsSBdwwyp4TE6cGEKQkb88PvgAr9rLPM7SS87NwncVIUcNYvPII8Q6wyDLdxjNZTaa0jicHk88ZuHDhIuCZS7USXAEKmEA3DdzEchoAxtiDZ44Uw2crduL/+zoipn1ULUYp9vZXMLB20lVqHEndt0lU8GZJrJineIagFESjTO7fp2gAbxjbT6joVMialNaui6ExxouRUtJaxKR4h25FSqmxClv3RIQTBlUK5gAZDXON3Johk6afKTiauD9K6VNMngAgYd1OMO9B2iCTzRme2krcJK8sOrqYY7BDFAaAABStBoIjuGNjCyUrZp/0hNEiesUpgOJu2ha/GkXra35E80cGj089JT6UnwzE5doz/AKQVw3mE0wwKXZvj9oRpwzjmvTbYxxor0sN5w3TV83vTEeJ4haXjga6oTdQQGgD4x9BEz2XlfKN27h2r6xqEDwrQQDwjn/yxjt7caPyOG7NJu7kigukTFzOYghQxR3BSme7fHE1ierpZPPE0SyOjGy+kCzcvtIzs/L0mkzaprJqI1IJQMG4BKNchqGedYjrXeTWzl8rWeWfnhyOybWrujBcOHUA1A3dWoRmHkfaTZhMLJvbDuHiv9FKCs3KUwheSOOZd4VoID1gACEdCnfYnzn8XxhBXp9KdjFpRoNtRNLmuTSXywvtVXP2bJRAK+IRZW2g+ycv/ANaTiYTBXpFKYiSde4oCb+KJifT3zW4J8ouX4iHdr0/pI3pnNJyK5bySs7JyN3MLPs3CpG6Ym1cql8TAG+7epnSo5jnGQSS2svtImZRvfSOQ11RFYtFCdQjQaUHsjTLV2sTcM1U+gepfeFMo5ys1IphJ7QOHjh5i3yindKXrG9X7u7ONiDZpG91eYN1Pau/vb4tcwP8AKD/WjNWD3lCKe0EaG9PiXHGHzygYt3tCNICYBTw6SPEWkeJBAYozIK2hMRnykZ9LnWG4+oYPhnGoWjRTcS8/sf8AKMqu4bg/1hiDaBtaK+uSto89dMDQweH5QikIWfdYlk8T/Zyn2e4BH/CK+5m6jj6l67s/DePGIk9jRQb2RskoUxJW0U9dumU37tPwGKLpLLhzhJT125P4TGCLPY53rFm2ThTbuYiZurZUMAZ7su+KBp1tZK7LvJIm8xTKzNFxgpplzOCRiifa3ANVSAHHPdBV9DpQdSeCIcTfneHvDKKzaq2srkbc6fpnB6FTbp1qauzn1BnkG8RiDUfW4tZ/quX+amh+c4WyPn6tcxy6i07YmrPWAk8jU1xxemD36ZxmBB9gu4B7cxGMWehGjTpbze5QG0ueTBxrk0TuEIa8i39SuedeMWBA+GpD60iWrzRXk9g+0X3ffEWmblI4pcnpQq9X+CdaDEq2UivtVolkVYwLJRUcROIxyhEgkPJwksSAp7mSaSJZhuEpgn06pm/AfGKKaNmtrLNck7jk75yJ4he8M/iEY8JY97R1M4W9nznyFPGpdewChiQ4QNhwgWFkzR2xaPPZJJHxPrwpDAqsKkcxRI6MMNHbz5tOCuVlIQST+cgAArdRwpykSCKGHHkU4eJJQ4xyA8hzIdEgClgS74rAA0egBNCagw8QCqKQkY0AcIUIlCASEKwJSwtcw4KYIACCPCEK8oSFobh6QkAE0U3JkidORR4zJhqXDpUMmb1RDMPjFcA/JxMMJk3TbkTUU27u17/5ZRREkS8stDME09X27/N533d8TCUxefOKbEUhZ/q7zETi52dtjI07ic0bkP8AnfFiseOs4xMToH/GNzsGZRSy8vUUU+b/AOM0Z8mFh7QJk1d5qit3nGN7t8XSxiykrZ+Z3ly4kbkVkzVIcg55jwGscOsp5wOrSTUXuOLby2YThmRu3Tv3Km5wB2517IwKbnUbqH6G1zY6gAU1E/W/NY5/0sWceSOcKuMM52TswqN1LoUzGpi94CIjQeAhHl0n+lnpZEfZuY/SetFuQOoop8jTvn9XeJu4N4j2Rmdn32GpF5ZAmon/ABc4QH3hGFdSuehQ/wAs6Z0XTlxPLPu7FuJWSXzOZpkumNeC+QpryYGIOZQEwUHjThEa6bKS944ZuE7irdQ6ahTdE5RoYK8RAerfvjN7M22nFm1Je8TmGEsyUvNVjZiQTUKICYaiJRAcwHdv4RsFo30nnDeWWklbxksd83+WFamvpkcEEQPn1iFAHrEo9cR6OeusWQQG6oPCMGLuhGQeoR6oQWBu9sAAiNIKI8meDiWEz74IgUbSe21iyc1b+uxX+KZs/gEY1YxzqdoJU8+ifN1PcoWoxvdrW+sS9VNTmKpiU3cICEc3SlRRumkp9EUDeIf4hEVDfTrZn02c8pf9Q9fcIxg/lQIOGdh5xMG7NZxrDFVqbDKI0ESgAGGm4KCIVGm6N5Ym1yXtHH0rdNT94oCHvAYSfS5Nw3MmonfJn0QHf2DUPeEa03huYzWWx8u0ZlMJXYuXyuz8nmB3uI4UdfJzCRUBEMMQAQGmzlnG5+T158svYtvJ3EvVROqso8Ns5coIU4bwAoe+Oo3dgrPqcp5raEP62CG192UHYWMl6aeGm3Jse6KqVHNWZEI4MpJBcPOUUTPCh5Yop82eL2tZ5NP0adyA81d0Y4HQ2ZyvIXino4jV5K8T9In90aqMuhovJE1Pm4LAmZMubV/SdCI9aYRq7iyKan9XJEU+sGzU+bufVLC8R3MxTdwg75RTEi7LaP1PSN7h7kMHtjpgnymrnPFjTM3tQtOGcncPLPzgsqfNy3k3ChrhChxAwhSgD374pejOe6SJpawk8nFrFZ20SRVKsxRdXzmOJRu1TMIAFB4jSNSVsdK5xND/AKQNzuGkv2SsVKgkqoYt4TnABC9QBAAAcqjWM40vaLWdm2ZNIFg8WWKyw2M4TbqCOEn9KneqNAEaGIIiUS8ApSO+lTha7PPq1XmazZK136WWoJYdOTzVvaBVE7hvL1m4io6SKFTHSEtQOAAIVAKiFQDeIANsNZu0ErUw5pI5gyOfoump0r3cJgABDtDKsYYxmrPSxo/aThR4eWTiXrXtcZmMRWXu07onMmYpgEt4o1oIgAgYa5DGkzzTrbD9G30ncW4mbhu9w2ZW75RuuotkUVVqmA50wAAIAXTAAGMABUawPTqW4LUOJVLYJKM5o4TU9Le2i+rUAp3ZU3xWmzRSYOCJp885v3esfCDO3+sekUv+ttZmHtHjnxiQkIpt0zqdO9dKbs4wW9Et5bk4fV5e3IzZ3yJEqXtOcQzMbv7B3CMYlah9ahnaCYOJgzbvWjhwcyKijcyhEU60KFAEBoAAAjnvEeFI29g286TAiae2kQt43UbL+Y0iwp2NZuE8NRmQ5OkUxYxqV8HY1pUstznWz1kJPaRxiOJ4xvnKHydmmCYl+wcxhCndFtT8nxu8/U7SKo3+brDcoh4CFK+Eao60J2PmnKKWfb8DejKIfEBH4hBUNAtn2/6um9b/APZZk6b/AAIcQ+HuiPyX6NugvZkT/wAme3DflJW8lkw+qsdA/ZziiHXlWKZP9GOkizaZ1JpY+akSJzlE2+OnTrE6YmAA7RpHTxdCcr+ceWlVJ6pbTPCfG8Aw9YaE7Ht/1iRzV1+zeT564J2gJTK0MA9oUjWnrGjN6ZSOJ10sT9YTJsfSFDZ8R3D8YeNZtPJX+pzR60uF5pVjAH7phEPGkd5y7R/Zdm3O3l9g5UkkfZUTKzJQ3XW9Ua08RieU8l3QupI1ZpbSw7dvMHpQMi3l7hVsdIOCigkMFDjwKIUABGoVjop6lS2aMatLD2cHy7SpbiXpkw5wRUhPpkyiPvKBYlVPKatZJ2+G4l7RxfqUpsQwhXtINah2VjpCd+RPYOYKH/Ru1E7l9/ouMNyQA4cCmHxGvbGRaRfImtomzOnZ+0kpmqpKmTKsYzQTD1VEDAFe0Y2zhIwbkYtabS/PLeNzs7QWkOdkrzpemmKTTL10wGhswAQqJt2+FLNIWLmDf+mLSN2/R1UqYiFAyDaADAAeyJYzi0dmLQWPnB5HaiTu5TMEjXTN3Bc+GZDBUhy5htFMYvbEWbET5T+7v94ZfGOunqFGNkjKalLk2d01kdm08Sy9qHCTjnJ6qUUg35VMQSXR6tmH0l0yaRLNt9XlduJmklyhrqiwL3ROImMYAUA2YiYREREM4xFGZvE/RqHIT6w/d2RIslphML/yg57myY2VPhvjXrQkt0ZKMjby+VJbSVszs9XkjtXDEpVlJeUFaiA7YnKIbVfZpWmeUZDaq3dpLWOEnlpJw7mardPDRUeLCqJCdRRHdv3BkABDU0oU+cUvwsjLm/0cc03HlHQlsQB5i4jRtFUysnK1HEwtI4SSfEWDUzLNznIiS6FTGoAkEa7hEKgFc+MQZJLL1P6vFhk1nLP/ANYcO0j+zcOHeNQD74zbuNdp19o106vHkvI3T/Ry1rdvsmWk8wIk4IHADpiBiGHtqXxGNH/zzWfb3FHlm7St/Z83gf3CUwgIdoRwgbR9ZuYJlU84MjqlNeTM4bnAQH2TXTAUeNah3xMsJXpMkaZ/0XthOCJdIrObYpPEhjj7gAKRg4SOiGPJ3K00y2XcKEw5faMhLvONKVB/u1iyyq29l55cby+0DLF/2dQ2ArXquHoIj2AAx83p1azT4zUO4/zkWlSuV6iB41JSnZWHMn8obTHKyEZ2k802vY3bpkZo3IVUeu6skBRL3iUYi0hn0ncMFFPmz/uwxdtmbNM6kw1dJI/OM4MUgGJuENqlQ7o4xsxpv0ZzW4m4nlpdH7vMpk1nC67ABpUTAomIgQvacA7aRdkJFPLWNyTCz+kBpahuf0ajOZJub1Oupx4ZZjvy4UiHH7O6hu+TY1LP6G5xMDs/PEnScKm/q7zAEw7qAJboD3AADDt3oVs/ifJ5pM2nR2Vq7g43gHgO8PfGCudHmkDEw1Je72+koiIBnvqI0AB7QHKNQs9b+YWbs2yk9qJwk4mbRM5VjY1RSJeESEOfMBECiUBGtMgjJ04S9G1WU4PskTbjQrJ//wAZJnhc27sDn3gAUGI1voksnJ1FVG+sOFXBgMoo4WEbwlyLlmGQcQAPCKrbfykbJ2XZqqOJwRw4wxMi1brAoqqfgAFKP30pGNzTymrWTxM6cnk+pHPzVFFAOJe8oAIeEHSh9Gf5E+GdLHGR2Xk6qibf+j2SZ1FE26Yn3DUw3S1ER6xzGMItX5UEvmmLK7F2XM4SWqmV4tyQEHdzRDaoIZgPjSM3llrtIDeeEtB+mEzJMMQ6mImoIJlAw1EmGNSCWoZAIZdcapZ5ezdvHCTi2Fi2/nW7tTKVmM3xREeconWgj3iNM6UrSBQj9GM2yo2bmVsJhNG7y0EwOdodMUVmabUDtHSSmSiS6ZgMBiCFK7hAQAQEKR0Roo0MWDmCeIznDKTy9UoGTTUWKCpBEw3kxOYAA1DFEAERERCgjuAYjGGjiXs1CKN5grL0j/OPKB4AYAKFO8fGI+2tkLYSOXquLNuJfaOXu1kNYZpzJJJyWglAVWxxEwJHKACAlMUxDhWoFERNG8Tkk8jqqzug3R3J7iikj85qk+eeVUIam4SkAQAONKDmEaCgk3btyN27ciSSRdluUoJkL1UAAAPEA6s444k1lNOFm3B3Fg9IGLJFVLzVw4w6qoCAGKIlSMQoiNRCtwagAjSNZsvb7S5K/k9sJxIphfREyPyMU1K1pUp6lAQAd9QrUApDM2m2ag9ZW8mDw7fzhLJeyOnsmRRMoJuw4Gob3DSJuTt2cjbkbpvDqmJS8oaoXuFAC8agcA7Iz9xbVxK2Z3E40ZzN2e7eWUbpneXw4mEUyHMAjvoOYRVlPKA0f6xq/medydUmzhusZoQneDhIpQ8ApGeYnSNgtG5nEwkb1nZd4k3mbhqqVu4Uz1dUSiBDCWgiNBoNaZDQeAgPBc+0qaaLB2s8x2stBO9bSUH5LMqOE1dqmxlQwDuASCHdwDrqWW3mk4ZkeSOz/nVoco3Vm7xufLKpgFI5g7xEAAOIhWKXNJFZu0Ew1xxYOZqu/pCp4gloNaFEoiABXPKg1i1WUPRz1dL1Gn9Gv2EWUnFl5POHErJLHbhmktqfTbiYAEwBUAEKjnuCnGsWQWeJ6Tb+1X4jGayy1f6NtyJqWXtBcLS7jJjwz3mzAe0RiXYaTXk0TxJXZN6f1cYwphXtEQAPeNO2FmjfptFzGTM0+UwyE+zT4hSEXEuZuE8RRQmx84pQLofWHOnbUAisq2otgp83Z9of6NZQ6hy9ggSofEYjViWwmjgjhxaBuf1SoonAhOu4BiAAD21Ee3hE5fRROPZqo3uN001VTuC3SqG2MhEL9A3iABUa7xGH0mkUrTl7duozSV5MCmxC1E3XWsQkskTzWMRw4vqn6Sy1TnHiICOYh2AFIuzNpht8PEjQTIhtYyycvTO3lcjZMiHNiXWpcMDDvqIAI++CmsczU+cVJ7j/AH0GLCRBNP68HEin2/z10D417ICGU9WxTj5t4Q/1kxD7hiNcWXmid/kyHITpYgAH8QAAeIw1tlpzsnZuYHs3J9YtLaK7syuUlBUUh3BjKejRDtMYOMUSYS+3mkBTE0kTzzfKejZ2SrHTSOHArlf0itOJSiUo1EKiEUgRbgDD/P8ALKPE4Q2aoJs26TNmmRJJumCaaZdxCFChQDsAAAM8+3jCt7shjFIE54SvdkFOeAg9hQcUU4IAftIIKuGpAAoKcJiVSD4ndACpAWI7fZACqpC15OAvBAA1FwpHgeQdZRNNM6iihCEJtGvGALocRERyAA6xyDiIRkNu9NUvl99nZPCeq5l1rMUEh9gMr49ojd6hhXA0S1ds7P2PZ6xOHhCHPtIolzUWEPULxDt3BxHhHPVu9Lc8tgmqz/1fL72y1RUGqocMRTeYezIArTOKXOrRzCaPFZhNJgq7cK+kWUNUTAG4OoA6gAAp2xVJvaRmzTOo4U+qXeJhjNuJahkRGlSZ4ln/ADfsX1Vk7t3ogQRNQA7wDIMs4xdZhF3n8ycThTEUTuEJzS+r2xEamnGDnudSpbFYPKlPm4KEpcKcnhxbCs04ODGF1A6f2VZCSKJ+k5kSaaETBmn7OPap+ziW8iow+iMKXDgCxLAx/ZwIytTZik4jNh0TG1PQva14psHdzBs1T7igUR/vDEJMlMOR4ifzq133CNfuGJ1ih5r0Dsm/MO9nCqhu4AMH4BFVmp1PNbJPp5mN3iIiPxHKMq/FxUuRiWcOE/sQ+l8/UiAXMomp6O9EgzLzOTjypSPQXBZJbbdNR4dNNwfFJtGumELsFl1q5g8tx5wUeKnO0Y4JbxhG5fOFbvuiAl7GXs3Dt4nfxXHS/Dug1ky6xNJm8T+kTRL9kLxvvAIqEpIlxibZL7WOMMjjYv8AS6s9/wAaxoEk072glbdJPDaKkS5pTJiF4O2g8IxVobkyQ4A8Uqs/synp4S9G8uPKEUmFzWLNtyH5pjN1DBe98NHGl2Tqcoom4S9YvPDu4RiRHEIPXXJxr+ZUjuYfhUZ+joOW6W7F/wBYmDsh/wDs/wABidbaRLDvPR2kZfVUNcGvbXLwjk1R4on6NSGClq9XUw+V+NO+tYI66ciX8dT9HXh55ZNRxrCdoGX2XBRvd+cOkrRM26fyd4kch+kmav3RyI0tQ3cf1iH6NpVE1CKJvDkuc26oMafm/Zm/jPpnYUum2InyakRVupspL5Wk49dxh/wCMc3NtJFpGdzU544JcNeLygD94Q+melK0k8Zkl80eEVSSNiJmwwA5RpQaiG/LKFPWqQ4aHGWQ4tIMr88OLQYZDPVUQRMpmIlTCuyFd1a59wRW18N4pym3tXil9YYaPpm4eKQgnME2ahFHClwiRgUUN2BX+Xxjlj3yPSfbCyJ47nEuN1JWdK4XZUw/xpEzZlTV7QNFFPmlAUN3E2/iBYcS+3dm5hybeYN1bnRvAIdkR8/mrNRw4eS+78ilq5ljFyzPUpKe+O9QscUqu1jOGjpR5OFXCnTMK37w1/GnhFnQHkzxW5SCaiiuH0C3fhlGgoWZZt7JnnHnQhDkandGTMUNoaCIF+AB3jFtGUZKJygsjDJdD6OE17RM/m9v7ojlrRfRx6ljjLM3Hk/bh23QcKKcmnFFJad4mpyan2d/374Mrau0CifJzRwTf6Pk/wC6Abu/KFiBt1jJs4l8wPJ3l8ipygYqZshr2d/VGhtiYihE/X/kNPiFI5Os7aCYM54lNHDxVVVJQFDLLLGOJqZgBjmERp3jHXsolbh4zI45/IgZQxdxQMWo1HcAbW8coynA0jNEq6sNaBm3VUUZ38It4xUzXxAN9cshypuiCbIqOFOTTP8AZz/PdGjtbWzhOzepyeeEI4IngrKFTIpeIAjkBhqIbNAqA8IjnT/5Gkm3TJrB0wxjFoQKhx8Y0/GeNzhqfJUYVOm+SuJyZwmniOLhCfGndCxEpe3+bxT+1u926DqrpuFMNw4PcujdLe/HgMMnDtun+rpk+/4jGM1iddOpnuh8abvE09XT5nqloQPcFAhscXDjk1HFz74YC/UUhAzpxGZoPgacpyjg5yQVQ7Nv/V78RxlHH0h/q3hhw5mafm/U9TJfxANicadXd2QCZKOrWS/V9Xby8hNm7zQC6PHhEMs6UUUxP4Y8DPWOUiUbCzZp8ozSOc3SULX790AXIk2+JazUmTmjj5Q4wkvWLmPd1B4xFWmnErbtzzBRRJokiXau7AF90UYmkTEcE/R9N67OQwG+TpmEDU4CPUPbADOi22j2zaiZMTW1frKAAe4AH74n5ZZOy8vTJq8jabHSULiH95hEQ8KRXLLWkUcS9LWEzkPdA1028uQCICAZVz49UWNGYYkZu5nIsrMyadzD2CeqXIPcGUQOkmwsn0iWbcSt4nccHbnK1WLkJFBrdrTnBWg0GsOW0xTT9JDk02TT9iJsOLxeRhPkv28nll5xM9EdqHiqSqSxzN0VDCBMUtL4FCtNoNoB7aR0iZZP2CfZ+OfXHKflDyVSz9pGWlyy/JOElE032HwEB2FQp6wBQeIZdQRrdktJjO1Fm2s8TcXDqphjFvcxQMjAPj98OzOutSU4KpD/AHNIcuk/pIomkBOXzCTuG6iZD7I7PeGYdw7obTK1yaf9Y/iik2jtmmpfTTUv+zBic0JYyUjn3Rradxov0uJJ4mE31o7FYu8MM+RREOuohn3x2OW1ieGdRRwT7McQaYpcoztA3tAmnc1st28X6Qg7+8evs7I1yxlp3k8s+yeKODbad020I3TlyEK9eWfbGqjkehqkpwU0aXb20Kcw1fV1NsigmNd6qUipHmLhT5w8NjG/afxR4opxZ5tiKmJ3mIRTbOS92w0mLb5RiJ9nR7InRKnCYopqfNkirlWIlsHxi/8AnL/Rtk859wuGb2qZRVdWTT+b/hiTQfppys8rUv3DmAxfZ/lFKZLiEmtr05W31hNni7Qc5Sm/LgAxGpaQp44UJhy9k3J7V8/4gHwhKbo4kvVT55Oca90qD8YiZYjzIeR2aejCa3LCeczx5yajwpCH5yZUyAHwCvxhkWUKKRItUf2cSKaEO51w08LAylw4k8vVb6vikVKPOMIAUByHMAihpaM7L/OKTA5D9HXB6/qxoh0vk54ihL1xm99jGpDpeBoWi6WM5PY9KTytM5G7dwqYt5QTjtmA45jvzMNMsghHSe2TUbyxwomQ+EZcpTGKAiW8BDDStaCNwBqGeQZ5Q40eKYkrcJ+osGz2CX/CDaQv9Tt1PUeE9xiGAfDd8IqW8Tz22pmdXvz+d4dg1CFIbgMK15OsZm2RVLYp8ok47yxWkzRdrStdYl5+nhbXhxiiAeOOsrM9PRvJEiiaJFurEQgaHyJ457HdcsLdXEThUwwwZKcmSH4DwhFoYTNLkz8nf2R2YwGeETl80VZ/Qmu/jXxr8I6HXLifnqzjAdKkrUb2k1hPmOG5Lt3rJUB99Y9DRTs7Hm/I0+25FEVhwmaIRBN59J/FEm2BTYxPtR7MDwGxwJo8mpBgJC6aEaGTBTDEh4i2gqCacOAPDsIVSKnCwHhBMIWu9sWgFCqR6ALBFD8pFAeNBboQYowaFkABC4cHgDQQ5okDxhgohWPFg5t0ACdcSExb/OQukSBUGAATn5ODkYKOE8RNSEFB5OJWUH+T4cUD2I5do4h00ljhx6OJU6GJycIILuGanJ9CASYKBpgz5NRQ8T8otvOGfyfWD3L3N4Z/yhygizmjcimHyt3aLkN2nHxgq8rbt+UwyfCJayiVfuN3sFNXE4s23eOOfiHTvetQchh7aWQt7SSdxK3iZLjgvOyqU4ZlMFQyoPV8Yg9FblNSyZG6fPScKlMXvEBDwpui4iGInHz1Xsmz1afdE5EdMHFn5w4lbznt1BTNw3CIVp204RdJQ75MkS+nOziic0aTxNPknCeDeKXK+XdXrGgh25dkUmSulMPD9SCXcrnbSn+g0laVvJg3l6bfnnvm2e2gBXqClajGsWHm9m26jTRu4wknd5Rw4mChh2FTDVEhSlGlBqICI7gpvoIjQLJTNNRNJvL25zuDpgneUpwzEA6gpWKaxdvG80VeOFD62RYVDGvZ4gCNQr2bu4Izexrh1UdBqkUTUOmpzyc7vDfBShCDaY+dGbeaYdzWEwW98LRBx4u+4YQrBw3QBQgIAsHMaCCPEYOBIKYYdhEPaEuI3P8Andu+McytUdXcO2/qLKJ+4wx09O/1c/1fxjmp2nq9oJk39R0r8Tj+Bg8AjKpwb0JH0b0crecNH9l5hz9Yk7MxjesIIlD7wGLCZDk4rOgMPOGhex7jn3JeCN7+zOYn/DX/AJxe1WkarxuYvkq6qEebNufEsszjyLfDhBcilW0I6vE4dCEDtodh3IgWkE1TtiYFvBNXhCZFakH0cNnEu/ZxPYEJLpQdoXK2WW4cNXDFP6P8YsaiMMTs1FPXgiNZGPW7Z+b5xrGHcI7KBuy+QAKYPAAIPbnFLmIpvGbtm8/V3CJ0zF4UMUQEB7Brn3RudtLD/pJJ9T1g7dVE2I3Wu1wlAAeG8QHcIRzlpFshpwZytxK5PYPXVXBRR15q4A5Ck3CYExEDAIhlmAiAjxpHZSqx4OarTlyZHoLsjbj/ADf2lnDOz8zcSx2iTBeFbjgHXKgoUxQUyIA3TFpQ24d47gyeXp6QLH3Jg4s29OyOordvJ7Fb4mOUoF5tDmERoFBEwb6Rs0v0neV5ZtSX+TWnbedsmU9bpN05Ks3QFRkzNUomIpcvkTBNM4iAiIULQAzoOm6WbIqWXTs4zcKYpzt3BsY285yGRATiI5iI3sxEajG8pqOxjCEpK5zlLNNcj9HMGb1JXpFTTBS6PUIAID8Ikneniz8vb4jNu9W37RkwSAuW8RMIZB1hWnbFxf2SsvPMJOeStk4v0uqLJhiEHsUoAh74nJHYGxdm3BHErsvKm7i96bVSHVrvAcQwCaoDTMBrEZoaTJLyZ5zbi3k8ns8eStVpZxuzSKjiF2FnZzmEBIegXhukGtNkAMHEY6Qbyj9n+f8AlDjRFZ5n+g7J4zTITWFFTGu9ZVDFD+7Xx7YuZZJh/N/wxwV+6R6FDtiVRKV/s4dJyz9nFk809nwg5ZbGNjRsr5Jamn83/CELAw+oT2uzd1ROebwibksnbt2/nyaJkO0RNeTTNSjg4bq9YAO/eA0i6alJ2RE6iiRjCWM7Ns0bSTRuQ7g/6i3MXnDuxlA4BXmgO8d8R67xw8U1hwodZVU14xjZiYR3iPwyDLshvaG0LieTg6iihD7Wzd3Fy4BwCDJD/d2o70sTz5zc2GmM0bytnyfpTl/diiTOdqOPRqc/nf4/45wtaGZKOHB08Q9z60QCiGJ6OH5BErVsbM2Xtw3IztZZuXzhuQ15MrxHEFId1SGyMUc95RrmO+ogOczPyTND8wT/AKLk81l7tU2zq8yWVAvcRYTUDuHKOhpNYl48TIo4TuE520XnB106otbSzkvl6eImnt+tlU34h3RcJSiJ2OS2nkNWDbqHcTC0lo3ZDl5pTIJgQewxSCIh2Dvh1/8AZMsHL5WSXs7QT0iqV82MtgnvCO4TFKQAAA3BdER4jHUczLiJ4eHFOmRdXUiuoxKCkcqT7yXLSN/9T2klrsn/AFpFRuNO8oHAe8bvdFSd6BdKDNT/AO9c7tLoqM3CSoG8Kgb4VjsV8CaifRhqyWhKrIpwOFpnJZpI1MOcSt7Lz8268bnSz7LwAA++CN1VPm9v7Xv3DHfC6eucnz7/AEd/wHKM6thYaw84mBJenY+TkO3LdM6btSJKnEd4mMndEQ4BWLjWvyZuBy4lMFE/yEPW00w7nKcz8/kd8bfMdAli1E8RNSYMlfWTWvh7jAIfnfFOmugSYN1P6HtQ0V9VN01Mnl/aEMcBHvKARanD7F0yrNbXPG/JpvFSfVMNK9dBqHwh3+kbdx+uM5e4/tmaZx760r8adkA80Q6QGfo5W3ek9Zu6IOX1TXR+PhFZeymeSe/5wlb1uQnOMoiYCfvAFB98PYViyGTse89JJ7h/WRUH4gaoCHYOXZDcbE2LUeEmEvUVaPSc1xhhfL3GIJRDPqoHDdlFaTe4lzDUv3/VNW9DpGYqJ+v8YeMSlOUSxPpJbBwmdvL9JE1VSP8ANmnToA7gKcaeFQCK+40fWscfrCkwVIT1nAqBw6jD2bgCHCc6UT9eHSNpFE/RqH+yYYXTiaKrJEahZLU1PlCZ7/SxCiAm9+/7okUGiafo04lW9sHGHhqOL5PVU5QPcasOCT2VqfrEraH/ALPk/wC7SMXQNYV1EQZN8SNb0dqs5eoRRw4SS2Q2lPHry+EZ21mNn8TE1M6X1VAHvyGn3RoFj7W6O2ahPPDdx/uah4gUQienIUq0ZG7sNJkjZtyN01FZgrdulRbomU+OQe+FwLbC1l5OXyNlIm7ipTOnDVNRe4IdG8BqCPYEM7JaRtE+GROXzyVNzm52JRAe7aD41DvjS5e/l8wT1hm8aOCXecisVQKd5RGLsc0mPLG2CtQ3k8vldl5O0mEvl7dJqiVZ0LdehCgUSEOICUw5VERpQeuJ2dTP9D5oy/TzRvMkmiSZzYOI0dpq3RASCAiYoDQwgI1oNQDgFIqi2lS3DeaHldm5fL3pEkSJlbvkxuFDdUoJmASj1jTPOoxNjpHtxMGZE55o7sI9OlQpTXlkjkpxKoBDmKPaFB3RLQ4OxG2hndk5wnLVG9l57Knc1WvFUYrCzTMInuhh0VMksJhrUBIAXsqgGcXF/Y6cWcUIhJrH2lmCV0LyzgyIHMoI7hu3+G8aFCMotVpetpK3DSRs7Bnk8v27xZfawHDc4m4CRwkmBQHqEtOoQ3jMsNNMzkcrdvJpO7eyK6Xk2pkUZmga6GVxQqqpygI0ChQKAb6CAZzgVmyxz2UvG+qKTyyaMnJMFsNRZ4ZG+skXaMia6QKlMIEqBshAN0TsufWPbtyN3Cj1ukQobSawKJbqZJpHMBShu5gZcIwR95QsjtA41y0FoHusXbt2aIrpAQB3gXIwAA0qNALXKoDTIxNNujtx/wC2Fn7/AKvnAgD4AYAH4R4+p1OrpT7I3R6NGjSqR3e505L5dZeaN8SXzwjghzXTXVCiFe0DAAgIdQh4Q7LZSXqKco4v3/WKNffUQpHPtlrRp2gTPMJGo0VlnNUca0mcMs6ABRzNwARHIKZUi0NVVMT5GoqT/s5jB/dGM38pUh5Q/wCBr4+L4kjXgs9L26nJpkJc/ZgH4VHxrCmopp+3+eykZUnM7SJqcnMJx9UzhWle41Qi3WEtG3UmCv6WWsI0SSKF1NwoQL5xHdUS7gCudRGtI6dH8k9RPDFo59Ro+hve5PBMJGzcYajhok4JsmMpdv8AXQOG4c6bhAYdhM2fpNYSN9oPwieZo6M3n+r5hLTkVqYxU3wgBqjURpfDeOY5Zw1eWEsJMD4jRwySP7OAp7xEBH41j17HEUG2ukxvZeXncS+z81nru7ybWXtxPnwvHGgFDr3jGIvHOnDS5fUthNHdjLOHrek8rNcduAEcgVXALxMshApq1jfJzo9UI4w5PM5E6ITmomeHQU/dKenjUO6Kq7VeSNwq3mkvSb4RbyihXx1AKFKibiAh1VNn4xDeJtCjGW0eSs2bsxZ+x8v812blaTJK9ymHUDqj6yhucYRqAiIjvrEmCn7S/wDf/OHFh0XlrHj20CcjbsmRDCUrhZ0JFFhLlQAMIBQACo5b6Bwgk2mvnR5rGIQ5CFupmLQMuG4A9+dYqDuhVaXSdrid/sgb4Q2OaC4sUZDq/wBkCB4aYsexYCbDk5oSBT6SE9YCCGUTgGhYysJnPCAqpx7GT9jYKJjeyAZiI9QAGYjwgGKAun85+ffELau21n7Js9Ymjwl8/o0U6iorkIhdL1ZZiNADKM7t7ppl8vxpfZe49cc0zwxqpI/VD5we3dGHzefPJo8VmDx44cOFecsobMwdQ55AHAAyAIlsC6W70qzy1l9mopqkvz+Spm54cMQ3SGnUNA4dY507mOJ85zPAPEAoHhu7ImLH2RtJbyaea7Ps8U/zihsk0g9Y5txQ48RHgEdNWO8nnRnJ7PuJXaiVpWgdu07qzpaoYVfoAAQEghwNWsZtmyaicNT206be+3b7Z/W9WKeqs4eKawptnPHSuk/yMrUWf12eaP3iU9lhKqJszGEj1InENqpFaBXmiAiHCu/nXUlE+TwzkOSpTFuiAlEo0MAhwEByEOAxzyyidVPEaAnAYEPSowum0xPtxjc1I8jeHaLSHpWaacOU26cLMaIsWsG1MPo4kxQgU0Im5RHlaQuk05n1ofFQhduhDuK21y2W1L5v0Z2SZ8y+iq6u+tiZhX4xTZ+GG4aN/UT/AJU+N6LtpfJ8jspJ0/mpe2Ru+oJilAcvEe6KNaNXEnjjD5hCgUvxN/xUh1n/AGzCj5iJATUh+gCcMEd0Pkd0eU2ehGA9BFup82SIuyHKN3Dj6V4up4VAA+ARIKq4bfE9QoxHWJLh2faKKdMom2u0wxXoTXcXFs8Tw8OF9aJEMB+uPGPGOZo4k2DhP6SGb1ziXPH8IY4keA8EpiwD3v3IbKFbuOTU9aBdLcnhxCHmiaah01Ng5DCW74VrWJi2Zy7XYfKyaXqcnh+1zv5QVaUYiZE03ByXPVgiD7EUJhw8ODhPlFIbvEm4i1lrxO58o6QXr3VEwQIj0VsT2IlWJcSJTLXcO26EVa3hFFJOqzb3zncGBO6XeaogI59wffFwKeIC0jRNw3xFHBG5G/KGMbdXh747tMsqiMq3bBj7RXoP81pkmloJpcVVLst0S0AleseI8InrUtG8jldoNXUMciqzdmVQ281AMoIUDsMQB8Yy9lpktRK3Gr4iThvzSmNUBpuEQHrpFunk2UeWHaPHG2rNXyroxvWugVMP7setUWLPKgMZJiamdTpqm2e/cUPcEaRaez7eT2X5OaKq7SSeHdAMxEt7jwABCM8kySiibJv9KoS74CPD3/GLJb148bt2iajjYvKuDbXOIQghu71C07QjK5soXOKS4npIVTScKKETTTOc/wBGUtT/ALoZ/COzGXkqaI2bfDcM5nMD/SLPBAe8AIABXqyhfRVIZPY+YTOw/m9vrrJbWEXBkwFVw3OFSGvCA1EMwHuj08kc2ByfJdG1vLQKf0HYeduz+tqKiRDdoKKAUoh21jQ5F5K2kyaXFJo3l8nJl+sOMRQnGt0gAFa9RqCPHjHYeOp9J/IvcAUCE73ZCyCxj+jjyXbH2XmCM4tRMFZ69SMCiKd0EGiQhnW4FTGEfaNTsjRtIElsuozSnE4cJMkm5iImWdOBSZIgI7JlCBXOtCloFRGmYViZKeGlpJMztRI3EnmCeK3cFuqJ/cIdQgOYDwGJfcTiZm10gWHUmBJPY+YKzhwS+Zw4TRBNsRMtAAUx5xxERCg9XdSFHk1cKKQ4m9iJXI2+uWbZkRbkomoiXnpU4iYcxARz7By4RClNh+ki1WcVY4Kvx9Oc+o+RwZdSE8TEggKQU26MJ9x6FNKPAoU8eMpCYDWPG+kiLGgc5uZDZeFijAmJiJxIWFJa/wDm3ClzoxMvzs/NaqajgmKct5M3t8IokyUeN1CavzIdsXSkw9JsfGAmI3asXDz/AFgncJe5qmd7tEOoYlmjZNupyaZCE9UpQD7oUDk48XdAUyZQnjhv6OHiNrnCfpIrgmghxgIZaz6SGbdQibx4RI5+biGAL2YBlXfmPCFHOkNn6PWCX7sYRbTlLeWaTwybCgG9yhR414AO6m6Jm0CWG4Ipt7fO/PbEpZSNalLCxb7U6QJW8l7iXvL6qSpbpi3agavbujK7BWocWXmhpPrhtSemEzcxtxRAcg7+HfDl4jrCZ/qj90NJfZ5O1Fn3crTuJPWTgVm5vrBW6PWA7gzDONcTTT1LLB8M1cztR4niYnRvGhgnJWabg7xO/in515QRA3VQB3ZxWrA2n84N/Ncw/W2/JmKbflkNeulKRdCGibhWoOm7Mo+l6VecLFunCafKy8xHF3sAQA1OwAER8IhNB01UcSt3K1FP1dbEKXsMIAYfEc/GNEnTFOaSt7L3HMdonRN9oKRhuh96pL7aeb3Clw6qKiJvaOUBEPiUA8fCKNKbzpOBv5+MEEIMUcSPAHKQHFY8XdAwUSwaApBzfhBIIY0CUYlgwqvKJn/d98RcvJ/BEqIQ0QRw1D+2aKTOvSy9Ew0GJJP0cRjUOTiRSHEi4noQ8RymXETOnEG45NxE6kOHEPMC4biE1ic+oWxddG5sNu9z6SZvgIfeESFtwxLNrewsmb7w/EIg9HR/lEwT/Ygp+6e7/wAUT1qk8Sz7tP2QN7jFi14nkS8zNhLBYKJuUgbwRj6NZBVkNYTOn65YzZ8jqbxVv9EYY0sw8n9eKbbBthuEniaewtsm74xqrJHXpKjhLEhUTYcPUzxHEGHKSkcZ61ycYrcnhxKJGiCYniZRNEtGkGHOEZppXlqerpPMP0SgFvdhhp94xp4jFWt4w84SN23w9s6d4veUQMH3RrppWmYauOdNowsn5/PdDpMsNyk/P590PESx9LB9p8oKJlh0mWESjDgsWSxZMkL3UuqG4DSDApDuIWA8KgpDcu+FA3RQC98IRUNA3uyCGGHcA5DwqBobE4Qpd7YQBxNBYATR692Ql3AHvBAl5SAuhChC4cMA9MOG5jQc54SvdkAAHNC8vd6u4L4Q2UhuBsNxDuD3LombWLikN5gnq9xSG8qd8yJGa/q/o+lDM1yHlk1w1P70WM3yxPk4oBgUT5SLBIZ1hqETUU5+zCZbNU0RvVG8weytS5dcFBYpvbL/AIRqwCp9iMl0crN1LSJcp8yoYvtDTd+Ma6Cn5/PZHha9Y1Lo9XTPKBWtIktbzSyb3E/q6YuE/ZOQBHLvAI5pl0yTUU+T8zndv5AY6A0xTbzfY9wmnfvuFCI3S9EN5hy3ZffHNxfkbgjhTYIc13/CM6fFjspJ3yNg0ezxNNRVvMGesXy3m901DlVKICAB2GCoQE6lTiX2kdpqJnJim1hG8Ua3FBEwAIcBKN4o/VrFSs+4U1hL62ztUz3gNeEafbhdm88xWgl6bhJUjcWrwqymJeUJtFMA0CoCAmypkA78oymdsO1bF/sq2mDez7ROYJpXro4JkTAJDJV2TAIDuH39kSxYhrJPk5hZ9vyaRFSKHvYZaXgClBNwrtZiABXqCJksQcU/LcOUYMU0JiEAJoRItfghxgKjHrow8hWGM1/Uz/VjnGfpYdtJqn67gDfvEKP3R0g+9Ef6sc922T1e3D3200lP4AL94D7oma2NqK7zvvyTz+cNBck/6us5R/8AjGEPgMawoyjFvIjdaxobVb/7JNly/vAU35746BwufGlPeBlU8mVRdrAAziVcoR4iUGJBEC0TgijKJvVw6oEzaACuKNYSFpFgM0hPV+34QYgQWqQQ7SJ4zeEjowsQIQWMEBpEwolCJkYRRGCyTUgqkv8A3/q8YlAShhaOa/o/Z+a2gU2CSpi4fXv7MhjfeUIcPIUnsci+T40T0qeVhpd0oOEDalZe5ZuVmNQQKUFVEDgUQyEB1RRQB3hj03DFm8rBt/SllPYav/sgKqAh4508IS/ycFmfNfk+HtI8TNrVpZ45eKmNmJsEibbaNvERMioeoiOZzDE75WqPyiy7jD+bfp/FE34DG0n3kQ8DmJ4XmewYhvcYsXZYvyj7QxVlk+T9HFqSUxOU50bGVzqDQInrGjNl+yePE/DEvB8BjQgapxnnk5KYmjtVP6KaLl96aJv+L4xqYEjjn3bnTGWxHC1Tj2qJxI3IeS2VecFOU2EiekN/5esezhEwjkDlZDGWSBN5fcONhu32lFOwN5Q7eseEVS3Vrk3ih27PYbk5NMpTZFJFm0iWmbytmSVy9QhNnaL8KD29cY24UUeOPXjtpxwRyzk5juVhiODuIcTeY6uzOnibZ9k0OWKabOXnUU2OlEGZNSYPD+pejQjEjU26jjlFIvVnLFN07jh4mS/zvqwpZizusOCqYd8iXN6jDFsmExlcr+RqOCawct4pb2cArjZciafJp/n/AAiOcoKKfOEJv2jQ1dz7lCN07nrG9kO7tihW50h4d+Xs1LlznGvfCEws5Fif2kkbdx5vUeEOqfolLX/lFWtCHJnU74zlOcKOHhFPaidmtrk1Jf5vTT28sQxjduVPuici0sQijnEhsk6w1IhwmGGp9rag7p+n8304AZbWjtNRudRPn3rpf5xHao3b33CnT98SKSDeXydLWLmKqULpfjUfuirWlm3Kau3U5hdrv6u8IdhxEH81xHGGnzCRHKuE4izLqbcJlcQh3JBR383DFQvzmJ/I3hwgL8AY0BmMnFnpHNOUmEnZODn6SiICP7wAA/GI9fRPYuYJnw2bhof6RusICXsADCYvvLE8krhw8bu2+Jh4m3/e7oabiPBGZzTQenhnUl9pD+ym6blOP7xLofw+EVlzoptYmp8n1R3c9VYSD7jAHurG9ODJ4cMUxw7+HFdRkuCOeX1nLUSv/WFn5gQn0hW5jp/vlAQDuEa0p1wwF2onyf8AOvu3x0gJsRT/AMphr79/4dkFdS+XzBP+kGbd2T9siU/3hX40i+sLpnOxZkon85c+tl99PhDok4UTjYH2j+w7z0knI39pusdMfgIh4UiBf6HZGpfUlc8mDf1SqFIqHwuj76xp1I43JwKQlP1PpD/vRIsLTqM1CqN1FW6pPnEVBIPZmWg18Q74cu9D9oE0zqS+YS937JryQ/xBT4xX3djLYS/0kjdnJ6zei4fwCI+8ItOMhNF9YaVrUN7n9OO1Tk5uMbF/iNUa+NItcq8oK1DO4m4UIqQmzdK6WSHwEoiAd10Q7YwJUZgz/XG6qX9omJB+IB/PsgxZg4T4H++C0QOkkNMsjmjgji0EvmvDaK6I5y7zAQQ94xoVnrdaD3CZNYtJM2Sp6bKyIkDdmAmKUwB7440JOFPpIcpT5wn85+fv94wsSrHfcmR0bzT/AO9/SI3cH6KacwbCcvgclQ8KRZT2JlbxPDmDh29bn6JlC3DB23S5h4x8607R8zEUIf2eH58YsEl0l2kkdxST2gmDS5zSoulAJX6tafCIlHIV5ZHd4aN7Bpp6v+h8nOkcu1ealE5q5Xa0Aa/aqO6BeWClbxPV27yZsSE2Uyt3wnITqomsChQAOq7Tt6+SZN5T2kyX+ktIR3c6LxuRQDdgjQDU+1F3kvlhTxO4nPLNyx36xmqyjcfABvB76d4cZ6UfoebNXf6KrYN76kj0mPUvVRdS9vu4heTKG/sAO6NEktqtOkjkbeVs9IEidkbokTwZhZ8DkoAUoJk1CiYe0ad0Y5LPKtsHMLnnCVzZl9UpFw95RqIdwRcJRp10TzS5h24ZNDn2cN9faDXsxAKA+AjCjCMfElzl9lzd6TtMid9SaWH0b2gW+bMVR1Lj7t18cWnfTwiGW0o2kUb4k48n+dtHBP8A8X7VIP0i13iUFk25vcAjEwxmkrmiesS+YNHaR+aZusChDB11KI18IXOj9Qn1svvoMPcVyoL6V7J4eHaiT6VbP3Cjd/oEju9XfUSipUA6wh9L9P8A5K6ihJXMJ5atHCTC8s4k52yZ1A4mKUgCIgO8ByAd4RMHL83ifum/EKfdDB7JpXMP1yXtHH9siU/uEQEfjCaNqc8Rhb3Ti80wKN9HehdRWX2SaFJ54nmCKV+7S62bAYoCICACJjiAiAUAN5hCaYEUbtyN1HB1TkKF5Q1KnHrGgBnw8AhrL2LOVt9Tl7NJulevYaKYECvXQAAIc3uyKMW3J3Y7FbrgusDDa+EFFWAY7BeCncQ2xYKY8AmOMftCA1nthooonhnUxCbBbxrxqXe0RHIA7R3xlttNM7OX4rOyaiTtwTZM8MWqCQ+wAiGIIdYZAPXSgzcEX+1FtJHZdnrE0mBCX/Rty5qq06i8ACobQ5BWMIt3pPnlrEzy9T5JLLwGK1TNz6DkKg9MeIAOyHAK5xTZvP3kwcKzB44M4dK85ZQwic38gDgAZBXcMJymUTi0DgjOXtzqqn/hDiIjwDt3BCzx5KsNlnuIph/n/nGjaO9DkwtJhTS0ih5fLD81P59alKiADmUK0zHPqCLVYLRnJ7P3JhNEyPZhe2TXapJD7IDUDCHXGmJKKKRm5ZcDSJSRS+V2fl5JXI2aTJoShjFT3mEOJjbzCPWOYxNIvFIg0f7SFyrxknuWWVvMVE/z+fw7+MZrpW0B2D0qKKzRRueST0//AEk1TKIqjwFZOoApTdWoGAByN13FFzDoq8OT+y1JxOGtJfk/6QNG6Z5g4l/nOTk2fOTFMRIkHWoSlSAPXSgcR685BL9n9X/Dsj6ZEVTU5NTbJzTFNuMA7wEOID7+3hGK6VPJfs3ahNWcWDwpPOD31DNdzJ0fOgUABFIwjxCoVHcABSM3TN4VMjjwpIVTTiatBZWeWTmisjtJK3Esepc5FYvOD1iCFQMUeBiiIdoDUIYop/n/AJRztYnQnkEK3jxUk4eiXk4Su90IuwiUkPZa11hwRP1zAX4gH4wkCcTlk22sWglifruk/gcDD8AhrkmbxTFdLA4mkRkzxP1QqV4pfZCuXhSKBMVNYmjtTp4l33AX+UWu3TnzhpUeqJ/1cpyl9q6FBr76eEUojjWFFXHrqD7xzg1LxgZaZXmPUd8P0hiPTGH6MeWeg9gZodNvK3bj1G6hv4R/GAkBMOTssTn4JPiUB+8YYWrX1ez7pTn7IlKX1qjQA8YlmaertyN+fg0Tvd1QD4BDm8UTckCBAgHAISKaDRiWuAwjSCGgDmgoDSAGNXoYcRB5f/H+O+J86eJCTkqaacNdphIhAaOE/RqQ/bKOPnIYhNk8RVPDPfIYC7Od6sOmbtNxf6ByGumKbIYufcR3EggblIm5b04gyDhxOMvRxmo7lx2HhhUjMdJc1cOJw3lbdQ9wiIKGLwMcwmuiPZkH5CNIUH+6P4VjI5g9buNID3EU2CKYJe4oZh4CIh4R6WihedzHV+FkPpfZ6Xpp/KE7573S/DqpFvtubU7PyKTp7FxmT3nu17qCYR7Yg2gpuHCTdP50wFL4iABWJe3SuuW0aSvoJKII3fVAoFE3wCvhHq1N2ebBYotcgaaxNJemmn6IqiniUAAPiPxiM0sTDDTVb/7I3Imn7QqHAPuCvcWLjYptq6h3inQKF3xERH7g98Znpae65NFW6amwdwQvbyaYFEPETGHspHLLk6I8XOlCjhp4akUO3kocM3jK2kvuEfSo2Gtd+fbH55R4VDeHHLtGL9eCG7pBNw3VTUuHIcu0U240dxyWGUsfJzBmk4b8xUoG94B/yh2YIpdm3DiRzhxZdRQlxKqzM3rJjvAB7BrlFzA0DK9BDx5FblIG7iRHO3mr8n04aIbF3TRNx83fIfZMX1g7Yo0zsk8TeH1e5hXhMW8bOnAB7YvMlI4cX8TmRMOmMrUb/KNs/rXhC7DaEYm4bKM1MNTnw3Mb9yLxa+Tyv9YZuDn9UpukHGvdvini3TTUiS4jYikHvdkAsmmn6OCkGJZQaPAopAgNI8pCAQVb6xBGzdNv6OFCjBgSiCUCJocIBDa73wslANhVAhMwQsYIQUGAEZ3POU0oSRP6IoG994PjFttE0xGesepzixU3ZVFNLjL1CI3v4TRe36WsMz/V/CCJ06nxj/BTiF+T++GtjHKjO0irdP8ArCIl8SZh7gh7d56fqVivmeea7UNHHQxgL4G2TfA3wizCO6Jm2kkcSd4S2En2DkMOsFL8D06uv3xabPTpvNGaThv06Xi8SjxrEgZFNRPDU27+yYvA1d4D2VjPXTJ5YOcYjO+eVOzXdo3ohDcUesQDMB4wmdsJqtDF8o0hRPk8SOemP9F6VPqTQ5fATGGkb2xfN3jcmGoQ5D0MUxel39sYLf1jSpiJ/wDvb/i/5+6CPJlSUo3OhUVOTj14IIQ8GKMM5cz1RjwjWCiaAA0AIMAQIEjwhSCXu6AYpd5PdDdT0pIVAeEEULFI2oPFj5oMSCQxFtVIfJqw4nowY+IPKUhjMycpBgc8oSCTI+sJwT4FU8Sd0cH/AKUcJ+u1OX+MpvwGLRPgxJG79TDveACAxQ7CTBNO1CTNNQmKqirdLx5gj+EXubq4krmH/ZVzeF0RH+cbKEsODxKko5mWAblIMAwUOU5RPpwaOY1PGPEbaRlrEnP65OUL4RJgPCAUDETOnGci4PGSMvhckGmjXze8Vb+ob4Dx98IomjjmsT2Kc7kqzNE22UivNzRLsjxkdESXiPmqGsNj/VEvwh8nCbsuInhw6bxKnHtOdZo3UZzBVv0yKCX41jyQxMaQWije0B1MP0pQUL7QgN3+UQbc8fS6d5UkfJ144VGh6X+OFy/hDZP8IcAeNznYYwwoiWEgGFYsQrA3hgoDhwIGgAATQYArHqDBoAPFCFDDCd/tgojWABQd0GIWCFLDtIkACiZITVVw4FRTDhqdTEgA8Jo9BCcIPAAU4wxXH5RD4wRFPB+URAEwwdavcUjQpe1Z2kk+GnsOyF2fa/5RmDX0QxarNzTU3BOUue16v+MXAyJAZZrDflE7hyVKZPPZEBoIe8IjisVG6mHFudrJpqEmHzTvaveqoGQ17BAa++GayCaimJFgLyObPJW4bzBupyrcwKF3UMIcBy3CFQ8Y6KlU0bzSXt5gz9E4RBQvWWoZh4DUO4A645uJ/cjY9GEx1yR6moptsjXTe0Q2741jzdfTy3PQ0k8dinac544TmjKV4hyJauKhil6YnNQK9wFEIyiYgoo3w+heveMbnpdkMjUUZWgmChyOG5dXw94KhmYA9kS8R417Yxl61xFMRPmR58D3aaUoD6xzz5QRupt3Nq7xN2RptoLSSdSy8qkaaavnbXhcKGvAIFQuGLu4ZiUKDmIhUMhjGEUuUxE1Ln1TCA/CNL0X2NUtBMEk+9RY14dkheIjCqWsaqSjyato8RUTk58TYOdS8X2goH+EWoBpCabduzT1dmncSS2U9mmQfzg8c5y1GpNsVg10ISLug8QZBhCseLugA3wEUgG70vJnjAdJiOr2wIp9KzAv7qhq/wB6OgXAcnGFaXm+HPJe45l9NUvhUv4mGFPgum7SOufIGd6xYu0rNRT9XmiahftpF/Eox1LdT28OONPIAmamsWwlfQw2br+IxR+F33x2LiDDpT2Jqq0xk4JAEThZcYTxIszAoMHOMIwFQiQCKKwje7IcYIdceO3w4opDQQpCZk4kW6bPb1hRUmzs4dN/UNeELmXlaf8A0eqqf2lrgV68s4aGQZ0oTMjDoxoIIUiAGooxl3lSTN3I/J00izBpsKks67KibftnKBQyHKtTZB2RrQJxgfl5zFST+SvbBRP+tqS9mb6ir1EhvgY3uiqXmjOpwSXklyZST+TRo6bnJdVcSNN4oW6HPVHEHdlWpxHsrwDKK15XDX+h7NOP+uOUf3kwH/hjX9EEs816J7FM8P0VnZcX/wDpiD+MZ35WrbEsXJ3HqTYfigevwCvhFfr/ANwXgcmnJ9JE4z/Vy/VCIkSdUSyBvk/2Y2kYHTXkvqYlh5wn9FPD/Fq3/lGyAWMW8lf/AO9e0afqTZI37zcC/wD5sI29ImJyf8Xqxg/I6IyxR5u3TU9JzCc7r8O2F303Tl7M7jmJJF5NPt9YacR4iOcN9ZTUUO3b8wmz9asUu3U8xFPN7dTYJsmN63Cn8o6KdPBHLOd2U+0EzUnEwOpiHOdUw3eswjwDsh4ws1ht9YebB/V4wo2Rb2fb65MNt0rtJp8Ch1j1cIkGb1xME8RRO5fqaNSMsSImSfMbw+kdmVFLnqc6Hkvkrh485ROLG5fM7Nt9XxCaxzjeyH84AyCzOaS+xcnVeKc9Kl0vrH4V40DiMYge1LyYPHc4eODnPe2eAF7Apuh7pQtapNFCN/ms7pf5xnMzmWry8jNPp1MaJfIJFimdueTVTTU5VxsmNxKAZDTgFd2UUN+/1hT0hz34SOrDM5uUho0Q/ZGw+UU6H4wku85SEAPCJ+UhjHGtDAMnesTBvicwil43hDMycA0DlIlAXVa08veX8TFPc2dktAp3iIB7oqbt7iKHUw7l8wm51YIqrhxHrOk0+UUUiiWKir1pwiIqJqQ1GcN1OTTgTzJOHYQ7FRSPEXxIZ+cU8OEwfJwbDuSVRhBRJTExE+hHkHicLKLYno4liHCbpRRODgun6PpxEivhqQIPYSLJC9ynKR5Vb9pDHWk/pCQmounDsTcXOpHiKQ2IqnAXhh4iJZq4gio8piRHJr4akOiKYno4AJBYibxnq7hMipD9FQtQ+MQruwFg5on8ss20v+s3Mdsft2khKI+MPUHiifJwsK0HcPYpMw0O2bw8SVuJg09UuICoe84V94xWnWh+cf8AR80aK+qVwU6V7xADU/O7fGrnXxOThIqkHUYjEnujq3DP/oc7j1jNViKB7qgPvCIZ21mEv/XGbtvc52MiYn3gAR0ciunAq4anpP5++LjV+0Rgc0pvVPpIcJzFRP143p1Yyyc0vqTCz7I58+UTTuKfvlujEI60RWTeej11p/YrX/gcBD3jFdaI8TKkp2on85D5G0Lj6SLRM9Cjhup/RdoCHIfouGokHxMUxg9xYr0w0aWsl/Kam3dk6OrrV/vAUQ8ACHeDJaFWdq3DdTEbuDpH9ZM1w/vLQYt8m02aQJP/AKrtxOEvZM4xQ/dVvB8Iy5xKpxL/ANclbtuQnOMZEwAXvGlPjDcF/o9v6ucXcWJ0jJfKq0iN7icweSyakvBe1hmCangZISl8RAYvUp8reXqf68seqS5zjM3gHr3FOUP7wxxuR2onykKJzdT7HswiDvKWeUnovmFzWHEwl5z9FwzMcP30xMHiIBFzlNv7Dzz/AFXayVK+zrRa+ICICA9ghHzlRnantw8SnuJ6SJsWfSYyzdT0e37Rdu97hggmT+jP+7Hz0ZWreN/RzBwiT9ioYB+Ah98SZLe2k+btZOyez5yXp7r4wWA70MP5/wCcVyf6QbL2fbn1yaNzrE+ZRUKdU/UAFDjXeI0AI4wG1E0efrk4mCt/6R4qf+8Ih7oeM3vzn5/xiWNGs240nzy1Ch2eJqkq6LNGm2PrKH3mEeqt3qAIoDl7iKQxO8g6RcTlIybKxJuRSbzopyimxle6/CNRss08x/qewQ/O9rsGu+MoYOXDdTEbqXDk5po1Cx1om80+TuNl30fUP298c9SU/RpFGr2fXbzBMmIncVJ0dwG7SxYyFbt/rxQ2SSmIRRPoRON3ainpIFUsNwJk7uFW58SEWzRNSHwMsP0cNfZAoU6cLpqQ1SRhwQsUA6IpDxJ3EWAwqU8RuB61VkbL28lfme1EnSmDfnJ3qkVRPwMmoWhiiHYNB4gMcx6VPJwnlj788suo4nEkJUyhTFDW2ocTHKWgHJ7RaCAUqWOpEneHycP0neJ85+8UB79/XuhyjkjWM5RPnhqymGT/AIcw98ARtHTWmPQIm4Td2ssGzuHzWeS1PIDDvMolTj1l7ahmIxznhp/w3vAY5JpxO6E84jQraLPYRp/pIyxOYkoKn1aENEQmlFqsUnhzBVx9EzVN47IB94+6HTe6HPxMmnjvWLaT2YfRY+0X6wAIUisYyiaZNX7DfmucSiymIpNVP9qMct71bxhEfvirWhLht2+Gmc6t7o9HhD1C3sRQLKzd4nzcSQPU26eIpsRUJAwmjdwdw4U+T3fR3q3v5QdabPE3nJ7ZbwbKiYCHcFM44XS7jqbJa0U2ZuG7dPn4rpIuz1ANaj4xaCBX898ZvaKcM1Jw3b+a7hElAUUMXfUeAdkXGQTpOYX8PmENsxOopYwCLyZOk4QOJDdw/bt0zuHChCEJzjG6oFs+bvEyOG6hDkP0imjmszRCxjQBYKUYNfGEMVHk4bukNYTOn0LvR3wpf7I9AGJDFs7ht8NNS4e8BimN2DxGGi9n3m2om45VUwmvGy49mXwiyR6KU2A0l7VRNukmopfMTZNE+ZTV0yJxGJm5SE3j5RPk09s8VDyM5jxR0o9cEZt+fzTRAzTQwpMJgeYM5oduqqoKhtmoVERERAd9Kju3RbbMyrEcJKKJ8qfnXY0csuw0+Tju0zx3RjWSkY7JdH7iz80l6jyYax8oIbm0yIIGH7ojm/8ASmkRw4U56Siqnwuh8BGNNtFyc0aKdBo3VcG8dmvhdjMrBtVHEwmEw55z0L21G8I+O73x6KeRwSWPBuVk5XrEnO49oS3uwBAPxjn60zlOYTz2D4rj/eKCYPhG8hOXEjsW4w+YRuqoU3aNR/GOe0/lE0cewUE45W9zSXidbQUQxI9cgxSR6NzkKnbOWqaulPJen8rlhsQt3fcHnB2xLSaZN5pL0njfmHTD7I0zCJFw3xEzp+zzfWrFGkyqlm7SOJGp+ru+Wa7XbUS9WQZQbEMuRx5OKa/dPPOHoz86LmAw1VYt8TEw9uLSxJGspCYYf6xhENzixKviJuJesz+dOXZWvcwaZDTdQITSJDxNrhp4kAHLU6tzbSR2gcWfnGKsq3Uu7ReeGQlMAU3CAhTxAcwEIt8sdOJg3Iomme+faumyie0kSaVuJ550cJkI4btSJ4xuopjGABHrqYcx6+MUGYT3EnDiX2HcEnDRIxClmBUTkA94pRG6UwVCgiJcxGtK8YGirlpKXE+vBALhxHIOZwzufpAzun5xuTpdDhurEiQFFPm/a8IixVwbwQIjxGCGDDgQNCsPICPCeCx6ESGAYMnCYDCqYwACcYREIOqEJDzDfViColDRJiaUDqdMiIl+rQv/ANYRfhHETP8AVihyUusaRJmp6hT/AGeaEXskVfE31Pr+Cnvw1d4dPoRTrYE9Eonz+aXvyH8IvVoUcNwRToRVLQNcRmdT2r0M5kaPJHfnCTtHn0qJPeAUH4hC8ylrecS9WXvE76SvO6y9Qh2hvDtCK3oze6xZsiail87RwdHwHaAB7KCMW0DQFZ47ozWXqPLHzQ8jeXztD7SKxukGe1/PqGKbYVm4eaTMRw3OTV1l3ShTF5oBeuj43iiHfGiaSZpJ5fK0k5hzjrAVM3FLPM/cHENwxB2Nfs280Io4uawdHDTW9ZO9W7Ud9e/LMII+z2MOrRy9mpEBP0cehJI6aieInAiaA8V8hhGAHdAwIjwiUAYRrCYjSDXuyCm3RQ0eAawKm+CgNIA6n0kUjSn5CrbfDwR5OGjY6cPqJ9UM9KPCGSi+HfiqWht+m3UPL5emRVUnpFDGyJ1AHX2xJ2pfJs5e4UT55EVFPcUaRjhHXyg/1r3vj2vidHCtLKoeN8trJ0Y4UzT9Es3UcaSJVrCl9VwZUqhu9FSnhWkb6cE1E3Df/aEVE/AxTFH+8Ec2aJS/6eS+YdBu6Du2gp+MdJGdYahE0/teNPwr7ov5KUIVbR9f9nnaalKSTk+TBLBzxR5K0k3F+/hp86u4ShkNc8hi2kPiJ4kVcuImmRNw3IQ5DbRk6gJ+wcxCgdgV7Ym2jjETJhx87VqqrU2Vj11SwhuPRGsHA0JlCBJuhEkBbCU6w3JME+elzvaAf5b4p6CkaeuVNwmdNTpluxnMxZqS+YKt1Oh63VwGMap36afoWRPEq1PEKiaJNuaOU9OPaTrUYXVLycM2ZofV5OJtc2Mo0ry7DbtJh6igp3vVAwDv7KgEZ6gaNxtlKvOkrcM/XKN3vDOMKSIomphqR7vx9S8MD5z5KnhPIkUhhQpoQTNCxSx6B5bFiBCwDxCELwwYRixCgqQYow3AKw4SLAAsX8/mkDd5OPE4QoIcYACJ+jGAKHKR4oQqgn9JAAummnBzGgtcOGq60AALqwROCFGFIAxBLB7vbBCjBhNAB6ImZB8oiVuhEVNvSkgAVZGxIl2Z4rbZblInm5+ZBAzsX+UqecGfm9xzDmA31RDcIQuZBRvyakQ1m3HKRa3YawniRQ0yFUUw76ikaPocTcaxMHin6vhkT7MS9WnfSvdFHlMpcTyaN5WzTPfVUu3vUDpGHsAI3aSyZnZ+XpStmn8nRL0t5xHeYaUzHdwy98efrq6tgdumpyvcy/TupNNck+G3VO0OmqUpro3MS8XIBDiIFrQc6Rm7ZTE5P88P5x1Q6bN5g3OzcJ30lSiUxboDvClQqA5hwHh3ZRntgNDrOR2gO8tI8I9aNDEUapp5i4u7sQBDZDIKhXMd3VHkZns06uC3RjqEscJzQjdw3OQ5DBeKYo1LWlMt/VHUFgrMfofZMjhwncmE1oZRPikkGZS+O8e+E0bLWbUtYe1jxmdVxeExUbwAmUaABcs91MqjvidfPlJg4O4cXL5/V3FDgAeEJzyHOtnGwmcYEDdUEgQ3xmzFsUKaD3u+EoG92QgFCjBjDCcNJlMpfK2a0wmDxJu3blFRZZZQE00iBvMYxsgAOIwLkBdYeTjFNNJk9Yl6ie2cjg5TeyFwBz6sy8eyG1t/KPZt2bv/ADfys84IlyZposicWCSgiAF5tDGEREKAIkqG6oZxg9pdJlrLWONYnE4xd5ipopgmkSu+6UM8/aERpx4x109PKce4xeojCXadqeRLbSzdl7eThO0FpJZLG72T3U1HjxNAhlCKpiBbxxAKiAmEArWhRyyjuCV2mkc85STzyWTDZ/qbxJf4FMIx8KxnCnsXDwii4ZpvCTBu3bpOi7RVkUwTUKO6oHLQxRpxAaxotEo8Gc9XnK9j7znP+fz+MBHxlsb5Semyw+EnZvSxaVJJKvIunhnqZq8BBxfEADgACAR0Ho0/ykukiTvCM9KFl5VaOWdJ1LUzMH6QAA0NhmMZJYQ4hRPIBEBrlEvSzjwNahS5PouYOTxIJ+1iraMvKF0MadLN4mi+eEevWuGtMGa1En7QRqHKtzUUKAjuNdujwHjFqMH5/DwHKOdqUeTWPcT8pLZ9uzK8mjst/nauWonrXqDriNmkwTeKYbdngkIYTFLxKH+MMLoR4CwnL0NQxCXuyPCHGDgFIOGHwiUWNsEOuPClDkd0FguTcQAkc0f5R5Q5PJEtUcg7WvSr4PEhD4x0+BY5m/yjbbWPJItUn0zPpSX3vkg/GNKSvNMzqcG42JS1exdnE0+YSSy8pfBuQP5RmPlVpYmjdop9FNkv4klCxqVh1NYsPZpx0FpLL1Pe3KP8oz7yoEsTRO4U+imTM3vExfdnBLzKXicZiPEYlGxeTJEUJIk2pMRvG5gdI+SaviM7Wt/UWlyn7xXICP8AAHujb5xMm8vbnTTT5U+yUvrDx8AAQz66xgnkpv027i2fQxW8uMX7J3Vf/mFDxjWVF1JpMPUIls/VzEYKcPZEn6HhlnDOXkTbp4rtxW73jx7KRT3528nUO4eKEdzDnFKU2wl2iO4w9nCJq0s+Tl99NNS4c+zdLvIHXXtjPRO4mjw/t9Evfv45xo7yRCJKSM5haSaHcPL57hrxuo3+EaEzlibdQiily/0S8CBwiDZCnJ5eTD/WPx4QmtbJvL2Z3jhT5WSuzdy+/rh2iFietLaGX2XZ4ilzW1S8inezL1mGMimVqnDxRbEUv3zXr17nd8Va1Fqnk8mh3jhxfOf3F7oZC7xE/bhXLxAtAvrEVZ8ZRT7MSzl0mnyiin1ogns0buOTThFJDcxoZirykLKnTT+c+tEOvMG+J6S/9X8YpFWJcDpwsTDivHfKfNwPnZwn8398MRNG9JhwiccOGjecfSJkJ74da03U9JEAN3ztNNPEU2CRX3SijxT2IfTU2uKYafoiQo0a4acaIgaN2fJwoqz5Pk4fAnClwIluQEILKBwR64ljN4anbwx2E00lIVFOClHDhYpoVyhAzdSC6vEgUsDhdkMlkaKCnCCnSUiTFCCYEO4iPIRSDglDorePXMOC4DYyKkAVVROHyXKQRZvAwEAWUhQj7DgBJCeFCAW1rlMSDleJw3wxgolibAKi5TxIcJuk/pIjhSgurh1QWAmTq/RqQuidT6SIIiCntwqVRwn85BYCwojiekhg/L83DZCZOE/V+P8AOCuXWIpBYBVDk/X+ybj2QhOJDJ5wmdR5J5e4OfpLNUxP4mAAH8e2G5nqicGLNVMPDUufH+cUBWlNH9l3H/R50j83kXBifAQEMuAUiMe6I26nKS+0Dgm/ZdNyqD++US0/dGLkVdPEhYHicGUhYIzFXRPahO/qajJx7JXFweznAAVHviDfWStRK/1yRuyesYpQVIXvMQTAHiMbc3ep/Sfnwh0Bk9jDU5v5/NIuMmLA56TWUT5PE2/VNkPuHP4Q7TWUT/8AUEdBAVNS5rCZFfZUKBw/iAYdtpdK1P8AoeXn+s1TEfARDKHnIVjBWjnlCJxollbITScXMRM7dvevGWUKO7LModIR3RoBdXlahNXbt25CfRplIPvAImUZkm4ucoc/1uvv3+6MpyY4lRmmj94zT1iVpnepE6Pzha8QKFbwdw1CK8VPD/Pv8QHhvjbZOsniekv+yU3HfWgUCsQFsLGN5gotMJWnce9JMtAItx7gPwrkA9XGMblGap74k2iyidz2NrZ31AYZYOH6TYOQwlMXtDeHh1QsTfDKRtFg7ZJzi5L3inyshdk27FAN/iARe0y/ORzewdqN1COG6mEchgMUxeiPX/ONrsPapO0jPDUUJrrcvLcL4cDBUR39UZShjuMuSDzDUiVSd/tIgi7oUIrhxSew3BlhSdQqJ4hEFU/pIfJKxV0S1iPynhUgwxBSFk1ILisLmg6K+HCYjWEBGkMonGzz9/8ANO4Q6wjC9O+iJuomrbyybchN6k0ZploBgyHHJTcIDW8WlBHMKDUI15Nb6Pnw4K55M6alw6RyiVQpi1AwDvAeNBDfEzjkiozcXscTpIfs4nJR8nk89eeo1AvvvCP3BGpW40GKN9YnFi77tpmsaX5Y6JN9E6ZHKHAAC8AcDZRl01L5vsPO1PnTrERu7hLQSgICG8BADDkNB7t0cihKEzrbzhsYa95NP65oSTBPY5P96HM1S+bhgBVPm4nUu5VBYkw1Sb4cIms1K1HBHmGcipDXtkw0N1VDKE5cLjE5RPY/PbEwRSOLKUTptcp9opDiWgaKN3G24v3imLXmhWvdE6jIE02ZG/otkfR5XhhJ6P8ApRL/APs65i9w0iwAPMgr1nZIIx+ijvpDNE5W75Q7hVUwXUymrsdvbDizkgnjNNv/AEhhN8zKNzF5omzru4jwi4/92SBL6OM3V2sViynPzKKThxiONhuUClLeuBurkFc4kJNPE05ekm8cHOc9doxeFcgiWcMWbhTEcNyHP7RYQVkrNx82TY7ghuakrAlix03fN3HJpqbcOrwRGNZO3ZqYif8Aeh/GX8Fil4IG9ycJ3uyB6HjCAAowaXMsRTlO3+cAkSJNqTDTi4GWRZLMnZpzAijhQiSRCjtGNTPhGgEeM1E8NNwkf6pgGKtYCQs5xrCkwZpOEiFIW6oWoVEKj29XGLU50a2XUT+Ts1Wh/wDq6xgCvDIah8I7KCsjGc/ozm2jzD/SV5028vTapl4FE4GH31MEVHRs1/odVRT0yrw903YBSFAPEQPD22yDeV2bmqbdwdUis2UTTMoaomImcChUaBUaFGvCJPRnLdY8xS9P50yahvfiG8KfjHo3xgcb7pFqt2fU7HnTw7mKZNH61RrTxABjC5SGI4VeJ7eMoJvARqEbxp2w5fI2iafPvKuPBMtPvOIB4RhtmmymuN2afq3tr3BSOaLuXVe51Tfg4HhMRj0elY4rhgGsVS3MnUcMyTBn+tsjYyZuziEWoBpCShMT0m3tQiWQ9n5unNJWi4T6fOvbyiG//lEqbfFIZnUsvag8ncfqkwLjNzXsinrmXsEYupTRqSNFX+pxYZZMWbxmRNxc9o17nRVZyhiJ4kM0HLhPk04AHmkyxsjmll5w4bzBVJ7qauCmUoDfPdGheyoxiuhuTvJGo4cTxuRvfUC6VRQK5AUKcQyGsbIuLhw3w1FL9+IQ1mE1FMPDJ7XcMNsaWRLOUsTlFE9jo7hijTydSeTuHCcwUbo3uUR5Sg5b9mgiPcABFqfztOTt9Tw75+aW8bm9/ZFPdhZ+YTA8wcSNoq7OW7rBkxv06t+ffQBjNtlYEcxmac8bquJWmc5SGulMZMxANuGoXgAfz2wuccP0kSkrCVs77dunhJH2rvbkGXYIAEDM5fiONYZqEOS9CuDIioQMGWbOE/SJnJc9mEzDC2CwNQhVIIQAOAQsmaADywQld/Pw/GFjDCJxw0z4nMiPdxw5RQ7Gm1y2k9ceps+89P8A82Pvi/JmjPtGausTSduPXMmn/EoP3RfyhA9zo1D3sQ1pifJyKe1/OKq5bawzPierF0nqOIzVw/VimApiJnT74s5hHRi61OaTOV/S3HBe8oiUfAbwVDsjRjHw0+U/eNGRyV35rtY1eJ7BDqaut3KZB7hoMO9KmkNOXt1bPytx8oOXDcLFN6EgBQd2VRCvdFMqEHN2KnbSbuLcWwSlcrTOdLEBq3T9Ya7Zq8ADONTd2BZp2baS9nsO5emBUVL3OEKiYpuwR48BAOuK1ojsO4lbf9JJo3uO3Bfk6anPSTEOd3m3gMaifdEnT+Q6TxXoqVjrQqPL8nmGw7abJimyEwBlte0HEeOcW0oxR7bSpwzUJaiTp3HCVNYKXpBuKI9vAfGLJIpqnNJek8bqXyH/AIR6QDCuVqKamlWhw+f5JIBrBhNAQJBgscQaCgFYGuHBLwQwD3QiJnz7U0+T58SwGiCtQycKN9YbpnOcm0YpcxoO/KKRcZ4siErXOG/pE4cHtzz+T/iioOHjdNT5RsK+qbIfcMNFJs3T+cJFWO/8yEYom59aFR4zVTU6SYlMXfv4RRaqYlYkHM+bqejU++HEmkc4tIp/R7O+QhtpRTJMvHf+AZx6nx+oemfceLr8NV4Fh0azZuznjdNTY5ZO6Y2WYCFfj90dGg7TxMP2vV+6OTXcueWbmh03HPbrENeKYRASFMBhOGWYUAY6lcmxHmJzCnNeL45j8aQvkoRc80+UYaWVuyXoyuez1RNw9TU/q7hRMvs0MNA7qUhWy80TmGsJppnIdKl68UADaERCnHo8eAxaLW2RbvFCPG8vJ8ooZQvAynXl8euG6Vn28nZkUbtyJEVNtGLvMNMgr1Bvp2x81G/UPcc4yhYCowJBgsHKWOs5bBqhFatdL8S48T55DXTd3CnUARZRGkJO26bhudupzDl/PxiZrJGlKVpXM5THlIkmqkMl01G7g6anrDCiB442j24SyJ9mvEqmPJxXmoxLIqxmbxdwH6eInGEWslvmu0DhPoZKF6tqox0AcMROMp0ry7DTbzTp4gtzdw1EPcJR/ejt0VTCdjz/AJKnnTuUhA8OCnhi3PDwBrH0B8wHgQ3wmUYVSCHYBdIsLEGCFhVMsNgKELCohWCkhaKsA3ITlIcCEJXhhJZzCAFyvDauJCZjQsnvgAMAR6FBGsEoMAHr3KQF+PCEEHdAAsCkRM6NEmY0RU0DEgAaNvpImmq3MiHRCJJqonCTDHItEld4bgmHGisCKOGZvqxlLJXmKJxp1mX/ACZMTmdKHKeMSYruNN0d2Xby+X+eFLmsO9ou/YIHDPjWLrDSXnTUZpKJp3CHTIYvdSHQDWPm67zndntwSjEEnCFCQmSFQGMzQ9B4Au6BibhY9CpTQmWFbicIYJRgsGDk48J4AGk4nkvs/K3c0mjhJu0aJissooagEIXMREagPuGsYs/ZKW8bq6RNM71Wz9h2RgWl8nUcGSxQreIq6KmF86qgCUSNibZgEA5IoiY+gaUZvZeT2He2otomq7k8seN09RTKBxeuKjhpGAwUoJwKIgfZEC55DQeNNIuku0mkyeeeLQOOSSvlZy8qhsBkmYRqUuVTKGqIGVEL5x4gAAUvdpaW2UjirVHlYu+l3ygXluJW3sHYuXks1YSWKEMjLUW6Saj05BKJVVipgIFKWgCRItQARETGONaZBjQidX9pf/PeP3wW8pHeczYqZWABbqhK+MFvd8K4D5JzCqTj8/nviOAykKEPFpjRb7H25tZYe0LS1Fi7QPZPOGNdXfNVCgokBqAYBAwXTkHKpTgJREC1ARABD6qeSn5Ukj8oCzfm+aauytrJ25DTaXplFNNwTMustwERHDMJaGTrVMRANwgMfIEqsT9kLY2gsfPGVpLJ2gfSScS9TEZvmalxVIRpeDfQxRAAqQwXD7jBSgxz16XVW3JvTniz7s3P2kejEPJQ8o5n5RFh3bx4zSllqLPmSZzxijTDOJy3k3SAVEcFQb4AAgAlMQ4ZgACO0u3bOXt9ceOCN0ifOKGAAy4BXf4R5mPdid1GMq8rQFoKI1irPrfy/wBHK253B/pFKkT76b4dStpa+fp4hNaIQ/Rao3MuwRAB8ajG8NNOR3r46pa9RqP8k8Y/7S59b/GEdebp+kcN/wDeB/hEk0sWDdP5RI0jm9Z4+vgXwAAoPaEFmFjHcwb6vq8oIT/q4FA/7wiIx0fhX2MY0KblaT2GYOW+HiYhPsmy++MA8vRsnM/JXtg3ScJX0lJc65wCJQSfIqGyrXmlHPvjdzaJ5n82S99VT8KhWGa1hlGd9OYJuC+qYqdLtBrkJqh8O6kdFP45PiSOz8HTTjjGorkPoidJzTRPYeYJqEORWzcuNeLuNRsQK9v+EVnylkMTQvO1E/mnDBTw1pMo/wB+J99KJxJ7icjnDtkkkW6mjkokXds4ZgEpQCgUoACACO6KVpKe2stRYOcWPmDOXnPME0ipvkTHIQgprEVATkobIcOmVKCO7qyqfHVU7xsyp/CV8P7bT/jk49MWJJmPyeBndmrQWb/1wzuJdFZM2Il3XgAKdwhWEmpvk5MOOepGdPlHjVdLOhPComn+5sPk+PcOcT1NPYxWaF3uKqIfjG9IreY5Wd586rsp9efZ2dcc/wDk6l1i1j1P/wDRo/BYn8wjY7Tv8RTDT9EkXDL7PWPfXLwhwexySXcQMwcqOFD4il/a6USkglyaaeuONgnrRFMm2uOPYIYIe2hnCbO5L0+hS9d3bo0ENZ1alTWD9BLmlN60U6007TcJ8n04VfTNuomfEiozJxz8OIaHYaGU5TEgFXMI3lOqG66kKxRHztdRRvhpxU1xcfSHi0ux5M4xW3avKHTTikVAjVxeOE/SHuE5pb0CzaKfOJw7OnycOxJycO4TDJNeTg2rw+bBiJwByQrkjQUE/YgBRh4VGBFJOC4DAiMOCEgFCYcKoBFEsJhR7Dh7q3ZBDowrhYbATrgqiOJC4pwF3thXKIxVvCZBiVMnDYyEIAhDwqAwS52QYN0O4rCoFgLkFKaDgeC4WAEkInTh2JYIZOKJGRAw1IcAbWIVwYQrq6kACKhYKUsOVSJqJ4kI+jgATOEAcsKHHEj0A7CRUoOVKFiJwa4EAhGElAhwJYJcgAQAkDc7YXw4CABqZGG6icOlDQ2UCABEyUIqfjDo8JgSFcBteUg5F3Cfzh4ckZw4KzirgN0ps89uJZjO9XhmVknHtWTguBMOpym8ThWXTNNPk1IghTglxWEKxc/OWGok4bqXLhr3CJdSfPPSN3ByXzBe5u0HujNk3bhP0cSbKcqfOREkhktPm6kwU84YZCK3bqhilpfAOvgIhXfEGCUSi005MntxHGVTxIMSkClwiYkM3cSeYJTBmpcMl0eBg4lHrqHxpESJYVTGIYzoyTzZnOJek8Z8xUoGu8SD6o9w5Q9FOMn0ZWg1OYea1PRONpP2VAzz7I1Ix4x8WXmOSQ/QGIUrvlIfoOYZLeRKkNykKgeGKS8OynhXEOkzwVbdBCKQaNMwGguNX5SJBBxiejiPfJwxI8UbqEhZjSyLMQynpE4oGljRenpAkbtOT4TGcXsa9dAE3ZwDmqdQiAZGHdQAGLg1mGJEgQyfzcK494nz1mEgmDe0H6PzRmq3dkcA1UTULQ5DiNMwz9+YCHWAxOTnRFL5XcUUtoklfNdTK4TKQDjxABAQHLrpHW+kDRHZ+3jxpaBNPVJ2yMGG4TKAA4APm1esAHcbeHiIRzrpTKpL5wlJ3jcpHCJRxEVjCAgIjv3UpEqjGbGqjiU8mi21inyiVqSqYJdHDfAB+6ggAe8YiJ5o/tw3TIonZ+YX/Vb3VPGpBEBDu/nFvsRKW7i0DTV2Z0VSKXsRNQBJkUw5gA9m4QpGvJCo3cYmH+6an3RD0kLmy1D9nJs11iV2kl/nRuq3VIiriFWRMTfTdXKkT6DxNwniJ7fu/CNttIRnNNKFlJfzyJM5gsYqxQOQuSQUoaoZbgrWnVFlfaO7DzS4m4svLzqn+cTRwz07y0z+EY1dFmzSGpUeTnID4kDfjdpnoasOmp8nTmDc5/o3RjgXwNXq64zy2lh5fI5elNJfMHCqR1sEyayNBrQRvB3UjjqaSUFdHTDUwm7FLMMFudkAA1gb/bHNY3e543o4LUY8IUgQNDA8WPFNAGGAgsS3iPmpYdJrQzQxMKF08TY+sEK+Jg2bRotb4dnzOP8AaHAm/dAC/hFvcu27NMzxxzEiisb6hAMY3wCKhYdNRvZtkn7Im94jHrbOnDezczUTU2ztTol+3QtPG9SLpaxZKBxzq9xiOkNVROyciZqfrB0xdLF9ZQ4iIh8Y0jRPLk1LQJJp3DkZNz3fZ2AIXxoYwd0ZxpK5SeS+X88jQyHuqAiHiADGj6Kp43k6jt44bnORVMiezTZERMPGPXqVFGG5F7SyENPQqOHhJf6jVNO7/aGEwh7iB7+2M00aS7XNIjeTuPmnSSKhfVuCBlPgAh74v8/ttJ1NIiNoHEn85yxvMkFlJeooJBcJJEKUUxEAEAA2HWogPOpTiEHoOVl840yT2eamSXkevphMG7Uxr4NwUUOZNIDUCoEKpdAabih1xhp5dTgmpUvI2eoR4poShQoR65yCghAXuyPGCAhWArltJMpNJWdRvsO2lVkTescM6eO6AstOfPErSeKc+8KaheJDhvAQ74sRy4kUIC/ovaw6f9Sme0XqKoO/wi4gW9YMROIowYakTV5NT0fMiPmKXzkAHkzJ4ceOZNP92I/GUTT9Gfb5pjFpe7sqQxmKbxwnyinRu7MJgQlrTM3CmImpfPd2jcOyK4QymJEvMZa4TT1joREiMQzUOKsCR2p9JCZhThIBT3QgJRCbuMPDUuHJ7UGOu3cfN3IiyqwJVIgsdqtsP0akIpm/ZwF8YUKeAlo8c+HDdc3J/wAULrE+ciOfHw26v1R/CD0VTXeio6Ly/J5q4w7nygnvAph/4vh2xfyjhxR9FYf0W99t1tf7sofjFyMomn6RSGuDTUp57IM49GeM/UJq7xVP1DCWJ6fW1kcjvpuHBFTXfRlNUa+EUaXWkTtA8cOE07lw3N79wRUTLpTtd8DaeI4iiqaexfTE171RCgh3D2wbRvo4cTB4S0lqOVSIoCjdqb549RoqfrAKVABDMadVIWmhcNTEi/WLc4kjST6aRjpm9rOoD4ANIpkxqThwWG7iex7PDw6o8cIKUYGJI5E1GzdwmdupzFS3Te0A/nLqii2aP+j9oHFn3HMVNiI8ANezAaduYU9nfnF9MEU+3rBRNw0tAmncO0MBTGL1ANS+8REA74g7dNO6dN+y4gHJ/n3eECQIaMXOsNyKJ9MoG8BCv31Dwh4UU4s5Jwxk0EUgoDB48IcBgEFqMCJ/z98BTlKR4wwFBToN1OTUbpKk9ooD+EVi0tkZH5rVUby9ukr6xU6D28YtJQgjlHWEzp+uXZ4dUXCdnciqrwsYIrJU28ww8M/O6UaxYEqacvOnh9K99au6sZ1at+pL5o4bqJ7bdTDNuHMBoO6L1o7cqPJedx0LoXfaoP4R6FZJ0zx9NUn1kWuYSOTzxvqc4ZpO25y3VE1C84B3gA5CFQqG/j4RoKZMRNJTEv7Ifd78u0RikJjzPrRd5SbElbdT9n9wiEefeT5PWfNxd0niJk/P5GIW0CWGzSU/aXbvDm/fFmFBNRv7cV+1KeGzS9ta94AUQjLC25UZFbggGgajBDEhFisHKMJgSBgKRV7UscNwRwn88Xa7w/nEMlFznDNR4zOn0yFvF/H4RSxBQY5Kix4PW0c8lYkUTw/brRDpKQ7RUjFnoJYk8A0Tis26lXnSTuE+nhiYuzxAMg+HxifbKQV8niJ/aiqbxlkZ1qfVg4nOKQKJqYf57Yekh/aCTKS+aOE8PZxBu9w5wxSCPpqcsoJnyFSGEnEUIELplghCQsU+H6SNDIVSCHJAhlrQQum7jSwD0u+BMMIkWTgizpOGK4RVfDhsIYkeEqikKFTw4UhgATrhUCwW93QIHhEJ7ikBeCAA8BAWej0CUsAeAAVAiNfliQE8R79ROABqAUhwkMNTKJwZNZNP5wkRkNE6zNF5scqo4cJM075zqmulKXrHL89UZklOW7f0in7sX/QvO1JhpIlTdNPkuX5281EjiA/AImpPsZcI3Z1DLG+ps0m/0SZE/cGfxh1BEd8Hj52bvI9ZeIePR6PQhi1RgwBwCEQGsHIMSyg8GqEFPxgS74RSD3uyIq0kzUl8rVUT9KeiaN7ML5xAA6qgG0I9QFEc6RJnGMA8p3SN5nZpWLlbi5MHrc6zgxagLduepQEBAQEDHuqFDiAXhDMQGNqFPOdiKs8YmNaYdI7y2k8Vl8veOCWfl5sFq3Mpk4VKIAo6UAtAMc5yiYoiFQIAUEKiAZyUYUE/zfQ9X3/zH3j1wiI1j10sTywTDAVGAj0AHo9HoA0AHr3ZHhPBShB4C0sg5TQdLk1MRToeH39v54QVIuJcT/u5j4BxqOVAzjpzQToCbt9XtZbRtiuzFBRmxUKGG3rmB1AENpSlKBkAd+cNI9f4j4ev8rVwp8e2WzyKrK6SLB20PpMTcElktdy9VitL3SJznmBDgBiGMW8XDuHKU5RMAjQThQAOIx12pMZhaCYEmE4eKu1v2htgvYUu4od1BHrGM/ly6bduVNPYJ6vx49vXnFxs85+kUuRSpQvlY/TqHwdD42Hak2vZo9lpg3kl9xqDdw4ywzLFvYXcA8e0d0WVxbOfv/SOzES+jTMJA+EU6VFbuLmGoSLUyk6iiZOmT1obPK1MaOec43f7h0pk8U9Ioc54dovnH0kN3KKcvTxHHJfWNn4dkViZ2v1e+mz2CetxgbTJp041ltFW/g0RtOHje4prB0ietep74mG2kJunybx+iqTm7VB7I5+c2lcKKYiihz/WNWEfPqn0h4Vi5fCU6/KR0W8mli523PiuEUFTdItRAO8Iy+1LBm0cH1N4kYnOKo3NUD94cO74xRgn6n+0fumgh55ifOR00auDNdF8RPRzbhPb6CzOTM3l/ETSJf2TcnsK9hgzAe+kZVajRVL1HB/MdyVOLoqYeerrV4B6lOsBEvWARqZZz83sXIBROXzRvh4lw/R2eMdVWnR1Mf3OzUaGGqhhXW32ZboPM4s/biYM5o3Vbu0paqmZMxaDUTkEBDrDKoCFQEN0aQ8VUcKYae3ES5Z6nNG6jxMmsIonRRcG+jMIXigbeIVAMq5UiQSdpt76inPJ7o8GrQ6Lsfn3y3w9TQT+4vhkku6byOX6woptn6PGM2m88UcODqYnX0uuFbTWi1xx6SKo4cxjc8iMBZ06UUU9JDQ54QM4hMy8MTFRN1wydOE04QeTJNv85txBOHKjhSArAM6eqKKHTT5kRZ0sOH5Eo8q1gKxEiBiXPYhRQYSLyfpIMI8RgDEeMHHJ4cPIgyHw/RxINneJ6TnwGbHwBSPFDEjySkJibDUxIBHl04K2LDoxMRP68IIBhqYcO4EgQvJwa4EKIl5OBAkIBkqjCJiQ/MSEVE4AGghSElCQ8FOEjFhMBkKcABYeCnCIhAgETBAECFhCsACcMAIMXdBDR4ow7isKCfDhucNY9iDqBAE5OGmFgCEw4A6MKgfrhS72wySMMOHnHhPhw8WbQyMlAA6QPiQsJeuGaSuHDuvJwAJKhBCBChhghSwAeMEEEkLCENVzwANlTQQoYkKYKikLoJpxACAN4cJtIeFShQiUADbBhQqUOMOPXOz4Q7gNTJwQ6cOxJAGTigGRkYIdKHhwhMU1FITAZYEEOkpEgCcFEkSNEcUVIERUh2CMHFvAHiGaG1hOFyBCSAauphwuI8RiP12KHjNZRuoRRPYOQ14veGYRuMkmic4l6TxNTbOXa+vTMIwlE0aNo3mf6xL+5QvjvCMpAWqcGcN1CKJ8yHUom6bj5OpySvwN3D1whNif0eqp7N73ZxGyVRNRPET6ftZQlwBdUFofoqRBNBUT9JEmmrDJuSZFIVDlIYpqQ6SPAUHUJEY6SiXvJw0XTgLgQ5FlE1IlGUzUT/8AVDNdp85DcUVIB2Lc3cax7F+KHpg0Y/5wJPrErTbknrIombmULUHAfQmHeFdwDnQR3DE20cKN/SKRPtHSbi5ifvRrHYwOO7AoKN7SH84Wb1J2yKcqm8l04GABAQy6hD/CkasmfWFPbi6aRrCJ6w4txJ2ap3pG4FeN0acqQPnADpGAN9MxCla0CMyRtNJ0+UUcKpe1hicP4QEfhABCzZNRTS5JE9smFI36l4vaqkH+EaFL1NXT+UKX/wDhjMnE+buNLjJxriR25LPuSpm3ZmcIjmA8aVyjR0HsrcN8ROYEudLaDx+EBSJRN0m4+p6xvw7vxjKdOb3/AFZL2+xfMoobwKFPfmHjExLLRPHmkh7I03h/N6Te6UpeZfAham8Rr2RVdKA+cNIEsl/0RUEzbXE5xMP8Mc+o8Tej2sig0Q2gwyKN3jFU5072GYwp3fEQEBGIR5Ya0DdQ6abPFuc7VzApG5zCZs2d/lCX7vJlvBU1AoHvGKWgDj9ccN0r5ExvKJ9mfXv4ZRj+LCUCvzJRZlbqUTRn+uS9wl/aJiENAT5SNulLzXJgST8rrDhqLi8onVMgCIZCNQzz3Q6LZdm8miUvmDNo4IcuIpeRoNKG3DSta04xlLRfRrDW/Zg6hVIRE8adpYspZuz7dk4k7fV1XCglMXEE4GAC1EaDuoNPfGXXsRTDjkq0nB2OmNRT3JJA3Jw5RW/ZwwTGHrBPWHiSafMOYI5p8GE32XN4k6zNOVtE26hNhuQvODgH84greOMRmyl6ahPlcwblN9QgmONfEgd9YimrRNumkmnEbMVVFJ43TcKXyJNV3H1aCBQ8doaROmouVRM8615lCtOprlqDvOgRQbpfWyAAqPZnw4xqej9qmnI8TD9Koc3gGyAe8oj49meVLGxJpieupe941jSLNpzyYStvK5eoRukQo3lsxOYRER8Mxj29dTdaCpw5Kn2s9bAtk2bzWJgmlfIjeMVPeYadkM9EtmpPPJx58l8v1dIhtkxTDU/Xx3dsUa2jVRS3lqJHI750teBi1MYwiOyUpT5iOe3fHPu3BHRmiqyzez8jbt8P0SeHe4mGm0bLgI1Gm6M6GlWl3k9x00pSSY0DfBoJHgNHsHMLCPKR48JgNYOA1gALEFauUedJWqmn+sJcoib1Thuz7YnhNBDp4kNAV+yk086S8mJsHSqioU28qhRGoD1AI5+MSywYntxVVv8ARe1GInsNJsYLxeBVOsO0YtQH+c/PjDJY4czCXuGepqM8U5y7Jd1B7+EQk4GT2Xk720lqHmryyXtzunBilE44ZN4AUoCIiNQAADMfCH4mTT5TpxFWlct5pI3srmEvI7ZO0TouG6hagqmICBi+NQHwhMaMhfeUZYd5+ryOat0jm+cKmI+IAI07uEV6YaVrJqKYiajtIh/WRDjwDONPslowsemod43s/LzpEL6NREBD4hEq+s5Z+Xpn1eTsm9/optyBd9wRnODZ39WhGK2MaR0jWfU+cdn+q3r+NPfBx0l2T9H8tOf1TFTD4Vi2ukE03HsErdul/wAd8VOcW+mkjmh5ezZyxwklT9cZlVHMK1AREI56vZuduipQ1s8KcTyWkCz6nKfKDk9UpQ++oBXxhUmkuxeHyetpH5vKFA+fVsmEaxW2lr3CdoHtpFG7I7twnhlLqpATSqJRG6QAoXm0yCo13xa7OW1cTxM7eYN2RHBNopm7cEwMG6ggA784hVj0a/xfRhnZDY+kyyafpJocn/h1PwA33h3R5DSZY9T0c4Of/wAKr99yJ5dzL008RxhE+tT8YrsxtbZNv6TVFT+qVuQ4/AB+IxtB5HkKlTnLgXc6TbHp/wDTB/8A8lVH/giPmGkey7hM6bN4q4OYuyXVVACveIZRBTTSLZ/9Xldl2+Kcuyos3TJeHsAAERiFFhbC1F943leE3IUTG5EqCZQCm4AABEYGmbwpUoSuTlmrZs7Nytw3cJnVVVcYhSp0EMgAKiI0uh3RGzG3NoJ5fTl7dVJK6JTGTKYSfaNTIQ74dWAsjJ5xizCaJnd4RgKVExqJ7q50Go9w5dkai3at2aZG7duRIhOaVMoABfAAAPhGiJ1FanB8bmES9tJ9cxLUTBwQnqppiN8faGoj4BSLsK9l3Cbf9G8IhEk8MyaaYkEwBxNUAGtY0BdgzcJ4bhuRUh+cVRMBD4xXZhYKz7e/MJXLyNHBPoTCQhvs5h90OPs5KlaNUq01JrDf/i4xZbCPPSt+gcpFC+AXR+F0YrzkvJnTg9iXajd4l7Cijc3cIXgH4gHgMNnHzsaiCXzkG+aghFeTg0Sh3CXu+I20jfXJG+b4e3gion9cu0H3UiTKnHhL9Jtk6RfWDqhmlN96K/Yd8m4k+H026gpm7gADAPuN8IsYjWKLYJbU3kzlan9XUApfaumMUR8Qp8Iu4KYif564DbVJRqO3sCD3+yCXu+PCEBzA1xIKJIMXfHh3wAAX8YMb0f545f4wA749UYBSMq0jWWeJqPZwm3+SXgUxsqFEwgFBDviyaK2qidl2jhRQhyK3yl9kCGMX40AfGJDSCliWPmvsNxUL3lG8H3Q10Zn/AND5f9ZX4Kn/AJe4QjZ121iZ09HCmnVX2W4vD88Iudm1MSVkT+iMcvxr+MUoDRbbJK4ibhP1DJm/evfgT4h4ZLkplpap8nELbND+i0nHqLAX3lNl3VLvifYFxE4jLXF/0fcdO4ZNQvgcAH4GNGkvEzRnJd8HNAib8+Ix4oxizdAgFYOUcTOCDvgSjEgHEkUabtnDOYK+peveAjWLzeCIC1jbk0nGH1lN+EZVdzu0bWRXUzw6SPEekaH7NNRRQntxxo9okm54skslGsMzzCYKauyJtGU3nP1AQOIiEEs/ZtPV/PE8UIlL0uaXO+sPAoZZB1jDKeWhcTRTV008JolsplLl8AyAOrMY1gvbMKlX9MSCt2SVzBmqm3laTcnRNdqoXvNvoO/dGIOj6u4On6hrpvz3DG6PkNcbnT6fN/DKMf0gSRxK5wRxhnwnCIGxOBjgYxR8aAWPY01a/YeDrNPaVyIK9gDOVFIYlTUxIXTRcR3eJ548IaFRU/aQ1I3U+cUhUEP2kDAXKtiQsmMNSh9HCyZotEtZEinHj74TSPC5y8nDJwGxoNTk48YsegIQJQhQA4BCV7ug5TQF3DHhMTwRZfV+UUULciPVnjP6SC8RknfT6og7QKavcUT6dS/CsHUnzP8A2j+Ef5RFTqZt3iaSbdQ+wYTc3rCM5svEZHeqQkKyikJwYN0YZZFLxFU41jydf/3mMv8As7g3/wAEwfjGTpRrPk7D/wDdMZf2K/8A8sf5RlW8TWl/mHW5DcmSDlGCpl/CDF3R5DPSYckGNughTQYoQhCgboPCQG6oG+EA0KgeBEaQkU0KgWAtBV1MNM6mxsFvbXUGY/CohHBelK0v6WaQJ7aBNS+k4eYaN7oppAVMlOwQTr9qvGOt9ONrnFk9Hc1eM3B2712nqLNQtBEiquyB6D6oVN4BlHDRgw7iaadwhNkpfVAI9DSQ2ucepl6QB4IbdBxCsFMWOo5AacpBB3x68MFOaADxY8aPFGAEYACm3wqG+CgHGLRo5sgpbC0jeXqEvMics6Nn6MOju3mEKZ9ueUB3aHSz1taNGHLZqOgHRem8UStxaBO+TnS1Exdin0xi76iNbocAqMdRy82Gn+fjFTlDZuzbpN26ZEkilApUy7igG4KbsosLRWGj92+L+Lo/FaaNGnza7f7lkaLxYm015MifqRVmZokkFIoda0tmXqU2jcM08NNTq6UWyWaSnkrT5NwTb6N2+H84yVN3CwP1IDyKuihVluaDPrcPJwpiKKE+qUtAL2B1hFcWmqiimJiRXzPVPpITFyp9JAaUdJCl4kyeYQTXu2IcXPjBdYiDsUMSaB9BgexC48CDiKRaJjXIXbvsOIEriFCOVE4rMpqMuS2P5k3mErJL3jcuK3UvIuC88pB3lHgbvCKjNVXmrqpt1Lh+j4cB74fpOcSM40naY7H6N1NXmjw7t7zisWZb69c99RAC7sxMIeME2pRszy9bT0vRktQ7J/YCz7n4inM50MVJkmp84T96OdbYeUhaSePFVJHL2kqSPs7XyhXvvCAAAj1UEO2KYrpZ0gKKHUUtZMCeymoCYe4oBHEqDPx/VThCq1T4vsdcjME/YiOfzpNPk045ZS0t6QPnLWPVSeqsiif4iSvxiYlmmqeJqf0pL2j0nrFqkfvG7UB8QpB0mYdRG8irrHKe1CxAjPLOaWrNzhQibhwrLFT7JSuruGb6qhREtB6hujF+ScpqJkU9faKbKhg68h3du6MWsTdSQ7g14Ieyyzs4mieIzZ8l9MYwATwEd/gEPF7FWgT/AKul9k3+EC/YLorqyEJYETalnJ4n/wBHnP8AVzhA8lmifKKS9Un2YrGQZoiDFw4IYIWdAp84mch/aLDYiv8A5YBjlvMFE+TiRFTETiDVGDozFRPk4DIsUuWxPk/qbUCslhqEUiGSfYahHCcT97WG5FE4ADIrw6KeIkD4cO262JAA6MMENuhIVcODCfEgATgpk4MX8IAxoAE8Pvgp04WvBAcnAA2EvXCYBxh2ZOE8LsgHYb4YwQ6cOBDgMFMEAhtBi7oUFOABOAAALBQH5yDm3QF0YAFE1cSCKNPo49h/RwKa2H6SABgqlhx5JWJE6Cano4YqtcOAgOJo9UIbgOHAiaABYww3EnKQIjSC3+2AARPh8nCQqQY4wmUMRSLHYl2fKJkh4UkNmZMNOHQHiWIIJIKIUg6ikJgPEIEB4/GEjwegwUQ4wiwLvdHrvdBw3x66MBAjHsLsh0RGD4HYEBSGhUINhw7w4KYkAxgdGBEeZDsUuTPDIof3oBXHCZosVjZjqc8bqeubDN3DFaIaHjBxhuCKe0BvdEPgZsrpzrCZ/b2ezPKMdkdpphI5oqzTcHOQix01EVDVCoGGtK7uqNVTdYjcn2DRiM+Jq9qJmmnsfLFLv2hvfj74xh5DaxN/s1aZnNEycnhK3eab+cWBVTD5ROMXs9MlGcnS5+Le+HDxi8WetIpMG5G7xTlbv79OPhxjYhlxYvk1FD8p9mJVNaKYUVG6hHiam30uo0TjB+m4uKJ7Hrd8JlLgsKZ4I4hBFeHJRxIzAjzrYcNRc8phxIOW0QrhNRONVwBIkXT9iHzRbDiriop7cKJTRRP0ikZ/qAv7Zb83a/nqjLdJWjCVqJuLQStudJI5sR0VP5rP0gB6o8QDcNR3RcpbN8S5ykT5BTUTxOfsiU17MDAO8O0BDIQHLjSKbEjjQ1mcTSo1l7OaEVIeTrqYhaDd5Ug8B3/yi4GsrNGaZ05e8bq3+cmYpifGoh90VPyldBk0sXPP85Fh03BJIqYU3jduY4CxUMNaloNQSNuoA0AeEY230pW8ldzU7SPSEJ82tQ4doUOFQH+cYTniVbI3mRtp5L5wrNE5O4VVJUqht96vUFQHqitLP03mkA9oHjgmKksBlGpqgcolC73BShvcMViU+UDaxNPEeN5e7P0uTEl7tqUQCvhHtG9sJX+ljucWgUSJrSat28WoVOao79wAF6gjxGMqlRLk1gsUaZPZ3J54mkm4ZuCHIXZUKoFC/GoxFosk07nm+aHJ6xTGyr19WUWMyNh7QXFE3DI6t3nJqAQacOaIQmOj9moniM5g7Jf9oDhHRGosTnmXazuGnK27dRwRwchbplC02u3/AAiSBJniYmHyvrcf8Iy9SyM4lfyhnNEj/WvEHuyqGcKyl1axNQ+GoQ/1lgH76D8IeeQuSF04vE1JpL2afzSJ1P3hAP8AhjK0uUUi523XTnE8cedJhqjtvRMxbuWQd/WI++K2hIeUxG8wbqk9kwgP3fjHmahZs9KnJKO4kJosllWuI8SiEKwUTU5S5FlsoT5ZHBUj3GFSoXb0f92IJZBNwnPpwopsMk27MpvWE4mOIB18wgD9YOuJhc3J/nqiCfK4dj1cPb12cOFDddEgBIPALoiEduk8jCPJnyJsR5618373dG3aPCfIyJqfNUvF9bPP3BWMVlZ26c0Io4U2CKEMb4f841mwrx55jnswbs1Ujt2rwzUyxRJiiLY1wQAQrS+YAAab6R6uX9wcyk6PGrecTCZ2webbc75w6KY3tGMaoddAGnhHSdmf9Tt1PXRA13v3e8M450myf6L2fkWj+V/rczWTTUum5yRRApxHKuYmoOXAY6WlyGrtyN+ZhJgmXwAA/CMdR3PY1069mfAaFbwQhCgGj0Tz7gwNRhMxoMUYAueMbEgSmgsHEKQBciLVydOcStVNNS44S5RExd5Tl3AHfEfZWb+dJWXWLhHCXIuC+qoXr74s4jWKK8J+j9qNcTvkaTM11b+1DcIQ9yZdxalC4icR3o1OUiRIfET/ADwho6T+chlI8s8Zs2+rp3CbPSMAB74zW0GkSTt7Qea03GK35qi3Cu7IOoByqI5xenkpbzxPDcKXNoPdFY0gK6umjZOR2HaTBwqYiLcxmoYh1KVvirSpSBxEe2Ey1HIq1oJrK5OmdxNHhEW928VQ3SDhQN8Yjam10vmk0VcS/FOkcoFxFC3Lw03gFd0OTWdtZbSeTB5PHl9KWOF2ayyZeTKdNQxDESAMqVJUB30EK7wi9S2wll5WzxE5eRVwcocosW+NewOEZzSlsz1dHW/E3XJkSc2ePLibduc9/wCjKIxNSqW20ccpK5e7Jv5S7hgWtN4jG3skE025E00yEIQvqwf9n0PV4e6M+kjWp8rOpHEyIujW2Ew5SaThJK/zryhl7v3B8Yn5Toglbfk5hNHD7pGKUuEQvddER+MX4EsOBKEUliea9RUkR8rsrZ+T8pL5O0SP9JhgJzd4jURh45xMM/t7PvhwmeE1zQ7k5TnJXZQ9FpsNOYN/UWTN7ymAfui/iEZ1o2Nhzy0DPppOAL4AdUvwCgRo8M0rruPXU4SXKmo3PBhJHhSgMDN5inhuDp+uaIdgtqbxwn6hSLF7ymER94CFeyLJaJso3mB1OgfaiqKDhzhL1FTYf+8C6HxoEBNsTY0TJqJkU9cofHP7qQsBogbKPMSV4anpW6gom8KU+FA8InAGsSwFCjAKeiP9WPQUBguXEz2XH1fSRMG/+0FG6XvIU1ffWNEjM5sGp6UGSn0tP/lmD8A90aUkGImSGmdmqW0Z/sAbdBi/tIUKEFMWGcQIGg17shIQ4wMAAiNY9eGAN+MFEIAIe2YaxZOap/8AUV/7gjEPopU/0PS9hZQv3D+e+LDPiJ/o/MvU1Nx78I0V3Q8X/RMv/al/w+6A3SvRLmQ0WSx62G8VT9dMPgID91ffFdU5OJOzrjDnDf21MP8AeAQho52aJLj8phwebtdYlbtv67dS733REPjCDf08SSka37TL9RkAj/8AT9/4wF7shZ63Bu4VT9Qwp+4RCG5AjBm8RQRrHg3wECG+JGxykmn6Tpw3mkuTmCfpLkHE8J1GCyKhLAqadlZxiYabcivtYhQ+FRiwoJSey7fEmFx27+jLur39kOFlFMP9YOT7UV5+T6OObpwR6FOq57MfTC0jycXFFNi5XDTLuCGabj9nDAhlIdpGjOR2wgrbD0qeJykQtpJC3njNZu49XZNd5o9EQ7h++Jkq+GnCSwcnF06rg7kVaKmYFMJa8kbxVm856Jrt71u0OwY8maNIttZtSaM9cZp/KG9f+9JvEO8N4RmZd8e1ptR1VufO6rT9KoL3+yDXQgqYQtHVc5n2hSFhUicFAycKkPFIVxYgQ6+ahmVVOBPNWbNPlFP5+EO4hRY8IGcpp+kU/iiuzG0DhxybdPCIfxH/AAiMOqop6RQ8ZOp9DwLSvPWafrnP6pf5wxcWj5P5OmQn1s4gYIYYjrSGqaiLPJg8efrCn8vdDQwx4wx6M8pFHoOUYKWFLnbBlIYN4YEu6CwJYEAsmMap5PBsPSZL/wCzcF/+Gb8IytONQ0AKYekST+3j/wDyDRnX8C6XmdgJG5P3fdBgGkJFN/dCDVGPJZ6fkKl/CDgNITJAwgsKCWBAOAR6/wBsGJANHihCgjVP8/n/AAghIQmcybyuXuJo8UIk3aJnWWUU5hCFCoiPYAb4IrKRWXacxeVZbHzhaCX2Pb+iliIPHBjG/rCgmAhQ7SpgJhrxMHbGBiMTdr7ROLWWkmdoHF8nnNwLjDU3kAeaUe0AAAHtAYghGsevThhGx5lWd53PXuyPXhgLnbBIszBHfBDfhBoIJoABgoGg0BQICkeKEdJ6DrMpyezZJgon8rmZsZQ3sBkQvgACPeMYDZmVeeJ4yl/P1hwRM13PKu0PgGcddSBsm3TSTTTubN0pS9EOr4RJ+j/0H8fCpVlq5rjZFqZk5MkTbEsRDIsTrFOBM/SatRkkiaHRFYaF/GFU/wAIo86T3HRF4PiftIawunAZioKqR4TwBCwJiwCuAJ+qPX+yANBSEgFkHBRSFU+UgU28HH5P6SDIXUFkkIXwoilp83bxj+nzTl+icj8x2fUIScTMt29e/V0BChjZcR4RJx6zWfiUZVamyX/ZHadPKG8xuHFj7DvCa7dFN5MCmAQREBoJE8szUrUeG7iEcpv5i4cODuHDhVU6prxjKGETmEfWMI1N4jDNRz9Ioc5/a351qI14jvEeMM1F4o/Kvlfl63yNRtvb1YWUcwBVYZHNBwNAeNwPBVgxV8OGgDWAE8AD4rtT5vp872u/r8YvOjvTDajR+pq8vcEcS/K8zWKAgXhVMRzKPYGQ9VaDGdAMAKkEu4a2OtpVp3thOEyPJXPCESJ0StybGQZHA1d/DhE0lp1tozU+WM5VMPZMiKYmDjtFEA8QCOTrKWvnFl5olOJW4JrCRvRrJ4iaoDvIoXpFHcPEOAgMddaPbM6O9NkjPPLJzRxKpg35OZSu8VfVVTAHNLkOGIVEoh3cIzcFEpMm5Jp+kcwTInaSRuJUr6yKgOUjBWgUEQKcBpmNSiHUYYt7C1tj7QONXlc4buFbt67mA066Up8Yorvyd5on+r2kZc7ZxGpyD4he3j3x5vo70iWTTVUs+8ZOMUu1gl5SgdRThX4xjId5ei+rSuTzTk1E0lejslARr4ViGfWAlano1FWh+iYpqh7jU91Q74zR7OLWSOTu5PNJG4buHBhWTeGvJCU4jmapQAK9UV6X6SLcSe5q88VcE5110UFAN2VEQGnXmA9sCWRWb4NJmOjueN+UZuG7v2bopiX3iIDXsGKy/lE4l/65K3aVzpGTG5+8WvxCHso09cmRO0Ejvn6ThmYKeBDCPwNXsi5SrSvYOacmnOEmhz02XlUhz7xEIVsSurIzlq4UT5Pnn8fwAYn5LNk0/k6nM6MXh5KrNzhPE1dk76N5G7XvqXfFdmFg5epykrcKtz+qY18nvHOBdxWWXIUwp/YhFVfV+UT6cJGlM8Z8mpccEJ0i1r7oarLuPRuEzk9m7SBoZIkfpqQYjqKs6e4anJ+tAJWgxOTUhXFct5Fk/pIMB4r7WYJ/SQ/K8h2C5I3ggQN1Q0I5xIVKaJGOY9d7oIA8QhUBhWKuImTgokhaCQrEiRgggE64XuDHhLDQDY4QJSwrhx652fCGAnBTlhUSwFyABsBVE4UTXTU9JC0JGaQDQYzRNT0cIHZYcHAVG8LkVTUgBkaqhCQo9cSyicNzlgJsRhiYfpIBoXEcQ5cpQgz/AFgIBk0QqaceEaQkdSBIeAlnjhHi74NAgFYBHjQnCohWAISAsKBYUKWBKWDmgIDlCBKEFIMGAYCvENBTBAgPCDDvgJEzBEYYOUPEwKcRF/lDwDsBdCF0Rw1IbV5SHCXpCRm+ARp8vX/otv7aYfGMotgp/pI7Uw+Yt/wlGNMlZVNTS+r8IzW1yWJOHan7T8AjOj5GsndWLHJ37OYNydD2fCJVgbDUIon0KRmMumSkvcEi9yaa6x8I2lG5BozCaJuG+Gp9WHSYqM3GsJ8zmmL6wdUVIjhTYw+fFnlr5N4nhqc+7dhEFml8yTcJ4if57O+JNu6ilpKqStTETvnIfnFL1dnbFgbOE1EyKJ8z85d8QzRMsIKJqJw1cETUhBJWG5XPyiKXANiajSGjiX/s4lFFYbGfp+jUjMRFoFcN1Is8omPzeJEGqonAIr4cAF6WSbzBmdu8TI4SVLhqJmLUDkHeUQ6h39kcz6UdCUrs281xu3IeVODDgmUKA4QjXkzj1hwHiADG+ymc/NxJzKWy+0EncSuaNyKtHCd0xd32gHgIbwjCvR6ysS1c4Xd6L7NqejZkSP8AszCn47Ih74gHWiLDUxJfMHaXq7QHDxqFR7hGNstxYSaWLmh2aih3Dc9VGri7kqnnQOwQoICHjxiqi4cJx5ktLVpO0JGlp22MvWsNbSX8o3mCTu5s7SYkH3heD4wmhNNJEj/V/OBCE+hdCIfuiP4RrJH30iZD/WLWDmds1OTUT/PGD/8AKhyRefszpvptthJ+Tmmsc7a1puNBD3AHjWJ+VeUA32FHEjbq3+dgqCS77617qeMT6jGTuPSJk/dCIp7o/svMPSM0vrXQAfeAViPyqsPJBGa9oos9tB58mjuaYhCHcLHUulNW6A7gg0vFRT0fTixutEUjU/V1HBPVw1svcMScssOnL25E8Q5rnSNvjB6lS3ubOtAhkgw2/wBQsWOy4fOQ2mcrTbp/XNd98WuS2fTbp4aanX8BpBOptchvKId4rhpnU6BC3vdn+EVR+Kidk5Un01UTujF7VTievuEIt9omGryN2p+zEvvCnvzyipWrWTw26afMI3TTKX1bqZSh90d+heW5FJpsZaO5cnNLSHUcJkORumKxr26tSlLl3mEfsxrDhfV+T5hLt43DIM8+ygUjMtC6+ueeJp6jgjUv2C3h/wDmBFjt7OvN8ncJp+mVqmXrJln7w+EeonjO5vYqFkHalsNOjd5z27RQMEvDCSAK+8aiPaMdVl9ESOYPJvlusWwezToNGqhS/XUMUA+FY6ZxIxqPKZvTWKM9EaQYu+CgNYOG6PSPJsAQsCYsAaClPASCBeUgw7o8JoLf7YADiaIqfypOaS9VmptnPtFNuunDcOcSxSwRRPEih9pVrIzbzhL9XcXyPWhsFYpuiIfh98TZg58VedIqWftAScJ/q8wMCLq6XmCG4wxZUVE8PETUvwdwXK9M5t5vUOnhxjekrTHaSXzQ9l5GpqmsJkxHW85SKUoBPVEQGgiO7qAY3C0ErTeJkU5hyc6OaNMVn3iduGnm9uq7cO25CppopicakMICHhs5iNIXkjooWc9zU9HljXjiVpN05fgt+biKZAYelvzGo8aV98OZ3YqaSNuqm4b/ACchuTUKYBJTvDdTdQc4vtgn8wUs/L055LyNHZESFUTvVCoBQRyyAcqiHCsWKYpa4zOzUTIdJUu1eoOXX3hBYlzeRhZfwgQ9JEjO2Xm+YKs+gQ2yb1g4QwMaMy7Br/bBR3wQDQrc7Im5DdjxDQKhOTgpAhUeUT/PWH/KBlxaRmMhU816TJwz/wBovqfWEbqgfExo0lA0ZnawqkjtxKp4nzHagJqXujtFKI+BRr4RorU3Jkw4EzWveUVMdx4RgShARRzruKvaxLk8SM9nYYaeIn0NqNQtIliM/qGvXu78B6ozqcJ/Jz/VEsOHIMutkFMRw4U6B8NQveYBi0GH8/GKJo/c/J2mJ9Gomb2RIYbvwAsX78/n7oUhhQ3QJDx6AuhED4M30gqavbSSPE+Zhp3vsqmH4gYBjSUDKKJkjNtLJMNxJ3H7RQt7wKIRo7JXEbkU9kDfCKSxO3UPKjBikAYY8YYCGcIJDx4wwUoweFcACwJvxgADjHgNDAh7VK4dm5n/ANlVL+8W7+MMdGrTV7Nt0/XWXU8BUMAD4gUB8YLpCeYcjO3T57hQC/WoAmEPcAROWba+b5GyZ9NJEhTd4hn7xER7KwHR40SQEnVCqA4ahFPUMBvdCZoFMYpHNY0tstiXFPWLeiQryZIr0iXxJekp/wB34hFgSHETizF9sjOrUIYdoHuHzTqEWL9shTD8RMHhEYaLPbhH5Q3eYfPRum8BGnuAQDwisCaMJ+R0QfaCUY8A4kFgAGsFyhQBTgxOEeudkCUsICNnquG3Ip/hv7IrIzJx6OJu1GJq5PrRVQPykYzPR067LjhRyopCyblSGAng5Txk/E74kumupCl8YjkVodJniLFMVVjOba2d1fFnjNPYvXnBfVr0g7I0emJB/N6bhudNwnfIct0xbtbxOr3R1aebhK6OTU041YbnPycxbp/OE/Pbugx54z+k2/qj/KkNrdWf/Re0juVt/REoon9QwVAB66DUK9kVu+pHsdQ+elDGRZVrRpp+jTv/AGf8YRNaRTD5NOIK8EGLB1GTYfqz2YKfOXCezSvvhudwop6RS/CUGL+MTnIWIZMIPUIKSFDQwAu90AbdBiwQ+6IARgKhHlPwjxd0AB4OSE73ZBimgANAlgIMG6GgFSxo+g9TD0kSJP13Chf3kjhGcJxomhYP/ukWf9h5/wDmzB98Z1/A0p+aOxkwT9J+eyFgBMYQTLyZPzwCFQGPJZ6aDwYBrBANCkIVwQNByGhMQg6YwFCgjSMb8pq2KcjsX+jbdT5RaAwtyl2R+TlADLCIVAdwlLXgJwjYBV+c9SOL9PVsiWw0gPdXUvNJPWWom4VTNRQS/WOUQHfW4WN9PDKZjWngjNVDQmI8RgxxhM2+PTPObDQUwx4u+BOEAXCCHGAj0AbdAUj1Qj1AgsCWAqMTRNCzHWLUHef7I3G77InESh4iADHTEpJyZIwLQS3T/pNx0zmTTvdgFManvGN9lhuTjO7P27+jqSofFxl9tljaD2xMMVOUiBbHiWZm5SHE9muyxN0FFIW1NRP5v8++Dyxf8Im0V2+GfETIfZjZHjVKzjIr13lIcIlxIFVHlOTh0zRhWK6gs3awoZlEq0bxMtZRrHzcUoHBU1eHspRpfCybDDi3uZJhp+j/AIYiHDfDvwNEw1fU8WQq6mrxUrQWgw76aanXExaN7q6Z+U24y6bTDEv4kYz5PS08c+6QytVbJOVy9xMHji4kkUTG4dwB2iPCOS7V2jeWknDiaPFDnO4UE31CdEodgBlF70x2v84PPMbdQ527Q15x1GU4B20yHvjJVTwRPz3+qvl/yq349N9sf+2FOaEzDAiHGCG3xR8aHv8Ab8YG/CUHgAG/2/GBhKDCNIAFMTvghhgCmjxt0ACiakX3RJpNmmiu2DK1ErUPcIoRN836DpsJuUTMHWAVEohmBuysZ6XfDhBSEyvE+mL/AEx6P1JWlNJfMDvSOEQWRKiiYbwGAKVEQACjmIbxELudKhFRc6dJOmph+Y5hc9bETr7hpX3xz3oTnHnCy6snUUvnl610v9mcAEMu8DxflZNiej/u/DiNe6MnBDU3E0p3pcse8lbhw3UVVVIn+puE8NQ2YZlvDQwZhWgj3BGYIpONIEwd+b5XKpelzjGuiQcx6wHMR7AGkMVLPKOFMNNM5zk6JS1Eu/hn2b6CFIincoeM1OUTVS37OYB1hXPMe+tYEsRX3uPZ7YpSR4WuTiX7ZbxipqGHMB3CFBGvgHfCshY2fbuCJzyVncIn5qiah+O7ZqF7uAK9kS9nX0rkcrO4eWLVdqnMJjOjJgKe7KoiA07vjFSXcTi0E8I4Zp/KFVORRTyAtNwF4AP3jBYZel2MvUTP+icnncsd3eTulOgmcesbwiHwiy2bcWgZy/8A0oeXzkNsmUu1KHtCXKtYji6Q/McvSZ2olcz10hfoyABqZZDe39lIaK6WrPqMz/0e9Ird2SmTIcKiHXXr7Iwd2acFyO+TUTxE1L5PWLmHvCoQyI9lc0Tw03CStzZMUpgES06w3h4xh0wtHOHDg7hN4q3IfoomEhPcA0iD+UJvNcTcKkV5168IDXvAa/GLSE2b4/szJ3no76Rz7V5M34DX+UVuZWHcf1d5f9W8WnupFGllv7YSv+uEepZFuui3xp1AbIaUyzGLVLtLUrUUInOJe4b/ALRGhyF66gJgEPABigzIZ1KLWSf0jdU5OiZO6f8AuiNPGEUbbPJfycwbn53OKXMveA5j4BGksbSyOafqc0bq3+iVQK/uiID35QLyUyeYfrkrZOPrNyCP71AH31iN/Y7lbllsJe4TxG7gh/ZzAf3RAB8aRY28zTUTIpiEiuTDRfZtxyjPWJer+xUEQ9xqgAd0QZrLW8kan9HuCTBv6t4CH8C/4wwuaUR1DhJaM2a211NQjecN1WR+by2Xurw7qxYErVN1E/k/K7PRp/z94BCsVcuAGjw7orDe1zP+sJqpfWLEs3mrdx6NTnwmhpj8CdcDcCEQXT+khUqkSh7HoG6MFMMGTGGB64EeEsLF3QJ+MADe52QQScpDkU49chJgNjAnCR08McROHBkIAsMBuVX5tSPKEhdRqmpDMcROAAihYjVAUTUxIlzmThk4SxL8AmHTXxIWIMRRDKJ+kh82WhskekhcCQmkXEh2UsIaEbkKkCCmgwBROAoKbfAXOyDECDXe2JuKwUN0eNug5U4C72wIGGIEKgSAKWFboRQWEHBuTP8AViEvcpE49DDbn+rECQ0TcYoWFkvSEhABpCrQMR4T6wRL4BI0ZqbDZpf2YfdGfTxLEeK+2a9F/T5Nv+eqKS/JiPFYypFTKq9a/vweSThSXuCJqcy8H2c4lHTbEiCmDSOkk0yTzRN4nE82WUTcawn0Pzn2Rklmp4o3cauopcP0f5RorSYawmSATL20et3if96HLdwoz9HzD87qr1xSGj5RmpiJqRcGrnXG/JxDWQIsTNfETxE1L5ISdJ8piRCymZJy955rcbF83Jm4d3ZFnE7dRP0cJDIoV1E4brjicpD9dNPEhJVGE0A1IELo7oApYNdCIAba1q7iLfJJtiXIo0w4QeUzhRuoT60AF9tNZ2V2slasrmCd8h9pMxcjkP1lHhwrGKzfRUmzUVbpvDkMQ3NULw6wEKV742mXTJNxcUxPswWeytOaN8RP9YSLsm9b2R/CBqMi6c/s51c6Ppwn+rpkcf2agAPuGgRDvLLzRv8ArEvVJ9n+UbSdPDU9v85d8JHST/PSjCcnFnVjEwzzfyvo4FRJT6sbWrLpe49IzSP9kIinVjrPuP6nhfVMP45RCcZE9O5j5lXCfzkGLNnHzicaetotl7z9TeKpfWTA4fCgxDzDRHPG9/U3DJ37OaY+4ahXxCE6FOfKRLpL9jOZiqo8UIop0DAYvhEkwnqifpFLkPZtYu1Er/WJO4uesmW+Be+giPwiurtlE7mImdK/0TZD7hpCekhJWI6Ie0Vq3Dxv5vTUPcOoF4vrAAxF2rnDPzedx6id4pfbpu+AQsoyTUUxMP8Adgh5a3cekTIcvq/zjSlSVJWQ8FEDQm6w5OdummcnKCst3iNPuKX3xP6bys2eqM2am2Ri3UU/tFCAcd/UBih4RKWEkaacnmDxuncIQ2Gn7RzUAA8BN8IqOmV7rlqJgm3U5JJbBT9oCACZe4NkPfG/sZcfJpYYcrmswUTuYqxEfAucbZfjM9BktUl+j9kopz3aii31gEwgHwCNEvxzVHjI6ILYpAG5ODRGIzBNT5wkP0VsSPSgzx8RWox4kBHgGLEwTBHgGkBe74Gow0SDeCAKMBHoYDSeS5OcS9Vmpz1S7Ju3h4xWrKTJRRuaXuL+sMjYal7q4D29XhFvEsUu07ZSTzxpPG6fJHMCbope2oAYO2ACzqBrCeHz4hErNN/OGuOE9v40zyAd9KjWndEq1cYieImpsH6UFdmUU9eGg4GU3eJy/CcM+SIkblLpecHd+MPUJxrjcnKc6I1QOfCCBtXUJFDuMrWS3XEyPE+eT+IOvwinqp4caY4HETOn0DlijzmWavf9iu16wBxjCZrTlsQxggpVI8Bo8AUjMAS/hCiBufiQQpYEQw/m4Bor+kOzSk4s+qo3/WG5RWR6zCXeHeIDSGGj606c0lepuP1tpRFTrMAbjUHr3DF6RNicnGZW0sdOLPzQ9rLJpqn2hMs3KWoG4jkAVEB3jQIs6ac8105GmJE5PEhH5qKbZ3SjK5gzI3efInxPSJrcyvGg5e7eETSlpZfh4muNLh/2xffvibmboTjshzNS4jNX6o/4RnUwSxGaqffdiwTK2rdx8jk6Z5gsfZNglESF6zCIV3caREmJyZ01PrRaZNSDgtwmj06nKp4nMdbPcYhafdGlljK7BH+WPU+ZcWTNs9dRCofAPdGqpjzIUiYh4EgQF7ugwGgQGdaYCf0WyU/6wJS94lH4UCLtZ9zrEnZKdM7dO9+6EVTS4h/ovrHqOE/4huj7q1iVsG61iy8vcf8AVyF/d2fhSkSjul3aeJZBLBBLCgmgsNnCFISFILHokD17ugBNBxThpMXycrbquHClwhCibty4B29XbSAuEcpWKhadXz5aiXyNPmJGxFrvRDebxuh4Vi8lJFKsE2UeOHtpHnPdmEqd7qHnU68qBUN9Bi73hhwfab6hxX9tHi74OBYAB4hHorI5S2WSW5NVup0DXi+IUH4xakB5OsUCzLrDmhG/0vJ+/MIvzffGsTKRC2yQ1iVkcJ89JQPcbL77sUUU40ubttYlb1v08EbveWhvfsxm6h/z8YykXR8QgDSFCmggFgYg1HHQ8IJHr3JwBd0AENaT9WL9aKkqflPRxbbUF+TkUT+kD4hWKkLnlOUjKoenpvBCALQcikEFRNRSAIPKRiztiPCGh4maI0VYetxxIn2WO9ebt0/lH57IlGDxNT6kVmfsVNXbuE+gttd1N/hSlYlpUbDZkT5/rRvHtMKkMkZHp7In+ljRwnsHVYkxi+qIGMBfhXOMzjUdOZ8ScSpTDufI1dq7z+UKPjSvhe7Yy6PSo90bnz1ZYzaBIEKQSFCxoYghug8Fj0BMhUnCBLBKDBosgOBoKoMeAaQB4TAbmNByBBIULElgiEGKWCwYBrAAMegBNHgGsACyIxpmhMv/AN0CRf8AavuKY34RmiIxqmgtDWNIkn9hRVQ3sgCJ6dwxnV4LpeaOtiG5P+L30g4hCZDQoIx5Mj1mGhQgQnBiDECFIMX8YSg17k4oV8Sp6VbXp2PsXM54mnfVIUEWqZjc9VQbqYe8aj1AUY4XOf8AaHOfPaNmJxyqJh4iI5iPtDG7eU9bHzhOGlk27i+WWfKnBUzc1wYoAAGz6JDiNN3KAPABjCDx6enhhA4a8smJmgt0IMaAjoMMQhw5OPF/GDCaCCHGAAICgQIhHr3dAUgLoR4N0eMMAUYDSEjZdBimHL5gn/1gL37hQD7xjcZafk4wbQevyczb9O8kpzusDB1d3wjcZWpGR+5f0tPL4yBZW54k2y0Q6B4dFWgPRqxyZaWT2Jhs7intnUS7J1Gp51SkWUpoeNA5SIRB1Ei3c9sWcs4SLRLzcyNJsSxZzB4km42CXrpjer2xkDSYxOy+1ijNQmGpcue1GtM8TXaapVTUDZNI1n5JJ0sNg7IuW6G0Wn84xG0DlNO/7EPZrblR4nyin8UZ5aW0PJn5TpD0oqaxVjP4vQ1qW0ys2ommsODxj+ke2DezcnVcf1hUopt094mOPZ1Bvi42mnrOXt1XjxwUjdIoqKGMbmgGfv7I5PttbF5bCcHmCl8jclStUb3MJ19gjxDfujkZ2/NfKQ+M0zjDyexATFyo4cHcOFL5zmvGNntDDBQ0KqnhAwwz8nqzdWblPlngCkAaBHdBDQGYMeAOAQSBKMABhHiMej0egA8ThHhHiMev9segGgojWBIpykFOMFIMNDZ0X5G8uZ2kt5NbPvGbh2krLdYw0VipnqmcArUwgFABQPGOxJIzkdn5o4l9n5odo75zhN8mk5QKAUrtiYo3sw3GAO+PnnoOmakv0mSdNNwdLXdZZqGKoIXiHQMag0HMBFMtQHIY6qSJyeGnt3K7Jd3h2RmyG7F80pzyRuFGikvcMTzhuteM6l6YEBKm+olEQMIjwERrxiJbaU5hMEySu2DeTuEj8mZ04ZmOJahSpgARoPEKceEVY+J9uLFZPRy3thrH9ONGR0i3sFTnmAQ5wFrUQDiIBSIQ1cVtFNLLuLNq2fTtolcOXZTay1Q+Y5jXOlNwVGghllGZyqRyfWNYcWgVl6pDciYrUTjluHIQu+I5Rc53o4nkrUVw2arhukYflCKJjpmD1gMACFN9RrQIYyGyHnx4SX+cG7EiuziKbi8cswAawMslpg0UtJLyN3DjzwQlDFWTl5yHqHXS8FR7N8VXSNKJOnJ2jhvLyNJhiXTFwwTOYg77wcYmZxYPSJL03Dez9oDu2Tc135O+w069RQEwABuwBrGZuVpxrB1JomqqqQ13lqnE2dd4iI0iQJqQGkcwl5GbizdxXm42GKhD0HfXK6PfEPaGyWG8I4l98jRU11TiCQ7q1HcHYMTiWkNRNuSXt5G0SIl0iqG2h6xyp8YrFoJ9OJp8nw8JLpFTrteO8PuivQGp2UsTK5XL9XealMzHoa8ZuWpcuFa1DtGF3lgLLuP+i0iX/ozCS97svhGNWcmqlm3msbaW16ZMoCIB2huEOvqi2TBa2FqJfhpzxudkrzTIlBNTroYK1Ae6MpXNYMbWls9ZOy80J5w1giR6mRMmYTqlHtAaZdoDBi25kabMmpzg5lSFAt1ZExB6qjXLdFUe2PeYhHE4mDgiXNMs4RON0OHXQO0MokWUpsWnq7PzwRXFNhmWxqAUaVABAQ2QHtgvtchFtZ6R5Won8sUOQ5C7WzS93Duhwx0k2Xecm4eHaH9V0ncA3bfDIAil20llm5PL0k5fsOD0MW6tfvE4iOdKd0Uhkom4cETUUSSvm5yxrhC95qDQO2kOG6uJnQ4Ly+cN+T1d23PzeaoBg7hr76REubCydT5RL8WXq+s3UuEr9QRp7oqkqsS4UTI4l8wbkP8ATMXnO3ZiFKG8aZUy65BybSRZ9PWE00pqkTnFMnQ/vLvHroHhANMdOrNThv8Aq7gjshOibYP4cIr7p28lbjDeJqtD+0UQz+sOQ+ETkl0lJvHBJfNJO7aOz7OHhicK9VKVAOoRCLX5yT/V03BEvZxKCau7IRr7oXcWUeXWyeN1MN4pjE6Jimz/AJRYWFsmbj0ahPqwZ/ZeTzD9Yb7Z+kWpB8chr7ogH2jZT/ouaKk9lQtQL1bQCAhBjkBeUJq3cejhU7v6OMtUlFvJHyjdMj1InOKmYTnp3CAD4Zw9lts3iimrzCVu25/2jc5PvAILBkaW2mCfzkPiLRnyFoYm2lpU1P8A1QrAW4o4kDEU1mzdT5y/f9qJEiyakSywxiwiohDhMY8cIkBlVROCqETcQ7MjDVZFRPlE4sCKcoqN/RwlrA9cS+Im49SIt6yw+UgAbOQxE4bpL6v6SBv9kFUOn85AJk0ydpqRKFNycUwi+Gpyan8UWOVzHWE8OAEOxPCiYQ0WPykKJKQDHQkgCFgCwMJgHgLoQMCA0iQDJhC90ITT/GFjQAMpkPyeIAA4BE5Nj/J4g4AFU8OHksJ/SCSftBEeWJaQcpNEunEz4CPJdlR+TxVHCXKHi3uf1eK64T5Q8TT8QkQ6qMRL5vFjUTiNdoRoBTHrdRNTE5kW6y8+TcN8NTnk/iiKmDXEvxEsz+b3BFIMi7bGrN18SLLZ11GfymaJuLvKE/ei5yFZPEgIJmdoax8oT5+X/PwiQs1OlHifm9x+tpF2TcDh/OnCIw7hRNQ6f7sR5UtXmBHCalw969e/xiGBcXD7DhVJ1ycQx1dYhNR3h8nFgTmsJwauJykQKLyH6TyCwCrlPkzxCHPq6kTxHCbhOISYk5SIYFhkUzi5tnWJ8PsxlUucau4i7yp/iJxSQBLUSrD/AKQT5h+d39fiEVYysaEY6bhM6alw5Dl2im/PxjPZ01Ul7zD27nRNuAwcPHrDu645qkTqpTvyARaPXuyGRFYdteUUw4xNGT0sLycP1QTUThsiGrtyQ2XcxpDgmwosflP/ACxHPW7N5ybhukr/AGhQP99YFRWEVVYQzPLbyKR6m9cN2aTdVJRIqd3INoomHdlupGHzi0jiXzhpK27cjg7hQEzFLWtTGKUoB3ib4RslvHP9HuE/pXyqxfqJgUgeFC5Rzq+dqOLWEcJ7B2ixFEzF33yGvB8ShG9NXMaknHg6RnZ5XYOz8tk7OYEcKqvAdG2g5W4InUoFa0C6AdlI5+tQ+UeTRXWFL99QVNnrEbw/dE8pZRNxZeYWwnkwbuHB1NXapmWFJTFAt6+Bq0KACbcOQ0ioSqVs9cScTyYOyEvAY2HdEDZ7jHHIOqodfbGko4mam5Pc68sXL/M9j5VK/wDZ2aafjdCvxiZA8QNlpp5ws+0cJ7ZDl5M2W0G4BqG/voESxVY45+R2Q8TGlWzxn6NSJGWznE9JfIeJUU01PSRGPpZ84nHpYo8nMnW7nEh2QIqsseKJqYbjoRZEVU1E8TEihSFjmggGgL/bA3hhogVAKwaEQPAl/CGAJoZzdknMJeqzUT55RL/y7QhxHjGgGin2WdqJqLSNxfIq0NdKU28xB49tIsl3tiuWqQUl80b2kbp3LhgTcXd5iDkA+ETaS6bhMjhPmH2imgKGa4YakNHhsNPE9SJRcvJxHGTxL6anTiyBVk61hvDads01G+JhmOTpF7P5QVmn5vUPicyJQ4pqN8P1ozY4yxZz9OrTzCyc4cS+cSdY7QhryLhPcdMdwjvz4DWkTsqtDL5431hmpfJ8Sj1DF1mcnl7zWJfMG5DkzulNuMHb1h2RlJLJPLJ2wOzZt3BJe4ROZNQtRJWlQCvDPLPhGCWJ3qEKtO/suZTwcFYbESUhdNs4+xDsc9sdhyg4+bw/tRKkI3UTw1IhyCm35TnngijpRRTEgsBG2jsTZ+aODqTCXt1VT/OFMYg/w0ziut9Fll03GJq6x/ZM4NQvhx98XUyuJ6SEiDykUX1qi4YyQlEvlbc6cvZpN/ql53fWo/GKoujyisXZ2XkjqezFSAPk6oQrfRLm5eRU9Hyn9MTNP2kP/nF/ABjXkh5Mn1Q+7P4xjujYmJNHym2Qh1kv75jfnsjYiFw0yQmIMAVg5QgoboGESV3SG11yycw/YoioXvKICERGid6m4s+Rump6JZRO73mEwRb5g31xmqzU2yKlEpu4d8Zfote+Z549s2opcPeG9e9cN3iIUGA7qTypOJrUegRDk4KbdAcrQoO+Agt3ug5ggJCCrh8opFAta+cWonDeycrUv7V50oXodngAjXrGkTFqbR6mnq7PbdqmuplLvz40+6HFkLMeY251HH664oZY16tN43K9lRqPGvZDsd9KEaMOpPn0iYZs05e3SZt25CJJFApS/j474dkCPKDAFGEcLk57sP6OPekgI9AIVaLau4I46ZDAb3RpSCuJcU6BygYvdQP5xmBIvlnXWsS9L10uT9wjT4fdGkCZxyJsS/N9A/45fcIxl8xQ1OYOG/0Sxy+4whGojykUi2LTDmh1P9oKCnjkBviFfGKnwTTIEOThQDwnAljE3FI8BeqEyqQInhMBF+0TeMzpqete90U15K+UPykXo4cn9eK5Mm2rvPXIfaKb74Gb0qmJW1mOr+jhoc2HE+oqzUUw8Ql/1YhpowUxNYT5kYuLO6FcSRNiKQ+KphqYnQiLQauPSQcTKejhYs6FVLSimnMGbhPp4Z7vsjQRD7oZStRTDImpDyzR08RJvibZ63u7L+XxgLqbeePWeHsEUEyf9n1h2BDtiJszTTyCeJZ/DT2zle3vAUKd2Rt0ZIIcY1PTssn5wkjNNS+qki7WUL1AoKJSD44ZxDsAIysRj06HgeDqPNg3+34wYTQEGuhGhzBw3QYB4QWgQa72wEyD3ggxQhK92QcoxZNgwhSCmGBgDhCYsRD0kKEhIgwre7IksMBoCALAwACA0g0FAKwaHYBdAI2DyeksS3jT9kiup/AJf+KMfbekjcvJqQxLWOHH0TFT4mKAeOY+6Mq/bTZtp/I6TTGFg3Qmj6ODgNI8do9EUjwDBChB4LDDwwn03Z2fkb2cTBQiTRk3UcKGN1EKJvjQYdlPGJeU/ajU7NtLJpqHIecLAotd6SSYgbvoJgKAhuEAEOMXShlOxnUnhG5zfaOaOJ5PJhPHihzuJg6UdG+2Ybpe4pbpQ+qHVEYaDiaExGPZ8Y2PNyyCm3x4wR40EqMAAiKYwWPAMegEz0Bd7YLdCCwGiBEawECIUgomgA0DQ8/Ub2kVbqKXNYR2e8g1p7s+6OgmC8cqWYmfmeeMZh0EliGN3CNB+EdMSt1iJkUT6cZtH69/Q+rjV0boy5i//ktyTqHybnEiBbKw+SUgR9lOBOtXESSDqK2itD1N3FHJUhctDd7Eik/iptnEOtdw4o46lMtqT+Elpp+0ivJzCEXL39pFdS3iYuhkyZcznDT9JFVnc2xPjCDuYRTba2nTs/J3c0cf1dMTFL65xyKHiO+E3kVJQ00HUnwlcyrTnbVR48JZNmpcucs8u9Y7iDTq4hGQnNCzx28ePFZg8UOq4cGFZYxukcw/8u6GZzwWsfjvy2vn8hXdR8ev4CnCExCkGA0AbdCPJAE0BHo9AAUQpHg3waPCPEYAyPCPEYC8EeAawN79lAASDCNIGCjvgAKcY8UsAb8INABb9D7J5MNKlmpez/WFnihU9oAvDgK0CtQpXdnlnHX0jtU4sO8ds55YtpMFSU/WtyVOOQGII0ERAeqOQNEE2cSPSRZ+eN7h1WTy8mUxagYTJmLmAUHp8B/lHaikwtppAlZ27ezZFWmWIoima5kAABQMYRoNKhQPfEzQXDpaUv0weJSuzdh5JL1VVMNM12p928READLfwqEbAytZZ+Vs2jO1k0l7hwfZTUWakSxTjlyZACtBDKgb+IxmLqz1i27dKVqaO5qk9wQLiFUIkoYQDnXiq1yHcNAyitMtGidoHjtNOaTA7tuUVE26ylRvlHZKKoiNzPKobt9YxA6ScWik8vl6rxw4Jq5ExvFu1C4AerkFKDuHMeFRoEU8tuLD2ol6rOx6hMXDvFT82mTu3gpWpylDLrARz3DGN20T0iSOVlldqG+qN3FwpVkzFHFAo5VMURzDrEN9OqLlY22dn1LPyyXuJxLyPSogmZumYUwKIZXbpgqA5VHOlRGkKziaZJjSW2vb2DUds55Zdw4WIb9YwyHJnuLUwiFB3jSo57okZ6KduJWkzcWDaMlVaLIulliEAqY8QugAjXq3dkZxpstZMMQkjlbxLVzp4ixiqVH6g0GgdeXvitzbTH5wsWSz7xm41hIpEymLS4a6GQlMGZQrwHOKTEWy0GiJvJ7jx5OGREucYqa23TsKYAr4VHsi7Wbsxo7nknZSdNRlMzpFu8pyatcx7BNTsr3xzpInEwnjwjdmmdwreum2r4FDrqauVI0VnYa2CaesJ6oQ5Not10AH7BDKoD10GHcImkTTQdYd4n8nl526p67SKghdr31CvbvrFBV0NW0s3MCOLLvGj0md5NbkxMHC8UcqjuqBqj1RMyvStayyanm+1EvO9RIa6VQ2/vIpuNXtpWL7Z3SVZO1CaWrqHScK/MrVC6fgF8NkRHgFYzLOd7ZoaSE2Z07QSdVo06RU0aE8TVH31jOFkP3D+7d25+Md0u5c3eJnTUbkVKct1QpigIGrXId4CHfGY2h0BWXmF9xK9Yl5z9Eu2mXryGtO7hBf9hNWOV1ifs/rf4Q3OmonG4zvQapJ09YcWkl+ESprxkzBl/OM6LZ1N5MDs2bxI+1dTUU5MD91d2fAY0TJKq3cvGfKN3CqR/WKYSD8BCLvYWb2gnEwSk/6QO0iKlE14yld3AKhvDtH3x55owtIn6NmRx7KahRGv56ggbMyuVyeaE/SxN2xwi3i3kzEvDXMKhuoGdeMQ5xuBqSdilGaesKTxU5/WUTLUo8c6Z91Io9spXZOcOCYdrFUnrS+mXDRMoGdK1uhUKU4UAOqNWQCV2kk527Nwqq3WTwyqFvVzClQHrDfWMyW0TWwkbw7iy80buCHLdNjGAD7+IGAQEe3f18IeRZVGjq3kvUw5HPCTVJL5s23u9k9DhXsGJ6VaXJgzU1O1EjIkqQ11QyJTAJeqpDbu4Bz6hh7JtHNoPPHnS0DxFK4bmomqPD1QAChl25RYrdEl6crWeKN5eqqkmJrzjeUgBnQaZj1BvHrgAWa21s24uJ+dGhFTl2U1FMMTceNADxGJVGZt3CfydQipD7Rbpr4eAgNB98c2v1G8wU5RMhOl2Z9UHaOJhL/APV80cJeymsYA9wDT3BAK50BMZPL5p+sJkOchR5t4N/CK67sO4TUxJPNDpfs1qXDdxgoIeIxCWTtNOFGZ9cmmK4IbmmLUTBE+e2qjNM6jyXnOl9Iiat3PPZy+ETJFJpEYZ1ayRqfLJWc6RPnEaqh7i1EPdE1J7fN3HJqKXD827x928PGJSTTiX2gbkeS9S+Q5fVEBrxAaiO4cso8/s1K5p+uS9JU/RUuiBy9xgGvvhbjyJdhPG6n9YiSTdJqfORRgsc8bqf0XOFSk+jWqPxh2i3tAz9JcV/szfhCYFzKunC9E1Ip4TFwncxEzk+tD5pO001OUU2YRZIvW2r+jhuQ6bhPDU58Ogft3ERzoMNTk4AGi7PDU9iGqrbEiSTdpqcm4hQWqano4B2K8owxIbN3TyVuCKc8p+dE8qiompDV0gmonyicAh4m+TcJ6x0IfIqxVC4je/h8yHjGZ8phqQ7AW0TYlyDgERzNxiRIEGFIBSPR6DECIAUJC8IFDDheACInhuTiEMMTM8HEuRFFJAB4h4m7L/6wJ9WIQxYsFlE/lGJ0yFH/AAgl4gW9yOInhxGKpRLHSxIYKkw4zgOxGrIxHuEInlEoZroRoIq7lvEK7Z8piRbXbeIpy3hPguCIyXLqM+EaFZWYJqKekigLow9sxMVGbgmIpEoqaNXmhlE1CKJwyB2m4T5Pnkh42mCc0b9DbLtRDuyqS9wRw32yE5xTRZkSLGYqM3BE3F/b6Xq9kS5V2bj5wkNZCvK5w3M32CK+10YBeW6uodNTYOT8gMADgUlPsQZIyicRh3bhv6TbJDpu9TcQAS6B4ZzE3KQgCqkAobEg9AJJn5SLRKXXMirARROJSWOIFwBcyOIhrXCmpLyJ9Mil6937w+EOmxsROK/aV9iKEb+ptG7+qMKnBdNZMhUyxMSs2GoRT2ohiKxJsVY5kjtiWPHxP3YaLqQmU/Jwk4VTizO544w1dqYaZ1PU2vz3wko4TT+ciMnD/wCRq4am2csAXKBpFW1du0TU5+rgt/vKnp35hWOdEXKicwcTBTprDG6aTnn6xymwk3Ape4hCl/CvjGBNW6jhPE6B9qOqCvsYVe7gqtuLVzy0jgjNw4wpe0MJW7cpaAUekc1OcI7uwMu2HmiLR+ppEto0s+4mh2jLDO6dXTDfOkSlSk6jCIgFcqBXjCFqG7dNTk/q/GLh5NhFP86kv1dTZ1V3idwpfcAiXxjea7DGCeSOyJVL2crlbSVy9uRu0aokbt0y7iJlChQ6xHfUeNYcCpCON+fAPxgBVjzGekmVQOU9HChy4icNmx4cFj1TxbEJMGuGpiQ8lrvmJ90DMEcROIxmPKYftQpuwyzkNCpYRJ6MkeKaHGXohsVqMHAaQmUsHMMUSnkegpt8BA1xIC0NHzNN43Om42yHLdirWaWUl7hWRvOe3qZO90iVy8YucVC2LJRmo3tAz57c11TtIP4wFE+YvJwwcFw+Uhy0dpvG5FE+YcoQddLWE8OAiRX5kvhp4kSUqdpuGZFE0znOcoXSl35xU9LdhphNLJnTk9pFWTvEDkymuJuL2QJCIZlrwoNK7wjItF+mW0Gi+0H6P20ZuFWiRhTUKtUXDUeAlEecAhXLjUIDSnSdVXRuWlOzs4k9lzzxwnq5DtzmRMmtUTU6I0ELo04dVI5gb6S7YS/5OnODnJ0k1i4hKV3VEQHxrHUekq18vtZozmDyRvCPW6rUTN8E1bw5VC6FRvBuEKVCkcZOCYahMSM2d+l7YNSN/staj9IJek8w7hjl2tnKobwCJoy6n0kZ1osN/R7j1LwXfdUYvwGhGNVWYompAwQB4hHoDFsVhMseMaDJekgC4hMlMNmdSK24+TyN68U6CJ1PACjEvaA/yfD9cwXS+tERbjDk9hz4mwdwXDu/W3/CGubCKpokTxFFXH/WAL+6X/GNbjPNFTHV5WkopsHVvqfv/wCARo0DKieg13vgsCSJsSEMHPT9eMzt7Z15J5wS2ErTubQa0YvREAAAOPfQC+EaiJcOE1UU1PSbe8t01BCghQQz4RJtQqOkyt2ati3nDPD2EXBC8omY2ZR7OsIsCTpOKVNNGjdRQ7iVuCND3rxUzFG54UEBDxGEwszbhvyac0IdLm3SuDU+IV8IXkdPTp1d1KxeV5g3bp4imwSKnOLZKOFNTk6Z1VT7JTFzvd3bCCGj+YOFCKTScHcfVqN3uERy8ItcnkMvk6eGzTuesYxqibvHqirD/s6d38iLszZbU1POk05V6cvNvVBKufHj90WMS4cHgo74o5alR1XdggNYAN8CA1g2HCZmFNHix4wwJIkdwxAiy2Qd8o4Z+vyhe8AoMVsow7lbzU3jdx6hvgOQ/ARirhY0gpuTiuW1JiM27z6Ix0zdwheD+6PvixJk/wDp7hzCIq0jfEk7tP1OUL9nP+UaPuiYw2bKIeALAGGAMEZXOiwJix6PCMehAKlOn/5YbPGybxM6an+PhChSwoWACmubCuNc84N5oTb6Jkx91QiNfOFJemfWEznOQ2Hd3DXt7OqNEMENXskl805OYM8X2tw91YTVzWEzPEXeuej/AHbtQ7qwzezVRNTV27cmxzlIvryxcvTT/ou+kb2lL4G7Mw3dsUqdWdmkr5R4nyRzXSqFNUK8Arv7qwvE3U17DSZ8o3cYmJtn5posTkmuXHjdS4qT5zjTgA/y4xUcLV+UU2Lhbxr2V0Osa7gpxHKF5VpAsmm3OmnaBkTC2VLylwct10BGpg7oFByLdeKiZTpCl04l9oFfPDg7hV3VZNbgclaAAB0QCtKdteuKrFmt7axO2E4I4bp3G7copo9ZwEQETCHRERAKB1RWiEj0KfbGx5NR5SPXe2FSboS5SDBvijMVEYNBAGsDATIEsKAHAILUYEDwAGAKwB49AHPDuA2vwa/2wSDlLCHYOUYVgkeirCBAaQc2+E4MWGAugEb95MiWJOJq4T5mpkL/ABh/MPdGBIR0N5MKXyyeuP8AqrdP3nOP/CEc2pfYdFDzOgC/jBiwnTmQaPLPQFBGsHKaE4EArAAKhvo/td3WPYG8eyOK9M1rFLWaQJq8xL7RopqbMu66mnQphDtE4HNXiUwb8o6j0s2t/Q+w8zmiahNbw9XalN0lVBAodtAATCIhnlHEinoydPZDazqbIMxEcxEd4iO8Y7dHD2zm1E9rBIJBqhBY7TiiCbfBShAx4/GAAgFj0AcI8A8IA5QWoQS6EHAKQUowAej0CAVgTboCkeJ0/wA8KfdG86L7ReeJGlielb1RU68uaI9ghGBkGNV8niyNsLcW/LZSxcvM9cOmLt04RMoBAIk2IJhPUQpW8JUyhxFUvAahMj6b+mPlF8brVm+17P8A39m1tl4fEViDbnw/SJnSOQwpmKYogJDlESmKIDmUQEBAQHcIDD8ikK5+3wlGpBTjw+CXTVhcjiIoi8KEVhmbgTrZ3hw8O/TiuYvbBgcQrmE6eRN63DZd9EaLmEFHEFyFRsKunkYlpwtHrDhpZ9PmJfKFi+sI1KSvZvGNYmD9Nm3VeOFCESSTFRQxtxQDeMcxWpnXnyeO5hzyKrCZPrAgZFD3ZRSPkv6v1n4+m6MHuyKUPCJt8CcYTMeGfktwDboARrAl3QUTdcBJ6BEKQEGKHJwAeoEFj0eEOAw0KwJAj3zUBBi7oQxMxoAxoMoMJwAegb3ZAR4oQrgTFmV9TnDJx9E6SNw9ctd//PqjvjRDNZpq7iXvLWJSxolyxtYw79Ry2DHDIOvdwj59tVMNQiifPJte6OtmKDhRm3UUUv30U1P3igYfiMTNlI2aczmxdn54ycKPHE1xTHM+Mi6KoNN5KZ0Co5UDeEMrT6UZO4cEmlk2biXzAhcFRwZFOiqfUYt4Q35hUKh1xk66UKJF/O+MojJqaztxaB4RxaCYO3ZOleNsU7Cc38O2LJLbM6F5wmTEtZM5e7u7WsJlIBewpjABc+ww98VGYWcmkvb65MJe4Sb5GxjJjh57tvd8YZy55MJfMEnEvbpKnJzU1kcQh+8o7wHrrSAlFumWiGTp2gZN3EwO4lsw5rxEwDwEaCICIANOsYq+krQ7ZeRzRuzk84mCqzhMTXVClOcmeQAABUfEI0aVaRbPy9udOaWHeyxXDvGMzTuAceFAGggIiI0AQoHXDyzq0j1h3aCz7eZzt695t1uN5IgdCoZUrXMd4UCAoxOUWQmGj94r8oI4cOEyGKmpyYkDgAjnTwCCTDSFpIkbjEcWbSVaENs6uYTiUA41LXh1gEa5ONGFrLYKPrUTBPze4OXkWOHU5xLkADUaAPfWM7PLZxK3B5eo3Odwka6oVPbEuVRoBcg7Q+EOwDdnprs+8T1eYYrfdeTWTvgUd1cgEPEQiUT8oqx9m+Ulcnbu3By8nholAA+3kBa9YZ98Qc3sSzeJ4k0s+sS+bEMsVEyYm+sIBtdecUmbaNZe4vqSucEJ0ipqFAQ/erUPdDsK5pSXlMTyaPOTTZNyXtlEqYiBQHcAmMNRHtAIuDHTem4bkTmErJi3RLjIqUIYeGyYMsu3fWOUZpZ2eWfUxHCZ7n0idTh76ZeMOZZaVw39S/8Amg+6HiFzU7Z2htBaB4qo8UPq/OKmnzADhFUOkpB2NolFE/SEudKLJIrRS9uphvGbdUh+diFAfEK8Ya7QuQsttDaCTp4cvmCuFevXTUUJ7jANPCLTJbUKTxTzXaDUsJUo8oo3zLwqFOaI9lIsKbGyc4uYbNoqc/RT2D17g+/+UKKy5xo/U88Jyc52l3aKsYL5Kj0TZjUerOMp01e5XUY8bWLUs+31j9KHaMvJyxkSlECUpWoDmNKbocN7d2bTvpt1HqyRNoxitzju4iNInrN2tkduJWqmozI32sFRusoWtKbwyDKvUERr6wFl5XfUbzx7LElTXrpVtgo9l7OnjEXKyIs7GydvOUTmjtXC+bRMKYkqFMwpXxEaBGd2+0auJOpiStN69aXdnEqrhU37W4K9gRsEhsTI5ep5wl7zXVT/AD2IB+/ItaRUba2/mEjmB5ezZtFS3fSGMbZPxAaBTLqqEaQAwUGam3697t4dg9UTspsPaCaJ6wm3wSc0plDXL3HIOIdsW2ztm55aSeHeKJpEOqYVjGMiGGYRpSgAFADuz7Yt88shbjV/6LnDdU+V5EqYEHtoJqhUO6JqVHHZCUFyZnNbKOLPs9ccThvf6JSlGph6gHrgkhtYmmoRnNOVS5plDGGpA41AfdnElabRdbRu3VmkwUI7OQu1ylRufAIztRNRP2Dw4knQkjZyeVy8nmNRI7dWqhbqgDeEw1H41yhu+tRaBnfTb2fvnJ6ylLwdlAjnw6CfpNXSOf1jFCvgNKxarN2gtY35OXvHFzIuGYuITuEBrv6gGHiNM0+R6Rk5hNPM80k6svcHNyZrwHIanCoUEBHhUKRPTy0UvkbfXJg4ORK8Bb10RzHduARigPnlvJemSYTCTkIRUwFKom1DePA1BEQqO7qi0yyXzC1En1ecNzkIqjh3TJ5e6JxKHEutZZecKYbOaNFT84xb1D+41IeLStu4TxE7/s3f+dIzOb6L7LyNTV5xNHpCH5uGnl103DkHVWHUps9qbgjhvbiYal82VTETEtNwZ1Duy3Qn2juXozGYM+UbuPsm/nCLycPG/wCsNzk9q7UDeMEnLqcM2ZHlm3CUw3XkzGA98OIgJeIQj+mLiXsyOLUWfVZJfTImxArwvAIVLXth4BcE83TcejUJfh0xtFh8mopDVvObD2gTxG8waHPzTXTUPn7q+EJPbL4n+q3Fy/62Ye8K++BoeRZCP27hOEVginnY2klan6nik9ZM1feFKw4b2q+beXm5+byhRJ94BAGRNOCJxCOxw1OT2IfKzFNRPk7h/tViLcCmpDsO5OySc8nhqRZ2rmMqO/1NSLPJJ4mpc5T2YTQ7l9IeFk4jGTrE9JD8oxjjiMXvBCgDDcDQ4SGACFnx+UJEcQ0PJ4f5REcBoAHEWGyhsNRVT16FisgeLNZovJniZysgLcgviR5dumpBmBOThdQsZrgvgiFE8OElC4kSi6OInDA6UaxIIhwjykRSyUWNZOI5dvA+DSD9ECq2iNI2w3EWIzaI5whykZltFhs9NdXuN8SJx58obnw4oaQ4fr/ZiwSyaJ4eH/ejRcETQVu5mEneEeM1LhybW0XI/Xe7KxpSExZ2ol6TxunhK9Ipt5DgGZR7OIdkZyv6TE9qJCSzJxJ3GuN1L6V26sXsDq7Q4QzKxZFm/wDV3Gwf1YAjTD5OJ0pm84ZkeN1CHvl2TXuHUP4xG01dTDU2DwBcbasp1QkcjhP0e3EuomnhkhuJE4HsMZFXUU9JsQ4Zm5SFRw6wdqmmpABNMVoqM1X+WOPbUE0WZI2GnFSm6vyw6nrmE33RhWNaHk2JJqxLsFk4gUxiSYDHOjpbJ8h8NOGrk8LAOInCCwxqZoiHKkQL9ypiJJ/tA9wDUfhE8+ioTpX5Qkn7J/hWn3jAluK5nWkl9rDN636Z63e4TBGNTV44laZFMM+ErW6pw98avbddNNP66gF98GZWYZvJOlrnK4pbxi8M43TxIwyMEFGYWgeamzbquFT9FMoj8ertjfdAuj1xY/WLQThMhJg7TwU0S0EUUq1G8biIjvoGQAENpJYpnJ5prkv5K/smTLuNTMI0ZqhyZImpVZdOGJcCv4ODuK2i4UTh8m7jmsbXI4mImpD9I3Jw1ULBkFOTj0TyAXh/k54hWZsRwT634xLPcPV4iWBflH2vxhSeRSLOkfk4VhsiaFimjRIiwYRU3wMFjwEiiVDEObfAF/GCCaBA8BYoIVho/apuG5m6nMOW6bxhzf7IA8AFHs+upK5o4s+46BhM39oPzSLMA4cQdsmCnJTxnsOGhtq7vMTjEhKpmnMJek8T28Uvx6hgAJP5so3ZlT1e/tdLMMtw9/VGX2tsvK7ecpNE7jhKuG4RyUJ99QHKoDWvZGqTdl5wlarfmnMXZN6o8BiEshYt5iYkw55DXjfn3QSHCWHic1KsbYaJ5gdRNTFl6ptrZq3VAeBgrQojuAMuqsWWTW0l80eNNTZpJOHCgJmKVEuyI94DlHUU1k9l2dn3cvmlm0pxrBRLq5qgB71a1GoB21GohwCON7b2MeWPnjhOXp4WF8oTTRUMpcAaiG0OdQAKBWIZ3wrRmsXybpLXqabfD2DkyvbJerjl+EGUWZqf1dIn1SgH3AEZbY3Sim8TSl88TuOOaVbdey3GDr7d0X4FE1OUT5kSZ1INfuSCrZmoniJqHv8Aq5Uhso0UT9uESrKJqcnC6bmJuYYP2I3IVuDDgDpqQzefJ7/qRQELMR1yaJN0+hT7IjxDtCKnpwmf+r7Pt1L51dq7xoI3Q8RHIIvllWGuPFZgonyWd38IyaZuv000oHcJ7aTIwXS8KJiF3PtMNaeyMNEmlWSaJt5WkmmnzCgXwAoF+8B98TwH64asUNXbkT9kC+4IdCXrgYAkNA1CPFCBEYQA3+34wIDA0GPAWAdgALAgnBilgwBSIaLshME4MHJwcBgBCsWTiENAkCBEKQaAALoR4d0DHi/hCYBQLAmLBjQBRiSwpRg0BfgCmgA0aQudclaSnTS5M32d3vDOHjlNNTk1OYepTe78coq1iphhuFZep86neL9cuXxCLg4Dk+TjSPBh4yMpVSUbqaupzybJu8N8EvdkSlo0NXmjj2zAoXxD/nEWAVjM2R692QaCE4QeAYJQjxoKUIUDfAB4poVA8JCNYNAUhUOUiItXIW9pLPu5OpsawmJU1CmoKSm8hy9pTAUQ7s8hiWKMCYYL9wM4+fv543xZPMHjghEjYajcyxhIVQuRgyHOghSlRDsiIMb8/wAsxjTtOdmVJXaTzw3T+STguJe9VclAUL2VASGDrExuqMuNujsprY5Jy3DAPP58GIMJANIUL+MaEil0YTL6WDXQg90IACwcowUQpBoCZBw3wIhhwQTQMABrwQRYOEKlhNyaABqUcOHBRhvChYAyFIEoQABBodwPQYApAwADWEAuiaOkvJiL8jnyntNvjiDHNacdL+TEP9Dz1T/rDcvuIf8AnGGo8Do0/mbgB4OAVhADQsU0eYegHjxTfn7vjHoazOYt5fL3EweKYTduidZRT1AIF4R8KQRH6Oc/Kdtao8njKybdTkpemDpxs85wfIoV7CXhpTeYvVGFHNEvaSeOLSTyYTxxfxZgsLi6auyBuaG8aUCgU7IhxHhHsUoYwR5lSeTCG3wIBVOBj0UZhI9AmGAgA8YsEgwBSE4JAegoFgaBHg3QkNAFjwhSAAeIR4Q4DDKDAWOzP8nQ7kdj5xbPSBPEyHcai3lMvu1v7SoquKAGdBwm+fWUOuONUwjrTyYkVGejPXOaeYTR0t20TEES59XJ7t2+JkTliaBpplrecWomFvJWzSb+cFsR41bp0Ao0pjAXMaiABeAOOfGM8SV5n590aotiKXsTp/xd/wCaRTp1ZbDvuJen7Rk72Xh/KJR+l/0r/VUIwWk1b/hkIRSFQUhIElE/SQIhSKP0uMoz7ou6F78evd8IANIMA8QgG0KiaEVVoATRWbdWpTsvI3Dz+sH5FqXLaVHIPAMxr2QHLqq0NLSdWo7JK5Q9MFucRQ1l5e42Etp8YpsjDwT+NR8Iy0BrBlTqOFDuHCl9U5hUMb1hHMRHv/l1QnAfhHy/yU/k9TKq+L7fwAYISuhC0JGLFRPKZ6CmGBAKQWAk9HoESwI7oABL+EAbdHiDAXhgACBAaR4QpAAPEIACG/GCmCBOMJwAehVPdCZYUJAA4SDn4nMuje7gARH/AJR25J7CTxSx8imjNm4dpO5a3dXkU74EIZMpgzLXIAGOJG4x2vY7S68s3ofsPL7NzRv5wbyVmi6TMjfEg4Rc+rIa9YdkZ1PEB1LLBWknH6nJ1bnrKGKQP4hCLGw0LTRT9YnksaH6SZjGUOXuugG/sEeyKZZHSe8l9pDvLUKHdtHZhxlC1IKQmHnkKWgAFchoACEaVPJSztQzO4kdpHaRzp8mmWYGO2VDfnUwmAe8adYcImK2CxGP9JNoNH7j9H3EwaT1JIoYl5E5DkDgW8AjeqG7IacYrVmbUWX88KzyeSNw0VVdAs35MRSSAesa1HxCkL6PrHyuaWk8x2guN7hruGY1BOcK0KXIQERqFQAQyDfGt+bG8jmHmOXs5K3vp3kU9VEVFQ40AQC8IU4mr1RL5GhvPraWblbdu8eKEcax6ErfDUOYB3DvyAOsd0RFgiONcezyxcnvtHa11bWnhSEKpeEw0IQN9RHjwCIq2EosfiEUtBOJmkqQp7qbeVnTJf4BtAAGEd2QiARANLaWkk8v812beEaN714rhRumdxvChbxqlz3CABWlc4CjWdJDt4zs+dx+khJUS7dUMimBzqnHokHIQEdw5boySWzaw8nlZ3mJO1ZrhnUxkeTuKcN40EOsRrXOIS0VqZ5aBQiloJod3q9cEpqAQnaBQAAr20EYpM2nGJyaalz8/CKQmy/L6b7YKJnbqKMnfRMZw3MJzd4lMUBDwoMUWYP9ccKvE27dK+a9gopiBC9xREcuMWGwMrsXaBvq84mirJ6ShTYhgADCNaXREaU4ZxJ2j0bM5Go3cM540cNzmvKIqLAChUq5jlzu4M++FcLDSwNh2dvNbZvHhG6RCheLdqJr2WQDw7YzbSVoi/RueO5XJ3BHGFQxbtNoBCtPgIB3R0bL9HcvTZt55o/nh26t27eyOmqFOafMBAAzzpUOMWeWWCkcwl5/PErSdvXBflDhYu2cc6XRAdkArlTvHeMKdVQdhqBw5Kpe8TmCUvcJqpHOoBdoo8cou08shMLPuGie241it0yZcyiFK5cACu/jG/m8n9RNQ8wcWgaJFIYVLuGYQKQMwqccg7YhExl80tITETO9SZVKmVmmZTGPwHKoiUKZ5RSeQmsTJHbGcWTbpTCabKTg2GmmYw3zDQRGoVpl3RJJ2y86S/zW8mCp25KcmobIvdFt0gWItZbhxiS+z7tJu02uWoBzDdGohw3DGNu5Q8ZqHTcNzkuGEu12b6ddN2UMks6jBwmodSXqHP0udwrlmESMkfStSYYdsG71wldDDKUw7I7uNQ6t0UxnNnDPk8Q5CEi1yW2LPES84N27shDXjJrIgcDB1ZgO/rgHwb5ZyRSOVy/+h25yENynKZnzDj1B4QlNbIWbnihHkwk7dVYpfSFKJBzHMBHK97u6Mrm08TmjfEkbh3LDnLdwUXRgTp2BUKd0PLFETbpquJxaxw3L9HrBqnH1qZ7uqkYOElI0zRJTzSDK7LzBKTs5efCSNdWTMU4XA4CT1hiRDSZZd4mTzfMCKqnoUqN0wHMPVmH4xTrZK2XmChFJW3du1SGvKODXhEwZhdCoBv31DqhGXymzbi48k6mruyXDXVjCN0fqj2xTp3FcukzG1k8l7iX/AKHqkxUxKVRRwncN276hHP8APrNzCVzRVnMG+E4IbaLv8QHcIdvGNrb6VphL1DyucSPFV6JmeYGD6oDUfAIgjz+2lpJgdNxZ8mpE2sNZmOJSvAw03BnQR4eA0IzJlYueTBPWG8rcHIfpXaB4iNADxiyWVtI4sO8OzmEvxSXfRpmIIlPwGtRAQHqrUI1G0TROYWf/AKLcauqkUDKNdw0AMwoGfiEUmyyNh54piaxqU2S5ybpQwkP9WogFQHhvgAsiGk1SaNz6vZuYYt26XZKoSvCpgEaUHhQKRmlp53bxvMDzBw4esiHNdLdMAB3AEWO2VqrcWXU1NNvLyN1i8i4bomofvAREAEOyM4mM5mk4UO4mjw6xz+4vcENA2abZvStJ3krJL7WNzqqk2cbBxAPwz6hiVcGs+4Z6xL5W4wro3kzGuBTrAB3d0Y9IXLeXzBJw8TOdIhrxili7zu3kv1M6crvnOct3aKIXct/GtN1IGlIMi5SVhI5O3PMJPL3pyKlA2zU4Gr1BuAQiHtVP7Lzxm4lcwcTBp6xSo55bt4CA/CM1ldsbUSP/AFXNFUiH2jJ5CBvAfwiQd21tRaT5G8l7Jxf2SmKzocvVQQEcx7odgKi6l2G4+RqHukrhm3ZddKjQR7w7giRlVpbYSO55rnDu5zTFU5RPLcAAatA4UClAjTbO6GZhNG5HE4U1S/tYe8/jXIB7IurDQ3Z9mzOm4Z62Q5fnjdm8KCGcJ4gkzL5PprmCdxOeSsivRMsia4NOu6IgA++Li1tjo/tQnq6jxpf6SbhMUx95gCo9wxSrbaILQWfUVcStuq+ZXb14pqqFDqEvZwEIq0ssbOJo4IzTl7jnBeMoiIATtER390IDY1LLyNRPEl8wwr/NKVQDk8IiH8oeM/6wkf7VPgO/whzZ7Qmz2HCkwVIrztkoCBR66DEZbfRlbBnceJuDzVInSTMIHS7yiID7oImnoipkk4b8m4bnIf2i0D3xEt504ZuCKJ8yIh3aKcOG/m+YPFT4Ruapvy68gGGzWaYfJzBO+l7JqH8K5ZQmJTNrstaRN4mRTE/ei6tnCaif14w6yiTNwpiWftAic5y8ozdVIp4GzKPdWNTkx5gmmTWG5yXNna6UQ0WnkWgArCxDQxRdp4ftwsCsTYoh5yb5YeGEOHw/KDwgGHEgCO6LbZ0uGnFQMEXSQp4bckRU4AtrEvJwsJYJLjpqN8Ppw5w1E4n0A1OnDVROJMxIbqIQ7l2RFKowxXSiZVRhiohCbKSxIcyURkzSw4shkYYzNniXISHcrpEVFIl5ZKnDhQiaae2fmw4ay5RT0af54xerMS/U0yKKJ8r63EvYEWnYUu4z12r5vmjiRvFCEdtygoZO9mUghUpuughxDKuULy94omofD5kUHyqEXEntZIrUStwdu4VZqp4ieR+TEoAFRyEKHpQahuyyi8aMLPTy0mjeT2oeOEjvXqYmMnduBQDCBTAPWIXREO0YslQJyRzBxK3GIn+r85RP1e0O2LeoVOaMyOE+fzkzdodv4RRxbvJe4w3je5+eA7osEgepp8mmpcJzjJ9u6v4wsiJodldKJ/J1OfAgCinzkSarBvMG+InsKxCH1hmpyn/pirkDlRFRNOHcvDhBSqpuEyQu1Uw4RV0SDcMTk4pkzJ8sV9gwxdmifzkUeZj/AEg4/tD/AAMIfhGFXg10/sbkGJBkopiRGp/jExKipp+kjGx0yJpBBTDhg7Nh34niKy9NuTlL5/ViBmCial+NGYp7kQ5Uimz5X5QfD6BbviO8It7kU4z+ePPlDtP2rpTd2UVBFMoFpz4jgifP2vjwiyNEtXbkb+oW7FaeCm4nDdv66gRbPRp8pBMEIkIpFsYKfJyfVisIGTcKcn60WVslhtycpGTLTHgmTUhO8EJGGETmhBYeQimeAE8JJjh3472eclkHeKYieHCDIqeJ0ITVPHmg8piQo8lNWJ5EYVA8MiKQ5A8boyFxNBSn/aQS93wcQT3wAev9sCA8nBap9cevBFgDAgeCHgeTgAQdopqJnTUTv3y3ebwHKKNJXKln54rZt5zFeWam4dVO+L8Y0U630oUeMyThmn8rl5gULd3mJWowAWeFE5jq6fJxDSCapzSXpOPXLtF4lOG+H6qeInEANppMJgp+rqXz9Epul2DXKkREts2nNHiryaN/lZzcomoXnBSgD2hTIA3RMsG6bdTWHG2b4QlP5gopccJ/NVL1XicQ/l1QY5CZk2mjQcz1M9rLD3G71v8ArkvT2CKkHpp5hQwCOYUzz40jPbBW9UTU8zzS/sGwymU3kH1RrHQcpZs5WmRNmncSzNdMYRGpudURqNR9wBlGPaYdGnKHtRZ9P5QfaWRT6XWIdQhviJw+jto1VOOEy1p8p/6vhBwLGcaNrc+cE0pPNHHyghbqaihszAGVB7eGcaQQYkidPB39ChDYcN5y7xG5G6fKquDYZS/GsKKqYaZ1IcWOlPnSaedFE9hvsp3uiNc4zYhK18yT0f2DcPE7hHB07qfDbNl8BH4Rl2h+QYbNxOHCe24U5O8XO4WtPETCce2gDD/TpP3FpLSN7Ly9TkmhsM3G8ofKoh7IZ07YuUglycvlbdu3TuESKBSl7A6+2LiZsk4MXdBSlgxd0MQoAQaEwUgwDAAaDwBYKY0BQrdCBhMhoNfCJYBgCPQBFIUNvgQBSwJiR4BgwmhssIBYGCiaAHdEkBgNBTjBYAQrAAMej0AI0hMB0wdKM3CThPoGCNPRVxOU6By3i9wxk1/mRfLJvdYl+GopfO3Nh/WJvCKgKaIy2zb5Qkph88t3m9QiIfD4Visjui92yQ1iX6x00jB7hy+6sUIOTipGtPxPQePR48QDBIEDAXuyPAHGC4gYPBIPAVA8BuqFQGEwLChICzLvKFZ6xY9k4/2SZEveyB0zlz+0ICHbWOdTDHTunRLE0bzBT6JwzU9y5Cj8DGjmM5Y6qMuw5KnkFKMHKeEgCkHKWNUZChTQY/GPATrgSwwBAKQMAI0gYBM9Bo9AgFYB4igboRc8YWDdCLiASWIhBvRwmIJjBwCsAxYowMEIWPDugJFSx4u6EhFSDFgAdIR0v5MqOHI52p67xAvuTNHMiXpCR1d5OLXDsG4cdNxMFL32SlKHuz94xz6nwOjTeZrJQg0ETNBxNHmI9A9GYeULaTzPo/cS9O/rE4W83lu+oIGMpXsuFp1VMAcQjTrwRy35SNovOltG8rTUIdKTsyFNdMI8qptGqG6oAUgdwj1RvQhlMzqyxgZAqP5/n93hBADjAnNCd8I9W+2J5vsNACWAIEHEeEIABCCCHAYMI0j39pAAW/2wU8Gj0ACIDWBu90CIcYAAgKQSDwUxYEN0AMEnpPY6XV15+Ed+aC9E1pHmiuz6krbpGIRqBlOUBMSnUEVDVKPERPnXMRjhazEkcWktBLJGzZncKzN8gzKmUoiJsRQpRCncNR6gzj6a6N31rLDqHl6ll5q4lt0NlNqYLt0AKUwHpTcAVCucTInErE6sNayz/KTiXqpJH2SqFLfJn1iGQREIpJ4nyj7ReNK8a9fAax0j+kMjtRL1We3inTEqjN0iKalKDUQAwBWnWEZ3ZrRViKOJhPFMJpmZNMtAG5XLMwCAB11CAhRx7omYWos7Z+aKaxI25pe4IXaRWMAkVHfUBCgAI9VPGKG7ZKN1NXUTuH53/LujZ9Jc1smnckdm5e0IdI3LLFLTOnNqG/qEQ64xu2zu0idn3ryy+E4esii4KzWLfTegTaOlQtBA4kA10QEBEQAONIln2vwv9V19FanqN4/9jFRHDhOKVZzTfYyccnaRNxZ92SpTGUKZVsYSiIDyhS1LSlBvAFBAQzEKxe2qsrmjcjyTzBu9bnLeKo1UKoSnDMoiAeOcK+J+kaL+oNFrdoS3/djYQ/O748O/hHO+km036SWgVTbqX2TLkUdrI1Ocem7Mcg6gDtjXNKFov0bs2qm3cXHb6rdExejULpzeAfGOd/Rj+fz/AM4tdx8j/WfzalFaSi/3b/8AoMIwQTdcDdGEzDFH5rc8YYLe7oMIQQd0AmDAUCPF3R4BrAIGPR4SwA7oACwa6EAUsGgAAd0JQsYsIwAFhMQrAnjwG6oADBug5Aghd0LE4QAKIR0FIJeonZuWJ4fMZoFu/wDdljAGpMTk+4vvy/GOm5aio3Zt2+H6JMhfAChT4BETAZIio39J/jEzJjaw4ImzuYp9lMu68IjQA6q164nLN2DnFrHGryeX6xcLeWNeChSDuqNfhGjSHQmnI1GkwtJK/OBMTabtzZpdQmoG0AbxzjHOMSsWQjPRXbhO48ZppJKkoYpivAIcvUIGAMh7QzCLLIdHmkTzw3nkwnjcjhvTlHTxRU5w9QRDOnfGlOHkrk8n1h5/R7RuW7dWy3bgDviFxLQTxNJ5Zd40bsj0NjOCmFQ1N9C5BSvXGTblI0UbIptvrXWkmin6PzBu0IkkpiXk0zgJ6ZbjBsh20rDCXaR7H2Tl55enJzu5gQvLKFKRTbHIKCIDQAyyDjXthvpRkM4sumlOOWnDc98zzETEAJXO9sjnTrHIApGYS239m5fMG8wUsee+kYOa4qBQrURoIZjUR3742iSxa182Tmk0cPGcvPL0laGM3xK3B406gEc6BlWKiflFPr9KNrmWmLR/aCVuJe8s2qqc5RwzYZSZiGQ3qVLTsjPrPNZWpNG6jxP5PibXESgO+nWIVikZjexliJpaiYeb5ent3QvGU3Frxy6xHwjSJPZdvo7eKvLcWXVdpXQKio1KVVMgiNRExchDLIBEBpnFpNYyybeX65Y9Oe37t0pkcUL3XeEwUDPgGQQc9lbWPJOrME5xM1Tt6m1VZYRExADoiFAEQ6hCJLJiyukex80mDeRs5edkRwa6moZMiSdd4BQBzEaZVi5zSZSez7c7x4phFJtGLvE20ADlUMwEwcOAxl8zs5ZeeWfZKWktYRo9aFHEKioAXb1Nk5DCI1AQCohQYy5d64lc8Jhzw8zSZLAZFwmoYbwAIDle3CGYZAIZRLgpFXxN4n7mzdvGeppvHbi5U11qodO71VDIph6gEaRllk52noztI4b2oUcN1TpgXDTTA+sB7605u7cNQGmUaDLPKAsuonhzRvMGh7oXjGTAQMIfVGod4hFQtxpeZzhRWXyOVt1Wh07plniO2Yespc6U784cViJsuLTTpY94oduo3mCRybJbyNc6bw2qh8BjEtI1o3FsJgdwmzIRk3MOrlTbgF0K5iIlzGu8c8x3xdrH24snL7Nnl88l996kU+rqYIHvnps0rzaCI9cJDpntAmz1N5K5Y9ulu3lEx2g7twD3BSGZmHqyjE9InchIJHh8onFwmTjzo4O483t29817DbluEKI9Qdfwhmo3w/R7ZPWLmGXbuDxpXhWkWQ+SHbmeN1PSK/ViXazBRT0l/wBXah7JpYpMHiTdNuc51TAUpSlrl193bF8nVhZHK7PquFHh9dIUTcKV9Xtr1wCZA2UtGnZ95rmrkVvlwzFUNTcIcevL74uZ9IVj5g3OnNLJpEv/ADmGRe72hUAEB7QrSMsIXEUImn04tkn0fWomiZHDNmQ5MjFvGuZcd4hXwgNLlUUfS9nPCTCVy9w0IkYFDJmUqNK7wGmQCHCkaKz0xWb9G4lcwb+0oUp/fdEd+6vbE+XRzL1JfqdsGaTfCoYr5m4ALtPWIbIe+tYpL7RhL1JgTzXaBk9bqm5MxTAIl+uACNB41AKCEA9ymW7tU3tBMMSXy/V8LZUWKoYL4cKgFKh2DWKBgKfv7P8Ah/hHUEq0cWPs23xLQN0iHcJ3SqODFwjdYkNSoCPbFdtnZLRunJ3Diz7hlrZ9lMpXXNEM60AMx7BiUVkYc0l80mCert01VSE6Jajd7aVy8Aho/lrhv6RudL6xRC7790bPYCa+Y1NYUs2dZK9suEUzbPZQAz98WSb6RrHuPk7xm4SVOa7eUbjQ3XQaDUadkUBzSVLlIVM0xItbyz8wtJaB24k7c5yKqYmIYuReGdA7oSXkicnmnmeaONvK8ZMoDv78vfABBSaTqTSYJN07m2YC9hajvGN0kdkLN2Ll5JhMFEsW9tLKGyLw2a7u4Iq7fRgo4TJPLNzxI7hKiiaahaCbxDLf74nFLY/IzyfSJZdUiV26ZwZMRARDcNKZeEARLPLdIlh1FNXTtA0Ie9dLiGEgG+0IAFYuTVw3eJkUbqEOkahimKaoGDeAgPGsYKex2iuacpL7YHaX/mzLEoXwMFQhxLLE2os/fcWHtgk73mTRKtUhq55lqJfdlGEo5DRuLpFPD6EV1Zm3UU6HO++M0mek/SBJ25G88s+3SPd9NtUPwrlUK+MUt/pTtYoodwnNCN/7MofjDVMGzpBJSXs0+UUJ+9FfmekSycvcam4miRD826XbGodocBjnOb28tZPEzpzCeOFSHLdMXIgGDq2d498ISWTTB4p8jT5/R3e8RGnvi7YiNyntl7B6QG53nyfWyF2XDdQCHLx2wDneMYNaKzykjnDiX+cEXZEuaZMwDl1DTKsWh5o7twmn/qdwcn7Oh/dQRAe+IeW2UnE0UVTl7MyqqVcRMpcy03gIUAawAQbaX/KElE1DkPlzTUHwjfbHym3DiToqKTBLCIUMPWi31KdQcfEYxF1KJgzcHbvG6rc5NkxVCiAl7e7tCL/LNME0k9n/ADO8ZncOCJ4aLq8AEMSlAvBvEQ3VDhBiJDm0Nu5hI5oeTp7bghsMxtwV8a++L7LZDayYSdKaJzxIh1S3sMyIDdClaVoNB4VjnZ/MJhOJgd48ccqrzjcc6buwOHfG/aOZjNFLLk86TDWEsP5Obp0AKZ9cS1iWmNg1jbTcc8nS7Qj14IKqflPtQBC8pGJY4TGL3Ky/J0vCKOinyhIvksBPDJGcy4xuTLUiifKRMJK8nDBuniJwqVVRPk1IURtYjsVIA++CqIYifJqQkUyifpIdi0wqiUNFEIfnGEDmhNDGOrj1QkunycSBcNSEXqSmpnw/ViBphpU5bp3OTu+1xi1tkU1PlCamxGaEM8T9IpsezEkwmU0bqEw1Nj+9DXkULaYtEjPSgzkSbiYGaN5O+Fw8LdGrhsYggdEDVqWpipiA8LvbE2wfyuXs0pezwUm7cpEU0U6ABCEC6UADqAIR86zBwzVbuOYqmKZtnr498VBlLXDNxh4h7kE5AaIIs3ieG4TIcnqmpFItounZtSXuG6ew9fJs9kw7B1ANdHPgIhTsrE83UUTTiu6TGjiYWPeqM077hpcfIl9ZRAwKAHZUCiFeoRiVLEbSkTbOdzBn+sN1djpetEmaayeacniExfVNvL2VHfENKpqznknaTRuoRVJ2imsmYu4wGLeD3gPwHqhNeVpp/KG/Pi1UM50/ofGeJs3BE0+ZEwgo3cXOUiuFNrCeG42Ff70JoOnDNTDU5l6Nc0Y9M0Ft8nbn9jaigui4jg6nrmH7xH8Ynlph/R/Jqbd7m9lIhTFxIwqHRSWI1KXlIkWSkJAlCiCcZGrHhjw1WPCpghqqWKQIhbTTdnJ5Wd44v7HNKXec47ih+EYoS2rN44caw4wjkWPiJmMNSiOeeVeIe8OuNktLqbNuScTCy7e0beXlOspLVq0cBcMUxcs63TVCm4SgMZLbPTFZPSRL5PI2bgjSXywp9XZzK4oKIiIgBE1BADmKAUyMNa91I6KdPM56sigWrm2uOD+b1D3G+0ZRMw7NKZ1DcAVDMabw64jxthNMMiSkwcHubPpBD474k7Vi4l8jepy/CSI7RwVDIphyoCICA1zqGQRm6WsJpk1jmet/OOjCMTBzk3sXhtb55K1CKa4qcmWyZQTgbszHj2RutibS/pJI28wUl6rI575cNYtBoUboGDsHeAjvCKRotsLJ05elOHCiT1wrS6oU18iXG6UOI9dd0agVHD9H0NnwDdlHNXxvsdNC/wCoVEawW6EeA0FUGOY3G6zpNODtyPHino7hPWiug7UUU5SLHKJ6m3T9Ht/VjumedAkFLPqekxOjzYilSauph+1Ei9njxRufobPOLv8ADhFbbPk3Dg+Gpf2hiIclVeCwIKw7KeIdA0PUTx12MLkgQY9e7IblNCoDSEFxUowIGhO/2wJt8VcYYDwN7shOCYvbBcVxaG7kiaiZ01OYf7uqFYIYOTiQuUxqf9H54eXuP1d1VRM3AohFoKfETiJtZLFHkv1hv6VvyhbvVx8YNIJl5wZk+lIUMQvCsAXHrkvJwxvJqJ4akSaxMT92IRUcNSGiRBEyjdQ7foZm8BGoQD1BN43O3U6f3/zjzk3zkJgtDZSeO5z/AKTbGKSd4raCTpnJcUvOClyujX0gdld8WmwVsE7QS8msbDtIoFWKXcbqEPxi92hlyaieIomQ6KtSmKbMDVDcMYUrZ2cWPtgl5nvnYuDBglzG6AjtEGoDkGWYjXPfGD7Tupz6sLM1p7iOHBGbPbOqa79UOuLHaCeN9HdizqJqE1s5cNuXidQd8OrDWXU1fzxME7lwvOMbIgAFTRimki1TjSJbDzPJ7+pN1MFHhuyMcezfSIMGsQNHVnnk8mju0DxO+Ql8171jmGo07t3ZSNRLycJWVlreTytGXt0/RFu3vWyzHxhU6SiakWSgSmg4DxCEywcpoBhwCkHAIIG6BgAOA0g13EhMB4QYpoABIWD0CALvg0AHgLBoEpYNc7YVwCFLBwL1R4CdcEOMFyrHhLykAI8IMUIKIcYkYU26CwY26AAKwABACWBgkAHom7IPVGc0I36DjZN7I9AfAaxCgWF0BUTUIonzyGve6kNPETWRpcyba5K3DdPpojd76DSMxVIp+fGNWIqm4bkcJ8xUoGL48PCKDaZnqc0V9RWihfHfFTREXjsQ4boE34QW72wNQjNGgJfwgb3ZAAEeh2iAN7sg5d0EAsKh/aQFQPFJCkICumnyfPgjp15vb4jjkvrZffv8IajKRTlGJUNNqqaejOceuqZsiXxcJ/gAxy6cI6V0kB+mFl1ZWzUucsmsmY244kEBobqCu4Q3jHOr+XuJe8VZvE8JVLZMU34dYdoZR1U6co7nNUkpO40AKQYsFHdChSxojE8I1gQH5yCnCBJDAMI8Rg8EgeUgA8XfCpRhMApAwAOChBHBYOnvgq26HcBiYIUTGCx6EA4L+MGuhCBDQsB4BWAu98GAMSPGjxN8Ahw2JykdcaA0MPR20xNjFdOFPrVEAAf4aRylK0sRxynrBHY+jBmmzsHJG6fM1UFP3xE34xy6rxOrTrGVy3F3QMJlg14Y847gjt03ZtzuHClxJIuIp9QN4+ARwnPZw4tBNHc8eelmDg7g32hqUKdQANA+r25dU6ebS+Y9H71umpccTNQjFHgO0AicQGvAoGHtpHJCp/m0/wA/D/lHfpaf6zh1E9xGPQJoCOw5wB5OPXgjwbo9dCAARLBDBBqBHhCsABQHiEejxsSBujAAnBChClRhK8MJlIMAQN3tjxYNX8YcRmteSym3T0ySKaOHjdp5sMo+RUcejxwIJEyj2iJqh9WPpSw0kSdNMicwnDdVUhdrU0VLlRzHM24A6gEI+Xuj2TvFJe4nDdM+FrRGuIXoqgUpqV66HKMdV6LZLaTzWR5NHjg+MXkyqGAboBxyDqyiZ9wr+jWtK/lBN7JqS/zXJ28w1ipsZwmahBCm6mdaDXeG7jFVV00p2os2q8mji/rCY4iKK1xMu8QKagVEOyCWm0ffpZK9TcX75DCZNQuQkEQoI9VOsIzsmgC1msYeI0Ol9IZQQA32aDSOepTz3uNNF40R6S5fMHjiVzixdn1SXRUKoVqAiTrAwmAbwDQKVoPDtiX0o2neS9maaWfl8nbt25QxG5ZakS7QecBgoI9W/LvCG1ntGbiycrWUTT1hXDEy2DU4noFaFCgVy3BTf2xmdq7SzS0CZ5em3OklzTXqVN2U4ffFoXaYfpHsmzthMHFpJWm3ZTNwa84TTLcQWEekBajdMIb6DQd9KjWMucSi0Fm3BFVE3cvcc3WEVDJ3s8qHKIDnTrjpNGy6m3iX7+X5306uEZDpTm7dKYHs3L1CH1emuGLuMp6oCHVvGm6sbbSHCcou8dimTKfTycYXniaOHp0i3UzLKXxIA5iAdg8eIw1u9sAUICoQLt2Q51J1Hebuwhhgl3tgYE2+GZgQWDQWAAA3QWBMMBAAJt8CG6PCFY8G6AAY8X8I9Hr3dAB48NjjBjqwnAAF4IOG6AvDBoABLChIIAQYm+JAnrIoJuLSS1uonySrxAqn1L5b3wrHX0rtrZ+X2kNME7LtDy8hbqaJtwAF0AMIiA5jdHKnHflHJmjtSVp20k6k8eavL9cJrS3qJ0GpvDLujcndtNH7NRVNvayXnKRQ5dkxq5ZZ5cAplA0Ujr2U2lsmpKyTTEljIiyYKGKmols1zAogFBqHVSCNbf2feX/NetvVSc663MBKfXEKD3AMcbn0nWHl6eseeEndz5tFMTiYeulImVvKPl88ZpSeRuDydK6BbuCKYrcNpQajUerZ38Y5pUbu5tGrirG52jTmFuHCrhR4k3SZLYaaeSl04Z7eY14cPGIhTSlaywbjzXaSXpTBkrtNVm91MKgGdcgA3dvDtjH5JbicSdxrEneXL9MRMxakP1gYuVa8BqAh1xIWsta8tZq+sM0W5G9dkphOJhEKDURpQPu64tRxRncmJ/pitRPFHaabgjdo4KJdXwSjdAchCogNYzcWWJD9NFT89fH4wuVOAGRSSajdSJWWTbV1Cc8h+dzuaIeEAKGJ83DuW2ZmE0eYbNmdVXLZL0qjl2BSKuFjVbPaZ7YOGfmNNu0d4pcNE2CIKFEd4gIDQerMA74tEub6aG7Mjdn6K9eKZQpBPUc94iG7h1RIaNdFn6JtyvHiZPOCpQxLxhHCD1C8K13jvjQRImomdupt3yiU20Ibw4CAgId4RDYWMPc6KNIk0cOJg4lfKuDXlDGUIAnHsoMQ820bWwk7fWJhZ93hEpeUTKCgFEd1boiPeNKBGmTPRtPNtxZ+3Ezbq84qLhZUSVruvAIUAOsQiAWnOmiw/wAsmF+asiVvG2VyFJuGihQA+e8agIAHEIdwsZQ6YqJqKp+hOka6oU2QlHtDf7wCGaiCifzZ/tRsp9JOiu1iZE7WWXVaOz0Mo4TKUQKfiIKFG8IdggIwxeyXQ2omdRvbA5LnRxL4mr1FEK5QETiZPBQU+3D9+mzTcH1NS+leG6bMBpXKodoZ+MMxRxPR/ah3EKs3ijdwRxhkPc6KhagbrCm8Y1yxL+V2oU83uNG8vOVuiHyhMpRyz33goXsABrv6oY6KpDo/nCZ054nizMhuTRWLeSpTK7wEeNREBCNhVaSuy8ndvJPJyXCInWMi3ToKogG7LePbv3wm8SrGfOtHSknnDeaWbsuqRuqa6omVYggTLnAAmC6A9Q0pCU80VTy0DdXXJoRoTDAyaN2/nXpCURD3ViAbaTbUTx4dN5aQkiSPtFKimTZCuZbxgERH8eAR4mk21ErtAkzZ2gVnrK6BlCrIkobKo7QBUBDhQQ7oXUE4GY2pks8sXOFZe4TuKkNeTUu3yGDryyAB6hEI0jRk/tRbi+3mlpHrJo3TDDMzKUl4/UFQEADt3xsb1hI55K0phOJO3VuJgoXGTGpMt2VB3VpnGOT/AErKWfnB2dm5eyO0IXaxEzgNeAAACFA7RrDyyBLEtc80QvHl9wnbRV2c/wA24rWo9YgNKd4Rnsvmylg5oq3mFnyO3CRtnEWEgFDdWggN7PMBypSHlp9PLxSXkTsumq3dc4yiyZBu9eQgICFdwAFYzKbWytBPHmuTx4d24u+kwykCmY0oUADeI8KwCNRmGlyYTRueXvJPLNUV5yZqju7ahnEtYVLRXOFDt5pJyMnF0DJldLCdNUQ33RpkIdVajGKpT1P0akWmx9oJXL5o0eTTbbkUAyl5O+FO0vSAO7KKYXNSnti7Js01ZhYecExc1NXbrFUIYQCuRagIfeEZhaCaTRw3OnOLPq87k1rpiBWtKgAhX+fhHRbK2ejuYM0nCk8k5+kW9dA5erIwCJc9wb4sKK8nnDPE+TvW6xR2i3TpnDcIb91Pd1RFyrHPtjHSk4l/meTy9oyVIW6oZZQMQ/XQuQmCDs9DajO0H6QTSYJO1SGvFTwx38Mhyy6hjQZ1N7B6O27hvL7nnC9iJorFE588wC+BcihwzrTjCdiNILe2DjU1LPnSVzuqJqYhMt4mqACUK5VzDOE7vgrJEVaGXSdRMjicTA0vuG2VE6EGo7qBQRHPhWMY0hTq0DxmRu4xTtyGBNNxdEgKgGYANcq90dG2js7ZvEbzS0Cd8jQxDIolrUyg7gAAEBMPYMR1pnNi7eNz2HmEv1J2dEXDNNwjcEwhkBiCUQARClRKI1EAGoDDuhHHglUU+bP+fz1ROWYlNqHDj/R9u4xedydQu9oiGXvi0NbBqS+1H6PzRO4ciwJmumyMHASiNMhDOocB7I2tEtk7JsyJt026VwvNR2zmoHEa1N4jnDAwC01kNICjc7yeM3apG5RNeMYo3Q7ArGemaKKKRv8AbG3EwnCa0rkdn3ZL9UzKLI0yHqDMKCG6M1Us44bqYjhvheyYtLsaIhshpFIk3inyi+Qns/y6416ztimcvl+ufo3sXfSOlKCbwqEUeTvVJG8SeJtyHOka8Upi1J4/4w8tHpDtBOE9XxCN0sy4aO4wdtaiA9wwpFXNDs46cOJgdnZt4ciTc3LIrKColxDIfAadWUVfSHM/0Ttg0tBL0yJO7t5QqfMW3gN4N1RD7gikSS2U4s24VUl7g5DuPSXqiBu2nD7ohZ9PZhPHh3EweHVVP/D3UiUM3OYv7F6ULN4jdRu3fIp3i4lAURPXPqqA7uOUQNupDZ9xo7bqN26RHDIxOUKUK13GCvEB3eMZZZt9L5fMElJomc7chuUwzCB7lOAhn30GNQmprDzSzZ28vtIRukehilUWrdy3DXPLthsDOLJWfbzycN5Wo4uEVMBfrccvdFqdkthozmhLPqJ63LHanyVQxRDIRoJewQ30iu2bss8mk81OTzBLWEjYjdQphIBxL6oiGQ1pkI5++OgXTZ48smkpahmieYNEbxjeqfIL3VUd40yjKY4opLYMRPEUhcpYLAljI1sO2YYjgn1ouifJpkimykPlhIuYBxjOXJpH7H8rmGH6SLEkKbxPoRT00sNSJpiZSKgJvInCpYcAqhCJXiifpIcEcpuPRw7iGgFgTJ4kOTp4kNhKonEtlNiGEpDoEU1E4MmpiQqiWIY4EQZin9HD5hKtY+b2CQ6SYqOHGH0ItSDHDbkTTTuRMjRFcLLsP5uCllaf0cWYGMNFW3KRFyyGFhhwiqxTUT5RPn+7cIUp4jXrrE4KGHCCicMVzKLJNf0XtBMLBuFPk6WLMpKY3TaHPVRIOsUjmEKBWgGCgUCsXcUv/q+HwGvwhvbSx/6SM0tTeEZTiXqa1K3xd7deg0rltEMA0MUalEN4RG2PtinaDWJPNGfmy0EvoWYS83RHOiiIjz0jCBhAQ3bh3AESyh+4a4nKdMnNg4pJqJ8onzIfKJ4n1IRwQguKwyN9HBSwuZGCCkpCsM9B098GKlCgJQAENvhIQpDg5FIbqBFIVymaTbVpWPs24eYhNbcci1KbPlBDMacQAufflHIM+SbvMVRT631o3jykzuMOT4aexeX2vbEC/wAx98c9O1VFFCJ4kdun7Uc1Um7OzxR5K/NbxS/qmyU3rEHd7t0KzVsmo3w8MkRYNtXTxG8KFeKejUjVmcTRdAj143nEws/iHO3OiRwVPgQ5TUNTqqA5hG4jycZR5PEgcKKTW1CidxI1GbW9UL10aqCHWACIBUeICEbQo1xI4a3czqp8ETiQBj4kP1mKcMV2ikYl3K86SThRgGHB1i4kN0xw1I9Ca9HnwZNrJ6w3w/Z+/qiHbSlOXp8nt7XONviXQPBXJcT0cYRZo+8TQPD9M8RaY4cPUjx2Qexi0SCZ4VhmmaHJVICBUDR4TQkU0HgHcMQ0eN6WPF/GPXuUgBHr3fBTGgRDjAGJAOwIp/b9mKKmH6N2o1dS/q7upkzcK8fEBoHjF3KKkQVr5R50l+Imn8oacond6NK1p3wRJJgpsTlPXLETNkPnIa2annnCXkxPSpbKkSTsMROC9mNEEs5TTTOoooUhCFG8Y2QF7RHgHbEDK7RyucOHCcrmCTvVDXTYZqhurkPEO2IfSbZn9KJOeT64dvyyahd4kPd6JwrtBUagA5AIAOdKRnFilnFh54rK5g3wsUxC3rtANQKAIDkFOymUVc1jSzNxcAm4ZnTU9WIizdnlLQTQnJ7CRud6v84EzhxNFEmbPmHMBcT1uwAibt/bCV6F7H8nhKz2YJ/JUzGpdyzOPEAAezhGE+7gqn/aKzp/0it7Ny//ADf2bUuO3CYa0omal0nAodo8QilaO7L+a2ZJpMEya07KHbcIP49cUBJhaB4ze28miazhwdQTJ3i1E2eZu4K5Ro9gLTJzyVk1hQmtpbJvaCuQ94hmPCBrE16cprIurFXDcYkPJsGHynr0iNRPykS75LEl+J9EYPjEoytYjC8pBilhK8EKCMUAqUIEArBCjHrwwAKwcgwgU0KCMACxYOWEiGgQHiESgFimhQBrCJYOJoRVgTDAANYAd8eEKQDPCaAN+MCO+BuhAAQ0EMaFRCkFAkACcGuhBhDEj1zs+ELcAACAJB7vfAFJykMLl+sy6xJWj+y5P3UH8YZ2tZawzI8/2cw95gHfXuGkNbKucNNVP2gNs9uQ/hFgWBNRM6anMOUS+8I2MpeRnI/RwQ8Kum6jNwdupz0jXfDgPjCUZcG8VseKECUIEv4wUymGmeEDR5Y+GnibEVOaW1bpqauz5XaEt7Onf2/jFX0jW+w3n6Nytx0vlihTc0PUDrrx8IjGyuIniKR26agn5HFVrOPBa21opgopybg5PqmpELMp5NJg4V1yYOHFzZKZZQREodQAO4O6GATNNupycFehiJ+dE+eT0hfWCPR6cI+jkzlL2P0llHkjds09hW6JvrXc6eMUQ529qG5G7zYcJF5FTcfMNw9YRdGS2rzAinzSvN91KePbFJtRLVLP2gV1fYScfKETdhhqIB2AOXZA4RLiU540UbuDt1Ng5DXbvqiHAOyEQCkXSdS3zxKyTRumQ7hv6Q3E4D/LcEUw/JxyzVjZMKJY9QYC93wIHjMo8G+FKhBDboFM0ABwLAk9KEBHgNAAsA0jy26CkCDKhycADUCwUCwdPk4OIQAIwcD9cAUsCIcBgAWIaFEw5SGxRiSlyeJ6SGhWHzMur3I7E0aLYlg7P/8A8tQL/DHIQJx1holWxNHci5TmNcPxKYxfwjl1ngdWn5sXQseMaEb8NJnNW8rl7iYPFCIt0kxUUMY1AuFzGOCEczrvjyc7+UnaZOaWkaWfTUIcknKKihr3NVUAtA7BKQaZ8DRiwjykSdopw4nk8mE8cX78wdKODFvc2+YRu7twBQA7AiNj06ccI2POqzyewAjSBE0EEOAwQDRqQLQA7oC92QIDWAAt/tgwjSPCFY8I0gAATwEeMEDeGAAgjWCHCPR434QAAI0hVIvM8fyA9oVDxhG72xJyWWOJxMGknbJ31pk4SYol9ZVU5UiB17zhu6oCzu7QpoNZ/wCY+RM5w8VaEmDc82MUpQG4KxhPmJuIBQtd26L5Z2S6P7J/I3FrMU5DDdKo4oQtAHKgZBF+m9hk3lkyWbZzA7cjRum1TMUoiFEygUANTeUaZgARVmWjy0kvZkl+pyI+yJTKXREDdWQl3xlOX0K3stjFnK3EvxJPqh0Tl2VEzYge+KrbSy00bs1Zo3to7ZHSLeKmmUU0zcaCJRARHqrUOyHMhsxK9H6bieTR4RI6vpjFqCZe4oUAePCG1qdIlg5hLzt1G/nghy3iplTre4BS8AUGvGuXCJZJkb63drHCZ27y0j1UnNu4gh+ADXs+6IIh8S/yZPvvdtfvi2yxpZdR4dxPGbtk0Ia9hoonXApOIXqZdojSm+Jt/b/RPZOXqzBORpHbt0xWUUdNyXCkDpCJxDId3Ac/CJm8VdDRhWkq1f6H2bVeJ/rbgwtWZc6YpgHaEfZCo0645cvc9RRQ5jnMJjGNmJhMNRMPaIjUe0Y1HTzpmU0uWkI4ZyskskkvKKbFuWgHPWlVjgAAACYMgDgXjUaRllQjanursoGCHGBE0EEaxZAEFEIMIwmY0ABr8AI0ght0GLCuABOEHL+EFNHr3ZBcAahAwn87C0MApAgFjQcRhssaAqwmJ+qAAawWPQrkhzDAgNIIG+FACkMARGFEzQnBgGJK8SYk7B5MHB27fbORE6xi3rmwTMadtDDUOoBhwLfWG6SjdTnlvGKagXR6s+Ihu64iUF1G/o1D80eaanOqBt3WFA7qwo0mTiXuCOG6m2TaumzDLhTiFOvPuihXJ39CLQeb0phhkI3VTxkzGcFADh25hn2DSkV4jrD5RPp7Re7fFlTmDe1iZJW4Tby93iYiahS1SVEcjFElQEuWYUEc4NO7Fy+Xt1XDe1DJ24STFRRuZPCUyARyC+NRoAiAcaRFih7Y+3ajdwlL5wpfSOa6VwbMSerfHiHCvDKNabHxEye3/F2xzTe/P57I2DRfaFScN/MbhQ53DShUTG6SfAPDd3UiZE3L5d7oEjdRx+r7Z+bE7IrGTyePEpfL2Z75yga8YogBQ6xGm4InpvortZZNwk4w0nBD1umapmOBRDgICFKcaiEQUesJoxnlpHBFHDfV25C+kWKPhQOMdA2OsFI7JsyJs0yHVu8o4MWhzj+Adkc5l0hW8l7jV/Pize5smTwU9nuC7lEqw0024l9zEmGsbW1iJhWnVUArn1VhXKWJ1CBIIo3ihWI0uyO1CaTdw4JL3p6XkVFAADjSo4Yjzs94VqEX4HCfpPz4DuhG14jVVvhwgcv/AJfCJSqakJqIpwkxM5z07WaZyvV7QStvq+KoKbhNMtAVOPT7KdUZGnN8Pk43bTrZS1EwUScM2Z3csS2rrdMREg9ZgCo+6MCOgo3eYfT9XjnwEN4V7QikYyRZ5WwmkwbqvG8vVcN0igZQyZRHIRz4dUXCWM9HbxTDcTR205MTGTUu/wAgCvcIxYdFdoLLyOz7dmm4SaKnqoomZ1UTCOVQEebkADTdTviu6StJEveODyuRs2p7hgxHWGULx+oogAVDrGFOFwsTMpnkrsW4O4s24SmDf1XCeGNe8OH3xcbDaZE7QPHEvnCbRphUwbqlQNW9XnZVCgUDtGMz0aSVvah5hzhuqqQ9DFu1w61zv0pQB7wrGpONFNj1HCTxOV4R/nC3hOBwDoiBhyDsDPtifFDtkO7QudEbx4l54byo7t2YEyqJphUtRrtGLkWvERh4nZTRvZ9NxPG8rl6RCF5Rbnkp2BUQr2gWsIvtHNj3kvw/0baHVSKcqJswGo59YbxHiI0jCrTWLnll3GsPE8Joc2zhrAJL47iXQ4h2B4xcXcHFo1tDSpPJxip2bsOeYIkUupmKtnQcgEQAuzWlRoPZxigTexVuLWWgxJpZvzed2a7eK3w0yk6zDQKgHWOcaNoiks8kcjxJpsEd0WKj0wqHSAA2chyAc6V6okdIlobWWfZkcSOXkVSOmoZRQxROCV26ADlxC9UApwGGSUQ3k6JqNzp/pIc7g6d0pjNwAhT94DUxeoBCKHMtCVtG8wPL/NZFbhRwVEzZH6qCNLojxKI5DGktrbWkUlZJh+mEv1jDEyiKjcAEw+qIVAQ7xCLho+tu4tY3OzmErOk4blA14tRTNxqFaXQ6q1CvGFcVjmu0GjO0lm0yOJpK1SJZcoUwHIURCtBoIiA9fCK+Ru49Gnz7uz74610i2atBNJGqzkerqkcFEqxTGuHpvC4O4REcsx3RzNMZTMLLvCN5gz1dXnYZsxyHxyrxjQkuFi7AOJgnrEwvt0srt0oVP1j2U4RenLeydj5efEmjtuc5eai4MB8uIAUaAI55xkzi3lpHCeGpNDk2bvJ0IOW7MArFedvHDhQ6jhwqqqfnGUNUTRyrTVM8m9jTqYqxcVZhL5xODqKTBUiRzDyjg18QIG68IxudhLHWXl+FNJPODu1cELxiqEuGAwVEBLQRAAHrjlhEymxh378W6w9t5pY+aa4zl5HZLt1ZExhINwekBigN0O0QEI6bGa3N0tLI7SWgtY0bt1CN2SRb2sGpsHrvAOJuqIibaM5o3njKcfpQd3qSgKJlWblAS7r1BLlQRr21iXsjpDZ2sTO883qy9JvS8ZYxbhjjWoFGvCmdYlp2V5OGZ/M7xIh1UxwVrwCHeA7soiyLiNLSSSz7yV+dJpIyPnDfmrIpjil30oIcAzyHIIxpa2yjdQ+rs0rhDCUuMiAqFCvEeHaEWlxO7cWTmHm+1k0VcS9X0ayN0/fnSvhDhs10TzD5QpNElb+0YzhwYg1EcwEMqd1ImpUVJXG0UJ5bmcOE91z+zKARV37tw4UxHCl/2jGz8Y2o6GhNvfxHDT/u1lD+6g74aK6NLL2ocYll3irJK7tYhTHIcOAhUQEBjSnUzjsZNWMOU/GI50b894VD4R0KXQVK29/XLSHP9VuFC+84d8V61+g1PzedxZuaa24SLiFbqJlAVeug1Gg0yCLsSluc/OlOUhmoMSj9pq6iuImfZqUxbo1KIUAQEOAgPAeoYhlBUjM2DFFT0afPh3LpY8mjgjdumc6p+aUpePbFl0WyOVzyaKpzRM5yJJ4xS8BHqHqjZ5FZiTyt4d43ZpJHObo9XAPfA2OxF6MrC/o28I8mCd9xd2fYEeru4RoVszJp2bWTU6eGne7BOUR+AVhy2RTUUJzIY28P/QeH+0D3UjJvcqC3M4OMEEKwsJITMSINSSkZMR4WLa5cpt04psuOompiJxPipiJkxIzbyZS7tiUbPU3H14nmJOTJhxUm5OTP7ETUoeqN1MNSKgSWcgJqcnDd02Ub8onCyKqakOyFTUTw1IlgMWr36SHxTpqQwdMtXvqJwRu4hASQpJp8onDhMIalUxE4dthhMpMnJFLFFPlHQ6MT5UYJZYMRn9qJFwlhxnJ7m0Y+yKXGGyycPliQ3OSILGYoJ8IQVQh8ZOG5yQ7gRa6KcUy2FgmdpNXecqymbSuqzBqa4qjXOgCGRi9YDkMaCdKETp/s4LgY8naPSJYvk7YWfPPZeTZLMpT6UobwFVA1ANvzuiPd12eQW1svaRPDk80SO4+cbqVTVIPEBTGggPZSLgo3xPz/AIfjFStVoysvajlHkvIk7J6N035NcncctBHx3w9ibkqdGCYOJFCM+tpo3cETmmLaOz+SZXBS0eNQAelQaKFAPEN9Ri8SadSu0DNKaSeYJO26pdkxTc0Q4GDeUesBCoQrFCgt4OmnC93tgboQgCKAnhwyVRh8JeuEVQhoVigaR7Ey+2knPK3imEqlyjdwXekp/IeMchWus5MLLzhWXzDBxUjfN5kMFcjB3h8I7enR+TOmn04zS0GjGR2g/wBYM75z84xch7BrHTSqYx3M508jltObYaeHErZyTuLSPCJ7aTT55bjSu4ocRHdXgEaw40DSduodRvfOS9slMbIsSkssT5vU1dNvsdHZ5vuip1ttjPAs1nnTeTy9KXy9Mjdu3TAqaZejx38a8Yl/PuJES2s84T/9MOSyhSOY1SxJEJtBwewxIzUg2EonEsZGK8nDQ5uUh+5CI5YI9CfkcECWaKcnC5hiPlykSEcz2Nv0jNwflIXQPCC5k8TlOfBk1I6IMyZIpGhVM0MklIfEGNTIXLB6hCADCoG6opgGoEDBL/ZAkNEgKhvgTFjwBSBv9sBYne7ISUCDngh1ICChuS/o3aDET/V3e1tbu3dTcMWM6/JwztUw84S/D6ZNpPv4h4xFSOaYjfV1OeTZ90AATlricon/ADiszeRs5ookzeMyHO3UBQt4tTl7uzsHOLPOJinL25FE+fzS3s+2vhErZplJ7Pydxby1ilxJIorGvGzOPRCnbSnhGdQ6qfaribp7ZvQvY89rLSXDvTp/0ezyqc9MgpGBWIstbDyjLeHtBOFFdSIpjLKZgRJIBrcIA1pXMACtawlOH9sPKQ0gHw26p2SVU2LUpqEInWtBEMgEQAKmHcFKZiMazoD0kJ2HmjjRvayXpSpXGuoqYYEuqgFLqlMhAQoJRDIaw+BYutwbG4sBZ9OzaVl/M+LLEiiVMuyB0qhQTFEOIjwEBAeqOQbWSNxof0iOGad88vOpebqGLz0DUGhqUCpRqA0pHdwrJqep8B7QGvbGXaetFrfSBY86kvbk88SyrhmpuvUAbyYj1CAjTtimh6ethLCfBlrJ83eNyOG6l++UDdmYVizy0uuS9w3/AGY3fDP8IzDQjMZfNFHdk55faOM9TU3gQUxEDpHL1ZCADvyHqjWJZLXkneETcXDk514uZDhuy49lBjCPBpVpuDKuY3Ke7/GFANC85a+b5gqn9ovcbMIYipFmI4vwIHhrjwbWA64AHF+BBSGpnMeKvAA9KpCgHiPK4TgxXEBSJEqkHvDDeXN3kwcETbtzn+ru98W+W2FeKKE1zkfZ3j/KIxkLOxXScpCpElIv7Ow8rT9JfV+1T7omG9mJOn6OXpbHrFvj7zRYOZlybRRRP0f7tBCHRJJMFPRs3B/qpj/hGtIS5un+rtyJfVTAIdJtYCczJE7G2gU9HK1ftUD7xh4TR1aBT0mrpfWWD8KxqoJQciUBLmzM0NGM0+cmDT6xaiAfD8YdI6KnH9YnBCfVbmH8QCNGu9sHBOFYWZnyWilP5ycfuogH3jDj/NJL/wD34r9lElfeIxfylhRMkPEWU/Zno6OW8jbuHjOaKuDpJiYyaiYBepUeAh+MR6amJ9n7o1NVviJnT9col98ZYu21OYOGf0RhL7sv8Ysdyt2raJ6wR59KW6b2RDd8IgADjF2mbPXGarfp85P2RD+cUoQw/SdCMmbU5bHhGM/0k2/Ts+3PK5eoQ8wcF2uIIkHiOe8Q3BwiStrbVvZ9nht9t2qUcMuVCU6Yh1BvpGBTV4pMHB3DhQ51VeUUMbpCPHx4dQR0UqftkVKmwwWfOHDwiiil/peNYt4zbETImncuRSun4w+buvm47YOxySVywa5iKYkT8teJqNzp9A5RKaKWIqbGHE/Lk1G9xRT92OlSyM3FEuzUUwzs+mTa92cBaNmpaCzZHCd87tibEKUu+4IbYca9eXGEV1cNQjhPn9L35j3xKS+Yam4xPmlal2t3jFeSIkym2amH9X6KuztdLhlEBa2UpyuaHTb38I5cRO9voNa03caxbJxIfMdoEtX/AFR3yjcxdxc9pMR6yju6wNluGI3SWX5RLFP2Jy9uRi/zEPEY55x2Kpt3KSUsCBI9BkwjmidIS72wqUsPpTI5pPJglK5XL3D164MBUW6KYnOcRyyAKj1ZiFA4iGUbHI/JwUlbhL/OpahlZchy4hZenR7MVaZUBNIRu57xG8HWEVhIlzxMSwvzegcKNutTo10ds1Cfo3+kDhIheWUfGRJfP1kKQoiUOsBAO6Kw3s9YPWMNxrZD826ZwOwPbkA/CNOhMXURnZSqfYgFQ5ONSXsFI8P5G3cHJlyhXAjd7RAQ+EVacWMcJ8nL+VP9Gpkf7O4DD2ZD2xLpSiUpXKaA1hSDKNFG/JqJnIcmya8UalHq/wAYAqakRjiMKAfR8+AEsK4UAeEAlD1orhqEhmI1hUgQAWduprCeInHSGheZN09HbRR44ITV1nKJjGyAvKnMADXsMX8A4RzZZVlMJg8JL5e3VcHcGBMqaZRETCPAP5x1roY0N2gk7fXLQS8hNXUUcYLown1c4gUoCRMAEDCAhUBNu3gFQCMq0M0aUqmEg08tI4leEmnL3B1XBcRFM2wJg4VrQQAeFQDKKDp4ty4b2Lb2X2ElZqoGMUxajhFAROFQ4DzR6wMO4cw36el0Xy9NxOJ5OHaswbt1LyhWpwEl0oiIVMQQKAiFMh4744Lt3bJ5bC0D2aOHBzkVUHVy7sJADVTAA6I0ABEBzqI9kKnQhFhOrOeyIBU2JykJCNYDHT9HAgaNjPECPCXrgTQEAHoEBpAiWCwmAN7sgDDBR3x68MMDxd8CaPXQjwBSHcAl3tgIOIUhIxvzlCAGgRo+gOUOJppUs+o3b4ysseEmBSmKJwMdEb6eXYcCj11pnGdEjozyPpS8TmlqLaJt7/mdq3bt1MMFAxFDHMcBLUMgKkSogHS9yYHXoJaaJomRwmmkySPtcmUpDlAeO0I594RoUgZWkTZkSnEwIqqQvOKmIZ+1SgCNd9ApTgEYw48oG1mr6uzs/LMX6TaEPAoiOXeMS0r0uaSFJfhuLFtFVbuysW+mnT3iFQ7BD8IwL2Jy19kreTx5q7hw082IqXimLQl6u+9UdqnCFLN6LZGmoRw3mhHZ0vSJmKW53ZUz7hjOrT6RLUTB5qajduTZvGRbmOAlGm7eMRlmtI0wZvPM/wAob3CnxMQ2RaZjnWoZZ1rSLtclHRikqZt76eGkkQhbpuaQChTjwGgcc4+cvlQ6R5Hay2jizdi8I9n5YpdWWTMa47dgYb5gARoJCiFAHOpgHqiX8oLyhG9sHnmOwcwmB2rcp0XkyMsIA4HMDFQKAUwxzAVN5g5oAAiaOfRPBTi1yNnlVIRuhAwJt8bMVxI0evdkAYY9CEeEYKYseE8DUIACgHAIMIJhBBGkHDdAAWPQeCRIBqBBwGEoOJoaGgix4bHGDKnhARpAxsOAx6Cx6ESHDfB7wwQN8CI0gANe7I9eGCAFYNAAri9sEMaJIsn/AKDcTjoJKJp3fWA4mLeDuEKQyTZOHCarhO5cSLeNeNT3de6ApCaa2Hyiam2Q14vsiHEItExmErtBZ8jx48bpTWXlBNO8oBDuEhHMKDmcS50EMwrTPdFXBsp84n7PN/HrgpggGePui3aMZ6pZ+2ksmCaZFeWBPDNuOBhAKD4iFPGKeA1iQkWIpOGSafP1pK6bPZoYDANQ4Bd+AQAfSSS6cLJ6mlrl8jsmyo3RREAIO6oGGgUDgIDXthw/tZOLaS86di2b1LF2dYcJ3AKQQzzHP3UjILJrWDmFoGSbhTCl5CgZRQxjARU++6ccxpnmPEMuEa1b1zK2dm1XkjtAdocieInqbihDZgG4u7ujEaKmfQVPHl9xMLQMiH5xr145zd+4IodtLGfouoT+mGju9s3UzUEtOsKboYO7T2gccmpOHqv9o6OP3juiHcHxFOUUOc/tGrAIb3sT0m30vEONOvt3xYJHbe1Fn3BFJXPHCVw166YwnIbsEpqhT3RX+ThA5oVh3OgrM+UOzTb6vaxmcjghv1hqmIpmAdwiQBqA9YhkPUEXZtpk0fuOT/SRukf9sUxA95gD745FNiR4HDhOEkGZ1la3SrI5Gz1xn/SBD7N5E1/MdwCIDkA8REQHsjn60+kKcWoUVUeJtCkOYbqZUQ2OoAMNRGnXl3DFTK9cejTv+11Gp98CIqekUi0hXyAVHEv+3+e+JqzdhbQWoUw5Oz1g5a3rxgIBffEIVVNNQikaVYPSj+i6ZJf5jbnSIXaWTMYFDV3VDcPhCl2hEtNgrOaSLHpuGfmtlq51MT5Q4LQo3aVASiIiHYNA7oWa6appK5orK7SSNvfIa6UzNSt0QEagNRobKg5CES6lsbaTRM7yT2fbt2+He+XKCRQeOVK5DwEc4rWj9BO2lpHFoJopLNYbqAZRmUoAIXgGhruQAADuEMxEBruiI4VeC/Dkm59panDhmt5js29Rvl5NwsmbZ4CN0AijvrLaULaJ+cJg3VVIkUcPGMCd4KbygFKZdYDHQZCJ4fydTme0GXu3Q3WXbt0zqPFCESJzjGyAodYxPUUXiGLluczs7X24snMCM5hNJm3I3MBVG5jVEpMhoUDV4BlnTIe6N1lemzR+4l5FFLSN0jnTC8mtUD7hAQEKUqNeHEA7oo+k6U2DmCaswUmBzzDDBNHV3GIBs72ZN1M8xGG1ntFdl27NKYWgmB3ZzpgYqKNQTLlUObmI0ypujUlmgsdJGie0Eww3CkvI45xVHCJSAbuMIUN4j4RY1rcWLlbPETnkvIkShTYahRCnVQBr3AHHhHM2kTzHrBE7P2fVaN29CmWWKaqpx4BezDxihFVUxIqyFkdYyLSh+ljh6zlbxkRVIw4aaiJhvJh06VARAOO4QqGUZzbuwdqHjhWeKKJTAx63tXMAXA37jUqHdUYyNi/eM3GuN1FSKk2imKaglHrr1ffGhyjTVOG6ZE5wzSdkJ84nQh+8eHjAn6MplKUb4f2/AS9lIRMTlIkZ/OW84mjiYN2+Ekqa8VP1fdviME8MqJKSSWOJg8I3ZpnVVPW6UpREe0aBwAI6FsrLlGdn0lHkj83uLoFMYqZQxSBuMI76DvEBjAbLT+aWfnDeYSu7ik6Ji1A4cQHiHeGcdK2OtMnbiVnUUZqt1ScmsmaghUQDMDcQD39cSwMktc6cW4nh5GzcEby+WXzGum56ohSogFK039W+E7D2zmmjuceY5w412UqmC8YuYpVyvkDPIOIRIutBlqGdoMSR2gIRurXEWUUoNB6yiIAbvAADqoNBiyyfQjJ5fccTyaLTBXpbQpk7KZ1DPrEYySdy09i9TWXWftJLyKTRuRw3yUTMapMqcdw9tIwzSOtYdnNCS+z6ZEjpGuuDJqDQw7qUGu73xtq85s/L0zt1Jg3Swi3bqinNAApTMRHxjAtLc0s3OJh/QbMmKkblHCdQIfhTt7+MaqISCtZtYuTppPFE3bt8ltYJVABMvVw/GEXul+0Cl9OT4TJInNup7fvEaZd0Z+VBwoph7fxh6DfDTi0ZFqbaYLaN3BFFJoR36yLhPkzfu0GvUNadkXWz+mOVzS4nNE/N7g9LpjGESXx7eAV7Yw5dbD5SG5HnKcnz4UghyalaokrsvbjXJwzxZVOCnUxruRTjdvVpvAK168xziHtNoykcwUbzCyahEklTExkbwCncHpkMOdQDMQHKlAoA5ivZ+eKWgkf6JzhnrZOc1U6aIgGQdoUyqOcXuR2bbyOXpM2/QLtXukO8aV4RkbIjLMWSl9n0/kbfbOUMRTif/CJ4peUh0RGEVCQmaE3K1vpOz8Yhrcuvk7dP9pe8KU++HsqWxOTiHtmGGo3T9kTfxAH84zYLyKvBRGDQmY0IsfMixKOnKbfCTUUuXy3vdEdLwxLkR9rzKJzhvyh7iTcPeYxv5BErkCzM3cTbLlOUjPpbNVNhNTbi+SldNRuSK9AWBorEmgqpEEkfD5SJRktiRkBKgfETw/XiIcoqN1PYiVRDmQm+SxIAGzU/KRIoRDo8nEo1UgA0Kxp/kbj6wG+EP3KnzcQlknGGm49sofDKJdXjGM+TojwNzBCZiwoeCRJYQ5IREkODQWgQDQxUThE6USCpYQEkAMYClCZiQ8UJCBiQCIt42TcJn1hO/s3drPKMitJJJho3mh7aWXbqnZHNenEvLuVTr6VMtMlChURpkIcMqxtxyxHPWjdwmdNwmQ5Dlu3TbjcKD2DWgj2wGcnIhpLOWc8ZpTCXuMVu4LiJqF3HAQr4CHEBzAYfl/CMws4kpoztorY9wpfkk4UF1KVDfMKblG49wBeAeNRjULvbBIYABCS5eTP9WFQLCS/ozwkUVtwTEUhAUIk1U4TFCKzKsRSzZNSERYp7HJxLi0gCN8SDPIhiCbNP6OAFkn9HEkVGC3ILmhFKsP2cNTy79nE+JYACJwgtEzJYsMFeMPVhiPWPHptxPKTHzFOLEykyjhP0lyIaV7yRf7NaviETU6dCxyN7m/6SkO7DOE5gSaa5eITZw+3s4UhBdDDUjQnKXKHbqfkYqU6Bu3v+v6sa054kMikzYcOUlojkz4kPERjoMmiQIeFR3w2SGHBR5OAEHhQkJF3QqUIBhqDAR434wBoAAN+EIKmg5oQOaABm6L/6e6KLMzfo/PCOE7+rq84vqiO+kX1QYrVs0m/mdXE6FDF/PbBexKK+0V8+TxHE9Eka8a90gAcgDhURAA8Yz7TTb2YW8njfRvZtQ5GTJS6sZPcsru3BvAOaAcR3Q7ntp3Fm7LzOaM/1tWjdvtc0TmAtQyHcAiPhwiL0FWZTUeHnjzbOQ2IUxt5hrs594V76DGaTua3OjtC+jOX6N7NpJqNyec3aZDOFOJQ33A6sxz7YQ0yaKG+kBn50laSTeesi3m6hdjGoN7DOIBUa0oA7wHsi2yidJvG5NYU5UnON6w9fjD/WyfSRVsuSqdTpvJcmT6E9Kjxwp/m/thfSmbQwot1FjbZru9I49YBmHWEbSC2J+fd4DGIabdHXnRMltLJ3yTiX0UWTTyF0mXMBypyhd9c6gAhQImNDGltnbST+b5ooRKcNC8ttemJWgKAA8esOAwHRVpKoupDn2ZF5QdjXGju2jS3lm1NUbzNTG2agCTslKhkFAAwDUQDIdriOezWcey/SBZNlaiRqEIqqXlkS7iKFGhgy9rMA4ROW/s7K7cWXe2fmCZLjgo4Kl0BuKBzTBX/COePJ+tfMLH2se2HtB8nI7MKN0xhACOybPuNSnbkPGkJlJvU0/wB0ataqUKPGfnBNPlWnJrF4mTrkId2YRSlRw+T/AD+aUja5ijyeJhkOQ5eULuvB+HxjMrSSDV1DqN0z3D7RTfh4RJylavx4VoQOOGphqQidSAByZWAxoaipBCKQDRIJHi12RsqpPFNYcXyNCG2jfS9d3s7YjbHWWcTxxiONhokblDXczjwKXIPEeHVGxy9mm3bkTTTuEJslu5AUOoAgJkwrCTs5emRNuncIX2Q/NYl0EI83Sh4mSAyYCKUOSpwBE4WKSAk8UsKASBKWDkJAAF3thQA4BAFLCgBFIApSwqBI8AVgxOEKwBgLCgBWAKWFEyQgyuGIWMztURNO0DhwnzFTB7+MaBN3abdn7fNjPZ+ipq+uKdDnQFIjjjhqfXjLdJk8b2XcH5Qh1VeUTL6tcqj2dVd47on9IGkaV2LlfKXFZgqX5O1vc72z7xKQN/WI5dsct2ptZNLQTBWYTB4dwqqbaMYw7uBQ4AAcApl17xjenSyBzx4G9oJ04mDw7hw4Oqc5ucbq4U6g7IiTjDNRWCHcx1OKMzy5oBM3zn2oIUMSFSt1Pm4lIllrkhm7hMmJE28DDTivSXk0+UUiUMriR0wIYig7UUUw4lWKyiieGopt9GE2EuTxMT+GHzqX6vyicaQRjJolGmrzBn5vmCZDnIYFCmu5lOHEvVFI0oIppuJenzDkTU2ftFH4/GLczUxLjhuoTWEecX1u7q+MSrljK7SJpPHjO+4aX7pTGGhq3ecTcbdkO8KjFTjkrBG8O4xmRWZnE8UP5rl53FznG3EL3mGgRcJPomcKKYk4mCTQhPm06qn7gEQuh8e4YuSbrD5NO4lc2SplLS77qB7gAYaKzPDv8pGKpKPkXKrKXiS7A7ez7M8rsm8PIkjlBN4szoDt2Geyovz7oCIiAFMUAvDkOUCycy9mp8nT2+kpvOcesxt417c4pTiYqYh+UhNCYqYmHt/nujZOETKUZt3NIVnTNT5vYPzorsxs0ztA4ImzZnIsqYMPD5+fdvD4BFr0Z6KbWaRG604btyNJOyN8omDqpEsszAQabZgDeAZxITq1Mjs+mrJ7H7aV66tMFClBV0IZ1AoByZajWgDUcuqGpJkrtIWzVhm9i1NctJMNdcHKf5GitQCU3ApXnD2BlTjWsHvyt4p/qdol7WCAj7xCvuiKPPHDi/iKc/oly7/fBAeqJ8pzIpFuY8e2UsnMFDqTCRtFVfpCpiB8g6wEIjBsHZv5uRt/tXv5w4JN/t/ahcs1/N6DGHshuX2Q7yw9m/R+Y0iHP0imMHuz/CIZxoxk6n6u4dtPqmvhXru1CufaAj1xbzzFRSFiLqKfNxDpQ+h5szB5osmm2ozeN3H1qpiX3iID3VixWH0DzCeJ65PJ4SWJZ3W6NFXBiAO8Lw3C+IDl7ot4qKfOQqkup+d/v4Rm9OvRcav2ajYSw8nsX8osfIyawRMCmeGRx1yhStQOIbAjvG7Tx3xrlkbYSuVydx50cfK73NKUROrll21GMLs3pkt5Y9udvL3Dd2kf5t0jUS5UqU5RKYB7a+EIL6S5hNHh3kwbkbnVNeU1coXC9oFEQ3BuCoZxhLTyRsqsGVLyp7dvHDxKTs77Qk1q8cXTbZkinugQRruES59YAIcY5uEvKRpelALWWstI4njiX/JyFBu1TRMB8JAomEtQLUaiJhEaB/OM8WaOG6h01EzkP6pi0HuEBzCIcJRNYSTG0Bid0KYffHrkZ2KCApA3+34wYE4C4SEApiQaEsKDRRSPAXqgolgBHDj2KH0cGQwS748I1ggmgA3QAHhMQpBwLAQmAKIcI6a0AzCYWf0fq6m4O3JOHSqzi70rt1MM+qhTbuuOaEg+c9T+UdOWDlLiX2Pk7fp6qmob65wvDTxGGSzWLI2jsvJ09YmjN2q96JbpRJTsrl4b4nJjbW1E4TVTkcrPqXN9GJ1d1BrQRAO6M7k7NNR4k3eKYSRzBiKXaiUB4gGWfjG3WanFi7N2fcKKWkaEaS9M6zhZZQqdwAzERrSlAy3jEYCM1k87l9n3Dtxaxm4b3y3jPDJjQlK1v5hQKceyOctOGmVnbiaHldk0zpSRuUUzOjZHfZ7y51BLiFRqPYABVx5QWn1xpUmCsjkaZ2Vl263JplNcO9ublFaUoURqIEG8FKCI1GgYyopiRSDtBE0EMMEMaPXghgDf7YIJoERrBDfhAB6AqEeNuggjSAAxoCAvBAVGAA3JwUoR4N8eHfAAN4IGCQeFYATQkqeDCNYQOeDxAUbt9YUw+nzoTVSw1MP1IXla+HMEuT2L3wpC0zD5QdRNPYPDHYjoNHhCAu9sSI9d7Y8aCm3QJQgAEsLpppwZm01hwk3T6ZgLeu82ogFd/AM6fGJGdNG7OYHl7PbIS5tesfj74IgOl5mn+j55empzzE9wGvffSEJe2UUlaqifMbrJlUL6tSiBR7q1h09kSbez60wUv4t4l29leqIFoHX0hr2bs4b2TXU84Hb89JZMSqF4UDMPENwd4w7gSBrQs5XI28nUZkcK4ijhQ264cRGlB7eoYrkxdJzB4dxzCHpsl7A/GLMhZNm4TdvHEw5m0mUtNkBHIB3jWnZlFecStwo41dmmc+1d2c4RYyi+WDsxiKFeOE/q+PEICyWj1R48bqTi+kliBeKXn06xH/COqrP6M7F+ZyKM75yHLdK4KsA3h6xyDd1ZQriuZ3LQ1dPDT+rDqv54eAAEKLsFGbhVvzypGOW961BEK0/P4w2PiQmxhxNCChoPCBt8IlhbvbFpsbILNzx4RnNLQFl5zmJdxEQOBwHKhREQAB7xiqlCHLVm4U5NPbv7N3P3Bn8IgRv7Tyf7Jqekmj5b2ilJT4fzGGk08m2VqJ6xJ7QKkP6rpMLhacAMWohUc9w5xXrFWR0oPGaSkrmjuUtDqfPLCAEDiJSCAiNaAFAp3xp7WyNtP6xpEfE9nVwPnwrU4BTsp/ODLE0RgNo9G88s/NCS9wz9LzVEzCKaoDxAd3hvjY7J6MZHJ7LqpzRmkq4doiZYymYkCmQAI1p4bosicmmmGT9LJ4ynaTdTEKoZvgHSENwhQRAadvvisaXreOJPJ0mcjZkcecCqF1oqgCklu6q1HsqFKQZZFWOeZm1TbzBVNPmFUEpe4BGkW/RWxl8wnB3EwUSuNC4hSqGAAMNKZ13gAZiHWEUdZRwopyl8xz17/wAiNYJyifKd+1/jT4RM45qzJXbO5s9utJkvZy87ORuCOHHo7ye4vD3dUYwV+4TcHcJuFSHPzrphATVzHMBDIeqGiiikFMWJpUlRVkEpObuy82CtvaCz80O4lamsawa6ZuoYxwVruDfUBruzjcCy7SJbBn5rnjdpKmThMTGUTooc14KCQoVEaU4iEcutl1G6mInsH514phASiG4QoO8I02zWm+1Fm2Z27j+lSHptOlhqTuGgiIdgjSLcbgi1ufJ0Tl6irhnaA5EjlEu03oco9oF35Z7/AA6qKtb+eWXU8zqOCPUmnIlMomJFKANAzqIgPfD2ZaeLcPFOTcN25Lvo00Q476iIZ5ZcIoE1mDicPFZg8UvuHBryht14eunCKSxBl6Jpil7hM6c0s2dW/TZvEOTLqvDWvaIRXRVs/aS0BE2aZJO0dqBexjCcEj0HPLrHKlaBWIQsjeKJ4iaZzk6Rro0L30rSGZm7hupyahD7PRMHVmA+HCKn/wCIjpmyWhqRyP5RMASmGKUOdmSm/cNchAYkLU6G7LziVqpyeVsWT26OCYpbhK0ptU3d4BFH0V6TlGcrJJ7UKO7iRgTbuDJ1Cg7ijSoiAcMvGNAmGlOy8neam4eKncZcmmiYRoI0AR6oyedy+2xTLN6BVE3B/wBIHHMqX5OYdsKbwMIAIBXgIANIdH8nmV+cDqN5w4SSP82YpTiXuMIhF6YW3buOUUZu8I/ozGToBQ7ajx7olfPUvTb+cFHGE3u3rymxdDrHqCIblEMIvkwK2ti5hYNPDbtzuG6uzrWVe4fVHt3DDawmlaYWLxU1G+ut1drBvXDlPwEB3d4COca/am2OjeaS9WXzyaMnDRXZNdUGuWYCAloP4RzXaJaz6cwcfo+oqdpiDh4xe3hnu41jaDvEzaxZpFodOtqJp/qtMksuGA14u2c1OA5Up2VgrbTNbiYJ6nhtDnPyeIVMQOYR6gqAV74yM737cbLoRk0vcOFZxMLh9U2Uym3FGm8esQimlEm5YrN6P1LQStVS1DdVudVbGxCm2zBTMDZcYn5VYnRnh6mmnL3rglSqGdGKdQue6o0EKdQZB18YhtIWlZvJ7krkbgmu3gvKJmASEAN4VoIZh3RMyI9h7eM28wmEvZOHV3lkzbChT8agWg0EajWlISGhnOh0T2X+UOJXL7+ey3TxBy7Kxk9stIdl5xfZy+xbRukQoplW3Kd+zkA+MblNdGdh5hL9T8zkS2RumKY18oiGYgNc/GOV7byr9F5w7keJinbqXcTdeIIAJct1aDnFImRDvnCe3h8yCNCawpiRHlWxFMPnxqujSwqjy5PJg3wiXhw0zFqJ+oeFA8BiajKgWfR5ZJSVs/ODz0rgvJ+wQfxi8lQhwk3TwyYcKlTjA1TGwIQ2cow/Vho8Ph8n68BQ4k7NNNPEiq24X/pBJPoERD+8MWxF0mzb4inQ6PrRndppprk0Oon2F8ACABkopCXzkEvhBongssclbcn9SIS05VFHmIp2fDdFpkiXyfEivTNwm4eKp4fMNdjOmy5EK04xaZHMNX5OKuuXDUh+wV5SNWjO5pKDnET5OHbI6mJ6SKuyWUw4lpeupEjLi0Wh0ryicQkvdYn14ly+jjICMXTw1DQ6ZrQm7LBGgwAXezq3KfZizxSpGpyhIuYGjKobUQpwhI0GUGCCNYzuagnGE4EQ4wU26GAMImCDwUd8ACB98IiSHRghA5YAGh04arJw9NFRtxbuV2Lbpawmq+mb2qcvlbXNw7UyoBS0G6WoheMOyUDVEQgApOnMG6cjaKJqf0rryBZan84dQDlEbtM6AF6vAAAYulnpgo8Zk1jn3bpu8IrEisnOFHh7YW8Ubq2gcJ4bdq3zbylIQzRSEecPWpQoj1ZRcJTL9XT9SBgSGBiQg4bw+IGGnA/YhICvqNITFvhxOLJpw0OXEhiuRChI8mnykPzNcSPJtsOALiOGnCRyw+OjDdRKAY1PCQlhyKUJHSgFdmRrKwwMflIXW3QyUTUj1LI8ol2cwTTixMJ83b3FOnlFBIOHykOUpmmmn8oUIQntGpGFSl7OjK8bF1m1slHjg6jNPCIf2qj3xWHrtRwp8oUOe/EGvbOTpqaumpiq9FNuUyp/cWtPHKHcqLNJgprDxmduTolNvpwqAZAPYEEabiBLS8nJkxIkUkoRRSw4dkLHSlsZsUTCF04bl3wumMIQsUYUAKQgQYVv9kAB4KYYCEjngFcFQ8ImCAFSDkQUccmmmc5/ZLX7oAuNxDgMVPSIOHIzqe0F3vADDT4BFwFPlNX6d7m8a9UVbSSyU/Rc6n0SyZil8bowmSc+25V1hm0Zp7d9bm9o5BGtaLJWozlaqabfmGIU3sgBae+oDGVzlJNN4yeOOY3dEUMXsAQjZ9G1oW/nRwzTuHIqjifWumCnjQYm5skWVq9Ul6kWdlME3icFeSNN4piYfP6RchiMdKJ2XUxFOZ+RiyWTxzp/ORgGlWzLzR3aRLSZY9MxG51gM6RLuSUNStQDO6Yd4huHxjUVLYuFL6iaZCE9W6P3hDKZTtvOGasrmEvSVScFFNQue0Ah8OwYlo2pVXDtLTYS1krt5I280Z7GMUMZPfhKAG0XfurWnZSMJ8peyDizdqGVtJWmciTimsGu0uLlEMMw0yzpSvsh1w40Oyi1Fk9IEwk7NRXzJhgteNmQ2YXACvHMSjxECgPGLrp0c+fLJu5W8TxVTpgYt7oqFHIahxrwgNKdlU2exatHlpW9tLJy+eJuL51UwKsXiVUMjFHuEPjDqcMuTOmonfJGBeTXb1OTzSYWPmji4k4NrDcxq7ChQABKHXXf7+qOkNdl8wb4abhI5PZNXdUM/vhWJqwwnYyqbSlNS/h8+Kg6Lq6h01LxbnRNGgTVdOXzw7NxzD7SJvXDgA90MZtJE5omTDuX7uyb+fH3ZxJlcooq/m9zYnrMWSmloHhPk50mnOM4MWl4A3gUOJurhF7sxo7k8vbpPHjjzg4521TDIPYQMhp2jWLm2bfRp3CezAJs9JpY3lbcjNuncSIW6X89Y8R4xNpEhFJOHqScBAokWHKZIIknDoCQCueISDlJAplhUpYdiQpSw4AsELCob4OAC3Oz4QYpYNc7IMBYoTBgxCwYsKQDiAUIXKTDTOopzCFvG6qR5ImIoROGNpX2Hck7fnn2lt/DcA06oAK7MXCkweH6ZOaUvhGdaZ9Jcr0f2XOz2HE1mBbrdubICgHzhs6gXgHWPjFp0kaQLP6K7Nnmk0uKvlSimxZ3tt2vQd/EpQzExqUoABxjiC2tq55bieOJ5OFDu3bjpFLkUldkhC9EoBuDeAb8842pU8lclzxIi0NoHk8mCswmDjFcODXjGN8ADqAAyAA3RAKip+euLOxsfMHnKOLjQn0ixs6D1FLmI98WNpJ7LydP9TI7V+kWKA3u0ArQI6+m7bEOojN20kmkw/V5e4V/s0THD3hx/CJBCxVoFPSSd2T6yeXhUQi//pPq6Z02+wXm7OQUDuhkradRT0cUqZLqMqS9j5o3/wCj1f3f8YXRkUwbp/6vcX/7MR+4ImvPKnzn7xoVSmanzan8UVjEjORV1CPG6nKNzk/7s3xyyiSYK6xyex9mJkszcYnTh+3dt3FzWGbc/wD3efvp+MCW4Z/Y7k0s5iikT/m3EThFk6l6dzmE/PeP3xIpv2af9Yja5i/IrbqQuE3GsS/YP0i8P5w+l5VMT9XOk4u7RsMbhqcRGlACLK1Xl7j24XVep+jT2CQ7gV91L/OCfKJ4SvrJl49vXFOndm543cYjdMjhL6RP7hLvL8Y0rWm8ScklTiePCS+Vy9Z24+jTKIjvAM6UoFRAKiIBnETZSOfzHcYmrqJnIf2sh+MbT5P+iGV2sTd200gYrezUsqZPDMCeuqlHaJeEa3S8QLQRERCvCNsZ+StaycXFJ4zk7f1cRwU5+qglIQwhxrmHbui4zHyXrQOLNt7Lt7aS9uybl5Nu3l5iELX1jAIVqOYiIZjHPmdKX7HNmlXSs3tQoSy9k255fZdoUibVqVPDJltCIkDjXr4xnwNlFPnI07SB5NukSwaarxxL0nDK9dK8TUKKZs8gGl4SiO4KgAdYhvjL3pJpJ+TeM1Ujn5t4uXgIZDG8O0wu+GOkcNOBcLpqcnFeK7UxD4n/AKYVO6Ui8xOmSaTbEU9iHZiJt04gQmqicKpzRRTk1IWSIxJ0h08OHjRfDiDI5h4kZT0kaXFYmDGTUg7dHlMSIxFTlIcCuomp0/3vwguTYkzmTg526cRqT5PEInz4fJucSKTJGyyf7OGL+WM5o3w3jcipPa3+/f8AGJBYFFPRwgomon68DUZcheVyhT3RryZ3Ejebf+zqUoUOopt49VBqPbxijv5ZMJW41d43Okf2txu4Y24fyaGkykzOcNzt5g3OqTnFumADpCPEBH7o56lBSWxvTrGJATrgcKNKcaLpfh4jeaOPqqJgPvHL4CER6mjVx6NOaX/rN6f8Q/fHBPs5O6HfwUQCdcGuRcVtG00T/V3jQ/1r4D/CUQ+MIG0c2k+jaHP7Kw/8RcveETnGRfTkVQU49hRPrWJtQ39JJ3B/7O6cPCgj+eHXGOJbMJf/AKwZuG/9omJPvy90ClGQ7MZ4cAZOFVCx673xZNxsIcYCHBwggl64BnkEVHimpt9g7jkS95hAofEQjs8qWGmRunsESKCZS+qBcg+6OOZMs3Zzhk8cJnOk3dJLKFLvMQihTGAK5CNAHIch3cY6BmenixbZmR5L1HUwcOL91FNEyQlHeOIJ6AQKiIBQBqAZBTOH6JZc7Qz2X2blas4nDwjRuls3t4nH1SFDMw9gRzzpG0mTS26h2YX0ZOkYMFuaoicSiBr6g1oI1ABAtKFoFajnEPay2U4thMPOk4cX7huRbp1BJuHACFqOY8TCIjWu4BoFfNBYQY6ikJweEogA0ej0FgiAe+nBI9BTQAAJuuPR4Q4DBIADXggsCYYCKA9AlCAgQ3wADdCPASPFLCghBkA3W3Q1ujE2SROHCeJD6XWdTbqYjjbOTo7oH3FWIUjNRu3I8U6eynBm62scmpE5atxiN26aaZCESN+9FYTUw1IXiMk1JRiJ4id+/wCqbpRFqIqJqYaidw8WJpMW6ifpNsnR7ezsiLnblNwoTD2LmzswiWR0eE0Eg8AIXZulG7gjhP0pOb7hD8RifkLDzg4PNHnokjAYxjZZjuz4j2RXCFw4kSzOYKM0pOmpyRDHUKVMoVMc3SEeIhw4BxgKJW11o/PCiTNnc1dvs7PTPSle4Az74PZNm4TUI4bs1VVVeaUpRG9TIBy7eI5dcSNlNGU4tAoko4b6u0ObaMbeYOyN7sRZCzcjUSl7O4kcnJlMYoiJhHfmO6sQ2WZPYfQVaS0EwIpML7IivipQd5REI3QPJ1kcjkZ3ErTeuHxE9lMt2hj0yrUK0r8I0mXydnI2+sJ3NgvSMGz3RWZzpqUlbhVnL5ek7IQt0q2JQKj1h2dXGJUmQZ5LbGTROaElakvVIreu4d3bz4gHZvHsAY6BsfoXs+zlZHDxxMyOFSgZRNNYoAkPEoAUN3Go55xgiFt54nOFZ4nMFUnRzCbETpsgYKUADAOQdgRbpDpstpK1PlkwSmaV27dcJ0HLqMUAEPABGHclGr2q0f6O2cn1Nw8aSw+ahXDhQuL2iNRKJvuiqSrQc3njdKaSe1Ddw0PzTFTreAMh4BnWuUZlaK1E0tRMDzSYKcrndu5AQg9EPzUeMXOy+nK0Fn27dm4l7Rw0RLdNdKIKGp0t9Kj3RJWRcZ1oBkfm86kneODvcjFKooFw9N4UpkIxmLzRVahvOPNfm85znMBU8MwHDPiI7gAM616g64v040pzi3jckjsvL3DI6pgvLGWKQ5buY0oNA7xHwi32cmtl5OzJL5xOG7eYXeUM6cAB1usSmMO14Q7jVjLprofZ2fl+uTy0iTQnslqJuwANSvhXxjNE5gozcaxL3ByYRhw1LtNw5GCtc46JtJo2s/azFcJ20dnxdpMpjJKJpcdmnDvGtOMY5bmwKlj1P9aNHrc/NMmYAOUe0oiI+4KQhDdlpRt435RO0js/1jAP3hD4NKWkx4pht7QOD3+iVMBz7f8AlFHE3KfUja9B1rLLytPzfNEyJPT+jcGTv3uFMq3cuIhCY0V1NhpUtYo3Tmic1wljXcQze4nTrExQoPvCNls3o4kcnkZJXMEyPSXrxiqFC4U/shF3eKYbc7hNPGIRMTXS9KgVoHfHPDnSRaC1FoDs3E08yN7wplTxAACAG8DHHIRGmVIlvFXZTjKXBqc30WWHnDM7NOVpS/dyzUpQUKIZ5d9aRXnPk+WL1c+Io+v3QLeKoGzTeam68O8Yos7fTiz7xupZ+3EzduDmFS6VQFAoHUFBAwDuEBjZrBT2cWgs+3eTxnqjjbKpwA93K8BQyCu+gZBDhLMmxyzbmxydk5wrK03mtkIUDFU40GuRu0OyINuwUU+bvx07bULHzBR3L07JkmszPyZsNEQEoiFAqfeA8agFYqmjvR9NJPaAkwnll3GqHLdTvFFQiR6hSoZDQA3iIZcYbliFjFQl6iahMRM5L/rFEA8Mg++Nx0Z6PZH5jStJNG7dwdUo3cagpkADUGtcq0641K0VjrP2ok6srmDNuTZHDUKUAFIabIhTfQffFds5ou/R+Vqy+aTx29aHNiauXk0i9fb2iEJTT4Y8DnLSASR/pI7Ts/c1QhuiXKo76D1RW0lMNSNRtdY6V2gtBqej9nfIQxyqGMoIkOIDSoV3B98ENoAtwo3xE05ffu+jM8uD4UAQ8BEO+NE0Rcm9EGk6ycjl6snnjhJkc6gqYyhdgwcAMaggAhwCmcNdI2kqzcweavI5WyVSS/rBUQADjTeAdQb6jGUT2RTiz7w0vmkvVaOCc5NTPuGoCICHUIDSGAjxGGS52N/0c2h0ZpppPJhNCJTMlSmK8MAAWvqbgAvbvhppLtzZNOYNJpZdxLHr1vUqxcO+mYgZgICXeIDuz3RiTcyinJp88/3Q/d2anEvbpPHjdUjdx6FS7UhvEMq9YQNFxZYZppUtJPFMN44JhZXk0UxIGUT6+lrWLHns+ozvuzlwcS9sGJWuYdYRlxklE1MNP6sLItVFLmGnC4Ewiwcpyexfr7uruguF/B74s8usFaiaJkUZyN2qT1ipjT890PXGiq3CfpLNvf8Ac5fzguSOLF6J5hayXqvGbhukQhsPEUvDn2AAfeER8ya2w0fvHEnUcOGmLX0fMVJuEQEf5VhxZ+fWw0bzDETbuEr5byiLhE2GrTgOWQ/GNGR022TnDcje1ln1T39kxcMF0ygO8AqIDTs4Q3uWYQ4cuFFDuFFDnve1+MFTmLxuoRRu4Okr6xTCA17wzyjeW0x8nuaOCN9TbpEPzSmKomBOABzqZj20iM0o6JbPyuz6tpLL8kRonjLI3hORVIfVEaiWm/qEOPGAmxVLG6ZLUWfuJzB5rrK9dUTWzUpxEphqNfGkVfSfOG9pLSHnDNQh0nCZOb1hXf2huHhEfIJK4tJNCS9vfvqmDm9Q/AKRcm2iR4ztQRm8UIqyIUFiqJ0C+H0YhvAQ4jxic1wNIjtHOjxxOHCU0mDe60JQxSm6dByr2dm4Y31u1TbpkTTTuEIW6X2QCE5NJk2aZE008JIhbpbvUGQQ8XHD5NOIm7lWBKWDCNE48UOTgU+UiAQicMNPlIq6001hxiJ7ZLw/DLLsg9ubSt5O3O3UcEJs8p7IcKdo9UZFObevFEzpyO+kS7dMspz6eyHAIrgtExpG0mpy/wDoORuMV7zVlOglUNwdu/up2xHWbXUUlbdRwodY5y3jGNvNnx/NIzAZdNHCn6udVU9bxt972h76xqEkR1OXt0+mRMCm7wCJLRLl/CFyBylYbgpCzUcRwSM2O1y/S/D83k+qH3RT5gzUTcHce1FkUWUZy/E9RM5vcFYrclmvnRM8Z0u4uW4g6b4ieJCTZTDUiecNOT9HESqzUTU9HHQYk0zmGGmSJqVzNv8ASRT001Idt01E4Vh3NJYnT9ImpE6ibk4pEhccnykW9ktiJxi1iUKuEYjyGw1IlT7oYLo4cICck6/KEi9pjycZzKz8oSNBZq4jcinsxlUNafsUOMFDfHjkgLvfGdjeKBAaQQRg0FgsDAUGEwCsKXgj14IYhG92QiqMLqboZuBgApukO2jyzbdlJ7PsyPbQT1QWstam5hRABvrKCHNTJvEeugbxAIj7MWMl9l1HE8mjg81tK9LdfTRbNQ28QTT9RMLwgBQClMxqIiIwJ5hiacJxrm2eVWfYFY3uhrKixlhDhUcMgD1Rf2jLEU1hTbPlDaxAK2YqKKYinM6MShW8KIJQ4ISEDY1KjHjIw7MWC3IdjNsjVk4binEkujCKiEMYwFOFBTgxiQoAUhWAbnShudKHwl64TNCGiPVShAxIkDhCByQFGIYI9cEOjD0CQJUI9ex5tyOBkmp83BFJKzccm4ZpLfWLUImCIwbC7ILCGLSVt26eG3ZpJf2ZQJ9wAPvEYelSTT+b/GFgLyceAsMm4UAg4BWCQteGAdwSlhUoQkBoEFIgYqB+uAMrCAn6oQVUhom47FzDdRzDQ68NlHMOwi5WNYM5pMPlm2QhQMYpcr3V7o1FkxZs0yJs2ZG5P2ZQr79417wjGbFzZNnNCKKcy7tfnP7o0le2svTTJq6arj+zKIAbxEAiZGlhq/sjL9YevMQ2KeqhS3sq/wDPvjMrdscSzcwUU+abnU+qIBUMu+NKTtBrCh3DxvhEJ0b2ZvGMutRME3muy9RTYVKdPwNkERZyFbE5amq8weKcpsfC774mLCWgcWfnjJ4o4OczdYC7Ja3gHIQ4ZZ17wCLBK9ENpJg4PiPG6yV67evCI04DSlKD3h+EXmS6EJXI7kweONYVyMUpq3C9gBEpSLTNLRtDiJkw+ZdCG80RTnjc7dTp9LiXu8IqcxUcM08NOEJfPHjNTExNjpFN1RsoSsK4UbD2sT/V5o0VJ0TKJmIPjSoeMSUrsZajWMSYKS8iROkioc5zfvFAA94xMsras008RRM8KL25b4fydPmetCsyR35vbytnibBPWu7/AH9nVGDzXSknay0Ezk/m9wkRusdu3Kpz1boiUxqVHiFQ6wEB31ANImk8cTS/iKbHRKXoxjek2yjhu4JbCR3COG5gM6KXITU3HAQzyDIevshNG1NpuxTpkDiydsCTRNM6V82MUu68G4wB+euN5lloNcbpOE03HKlAxTFTNcLUPWDKMWtY4TtZZtK0CfpWRgK4LvHPLfwAREB7o0PRfPFJhY9u3xL6rSqN29UaAYbvvAQhJ7HRqIOSyJ6aSe1E8cEcJsz3L11NRQwUzGtd9QCme6vZF+Ts0mzl6SabzFcELyhjZAc9MxCld27hDiyEjeJysjyeXDquOUKndCqRB5oD1iIZjEwLNP0aewQkRI5CDYOlGanKdDo8ItzFVNw3xE/3eMRDiRYieInDJmq8k7w6n7xTdX84l9orF3QJD5JOGMsdN3jcjhNTYP8Awj1D2xLJFiiXseJuhwBYIQIWAsBAJSwrQITKEKxYHgJBgHDgplE00+U2LhRMY3CgBUREeABvERyjBtJXlTSOzbhWV2XZkmbglU9cMpRDEAOgAZnAB3jUAEcghqDlwBv4KJ/ScyBIonHE6/laaSHHo3EqSJ0TFY5l8TGHPwiGf+UjpUeKcnbBwl7KaKIB/cEY0VCRJ3kCicGF0nHz7W016WJgph/p5Ozn6OG4w/gQChChbf6UFE8R5pEtQS/0SzhcBL2VAwRp+P8AuLM+gzuYt5PLzzRxsEJ6O9leHhvpGX2v0s2fsHJ1Z5MHCT2auKlbs01CnOcd9T5iBSANKiNMtwxxpM7UThxybiaPXp+kZ46UXH3mEYqz6YOFL/8Aezr+eHdDWnE55FttfbGYW0tAraC1EwO7dn2SlLkmiQNxEy1G6Ado1EcxGIU08bt/1dMiRPZ/nvz6orQqqQkYykdEZ4rFIlosTm0Snzah/wB6GQT1RT0l+Ic2JBjBycO+QWRJqzRSEyzGGQFw04MVOHceJIGe4ieHCzZyonDdiknicpEpqScSTbcWbOMSJNoi8cX1G6ZzkIW8Y3AocBHqARyCvGPWQsrNLUTxpZ+VpnOq4MF03AoCNBMYOooZiHEAjTNKzCT6O5ey0fyNQh3ZC6xNnV3NwoPMIPVSgiABlQwZQKeLE4Gaa2onBvOGH/6oixd/YgwDiejjXMWBYGs7cJ3MOJ5rNFFLmJFRSOm35T2YIae8pFIjAvijRw8ueb3iRD3toqhqEp3hUcu6OoLGzmyeiOwfnzWG+saqRZ0ZNYBO4PeMYQIYaCYKnyAN10KhHG0nnyiakTaz/wA6N9TmDhXCvbN03NHrANwd9IJRyFfA1W1Plc28tI4O3k7zzI0xBMUzWmOcg0peNSgDQM6ZgIjviCZaW7WPFD6xbCcK3/WfKfeAgMY9NGikvucme4fpFLkYfeOe6ow2YzFRNTEU2DwlCK2KzcjpyR6brcM7jf8ASiYKtOaZu6MV2mcOoQWAw07hAe2NOY6ObF6eLJqzCXs28qnqRhK6Ru0aOFBzAwkLXDvBxKAUHgICMcfyyfqKXOUjrjyT5yzUZzBPEJfPS8XiUOGXeIh3BCqdsdhx7pWOY9KWhW1Gj+YOE1JeryVVFETbahCcDkEMjkDdUBqAb84zQHWJ6T+HMPfH1ctrL7B2klfm+3CjIhLwJoqKKFTXSUMFOTMOZRpQabh3DSOAdOGh9vZucO3Fk5wymrQnKYjOgkVAo7QgUBECqF6RAEQHeAhmEZQymi3t7MbWWgibhTEhNUvMxOnCRxikg2kWFm8iSB/FSbuIlUV+bGqkRKESWRfcpEgRzicpECVaDg6i7magSyBcRwTnxY0EFIr9mjqYh3GHzNm9wrxDviymVU+bi0ZMcJo/s4Eh27hQ6cJJueTgG6XPUw4ZIBEG+IdNROLRJNHX6QJnTZqHIcnNulA98erhvirLF+ci3WGtWpZ9wkpiHOQhr131c61p1h3RLeKHArU4spNJG41NwzVIrneTujUtOsAqMR6CifziZI7Ys6jZPShI/OHm9uqqqXDUvJlv1DnFvUCoh8KhvrGQaSvJ9Ukbd3OJW4Jq6V9Yyahq3CcChQoDXw9++ORuNV2kdsL0t0YSoq4T5RvLzqk/ZmLUwdm6GS0+bp/rDN6l9ZGvxLWJe7hqHb+obau9EQ7q/GkFUUUjmnovcTpp6shAtRZ//wB4JEP+0vEH4gEKjNJW8T5R4yVIfoqKFEDd4GGH6jWXvE8N4zSVJ9UIiJhYWTuEzqN77f2S5hXsDhHFUpOkdcZxq7jJeydh5hfTTl7Juf1mqgIfAogHwiDmOjJn/wBF2gbpey4MB73VtlEB95RhF/ZrzWodPnkhoiwT9Jh7cX1GDpxI9zYSaN+T1hkqf9m6AfgNB+EV96weS9wdu4bnIf1ezrDrDt3Rf27D6P8AlDxSWN3jPzfNG+K3/jIPWQc6CG/qhquZukZQY3/lggGidtJZ15I3BNY5ZurUrdYu5WnA3qmDcIeICNBiBr9JsRupqRi0LQSPFPBroQEAANIJCl0ITgACoR426BgB3QAeE8EvBAwUd8AAiNIAQpHhNACeAABDjHgHhHr3ZAF/CAAShBqDAQYu6HcAl7siSlLRR44w8OGRE/z2fzjQrJSLV25FHHPV9bohwCFEs83l6iaZOThx5tU+jvxpkr0cedJeR5L5g3Vvl5vEo9UIM7LKSOaETtRK1SMljXTKF3dmdMopMDGrTStRRvyaf/098UgQ4x2u40UWPmjPEl/TLeKZNS/8BHcHdGPLaJ7PvLSKyeafJzkUEpVkzCQTDwEKjSghv7YbxAwkhlICNnn/AJOzxnfUk80OsS7ew1kwv06qgP3xT09FNqHF/V0257nOvKXPvAQ+MQSyj1CDplxFIti1g3jNxq8wuE9YpTVz792cSshsUpMJg3l8vZnduHBgTTTKUb5h35AFR4QCISzVjnk8cExPk6XSUNv+yGdRjYLMaNpHK7iibfWHF7ZUUz9wRu2hnyM5ooolNNIDwjRpdAxWKPpevbUAaFCnUFe3gHTso0QaM7PtyN29k5Ye50nDcrg/fVQDDWMqkttjaByDKWDdNMnyfmbPwz35b/yERdrbVSeXt1ZW3leK7u7KnMuDwG9QBHvDLtjsi0dntA+GrL7SOJJKnZzAmmnqpUz7dAKF9Eb5BEREAESAFaBUK1jAtKvkuzBworPNH84O9Jd/1W+oQ5hyphL7jAIbgMWoiIUMI5RmpGkofRgJp1NHH6xMHCvSKVRYwh7q5QgU6n8N385cIRORRm4VZuEzouG6gorIqFuKJKFGhiHLvKIDlQcw+EOER4xpe6OeXIuiMPEzQ3STU+xDsicOxIcqkKgaEbmHEhKWTeYPEm7x4RokcwFMsYuwQeAjwpBYaJuyFp3Fl5gdwozO4RVLdUT3HMHWXIc+O73RKuEphpMnmryuXqkSyKXGpshxE5txR7AHqyi8M5XY9nKyN028vmBCJ7SxqHE4hvMNKjQe3KIyTlnH6QO3lh00pfLyI4amInVA5+sC1357+yIm4w3YRi5kDarQ7aSz8rVmic0bnSS2lE0zKdeXAA93CMwEFMQ+Ipf9q8O1Gw6Q19JDeV4kwnCS0vvCVTVygS6I7imCgibvrGPKcnCpyU1dDccQSE+kjX9C9qrF2bbu1J4ok3e3rxVlC5mTpuKNRzr2BGPAMKpq4fzh7n1hD7o1Fc61lel2wc0eIytnODnVVNdLeTEgGEdwViam9k7HzxTEnkjbqq5l2qkHIQyMBRADZ9e8Y4wM5+j2D+sU1BiYaW4tw3TIm3tRM7ntOBH4jnEtG10dGzafaJ7BzAjdxK2Tdxd2jIswOKXfdzDLrCvbuhGY6d9G7NmfU5gq7Ph8mm3RGhusM6UHtpHMi7xw4UOo4UOqc5rxjGzGvXXrhACKKev9qJsRc3KzemO1E8nB28vkbJxranJlumIcoAO8xwEa5bxEI2Zu8+Tk1zCSPhgZS6pUhRzqFRpl2jkMcdSO0U0s28I8lamE4IUSlNv39gw+nNubUWgTw5hOHCpPVKa4Fe0C0Aa8a74bhcLnXAp4lxRNQlxUt4pim5wcKd8QNrbdS+xbMjyaN3DgipsMpW5SiPeIGEMvHwjnWQaVbeWfl/mtnNL7Qno03CYKAQB4BXOnZwiFtHbCeWkU1icPMW5zegBe4AjL8dRdy5VO00C22muRzhPDk9m1W6pOa4MUiahBoIAJRL39/bFLb6XNIDP0dqHpydEql1T4mAR+MVE26PAFI3Rg2SU/tLOLUONcnjxV2rdApjGKAZBuCgZUg8lszMJ4phy9Mhz+riFAfABHOIgTdcOGTxRupiYhyHJzTFNQS04gIZ1hiaubFYnQLOHipHFpEzsm/RTyxD59XAMuuue6N0aWOk7eVkk+pkVaELdKisW+T/n28I570c6cZhZ9xq9oFHEwZHqa8Y19Ug9gjv8AEeEbbJ9MejuaJpYdpG6SpyheTWqQ9R4DUKfGM2aJEbM9BVg5goRROVnaHJ9CsYLwdQ1qBvGlOqHMm0KWHk6msJszu1bwGvOlBPdp1AFACL2yfM5g31hm4SVSPzTJmqFe8IXEvXCNEhBtLm7dMibdO4QnNKWF8BPr/igQGkAY0A7DF9KmbxM6bhuk4Ict0xVEwPerv31jPp/oRsPNMVROX6kqcolKZuYSXfs1EB8QjSjqxHPJimnAScl2+0bTiwc0w9t3L1f1dwUuY9ZThkAG7hoIUpnUI0SWNZw80Tnl80UPf1dTBKboJiGyA9YCHXmARps4bpzhPDcJkVSIa9dNmFYgLRFU81nlcv23Djk0ylL4DXsCBuQJGF6DGSnniYPPN6pyHRDlOCR71QDvEB4RubWXN0/lClw54d2bsnL7LyNKTytMmwW8opdzOcQCoj2wukxw7+JGT3dwY0MdRRP2CQigniQ+eBht+TgstMmn7cUB4WimxDafzyV2Tk7icTRQiTdumJjG4m6ih2iO78Il+TTvqKf4Ry9py0hfpRPDyeXqf0ZL9nZU9MrnUacaZB1ZQ0SlkVi1VuHlpJw4mCl8iRzcmibq6x7aQjL5ozU5NTnn5vfFYAVPbOf8YuVlrMqbEweJ3D85Mvq9vjCkapFiZNU00+T55+ca78PCJNuHJwUUcNPEhRKIT2KHKYw8YB8sJ9aGAGiQkoYkwShSGi3zwdTs+7UU6DdT+7T8YyayczUl8wJieiIbaL60abbh5h2Xdp+uUEy95h/5xkDME01D8p9qFSWw5m1NphL5g3Iomp/OAOxTU5SM1aP3Cfo3ByfVyiXb2geJ8niX/vjUyLTq6acDeTiALNXDiHCS6kAE+hMMOLDJ5viKE58UIVeUyUiXk7nlCRm0WaaVziQRQ2JES1ccmSHpVYzKSyHkvNhqE+tGhyQ+JK0lO8vxjOGw8pGg2cUxJf8Aa+8IzmjSCJIRpBYERrBbvbGZuGoMFNBjb4SE0AmeEKQgcYXvdkEMSAQgI0hNbDrDgQhIxIAMY0hI/o3pAkVtHFwjJ6XzO8NnsiYwGSOOW4BAxa1yE24a1jUWgfv833f84jbeWTl9sLPu5HME+ScJ871BANkwdw0Hwip6KbVvHCbiw9pORtBZ8pEVr2YuEPm1y8RAQpUa5DWK5VybmmEg0CUICJBgiNYIO+DQUwQ7k2EjQQwwY5oJBcYndS6oAxI8YIEm6GAnc7YSUJDowQieEwGpiQicIeiWETpQXLMUKEHgAJHrwR655gcCx673wmJoEBrAAYwQIDACPCAKMABoGowUxoIJ4CBQykEMpBBPCKisABxW64brrwkopCJzwAAqtCBlYE5oSMSABzLnOG4+1GsS51I27MijhwkS+X0l7neEYyJeuDLvnmHht4C8jR7dWvk/mfU5XtqnNexOwN9O+MemE2cOHGJ0/wCW6DuzvPnFL8NU0sSGiZyuWmQzZRNPlNs/rGzH3xOrPlFE4qku/PuiyNxxE4GhK5FzFriJxX1E+U+1FxcJ8meKy6RUTcQixsXfBo9f7YMXdFIAsIrIJuEzpqJ3yKlumL6wdULmhOExx7e4w61kgcWLmDhu3vnlkzKJS9Rq53R7QEMuyLP5ODhP9OFZO89EqidREvrCQAoH56otdp5C3tBK1Ze46e0U3Ehw3CHj1RmNh13Fk7eMtY5JxL3QYht94htkevgev5pGOOJ6MJdWG52SopicmnsQu2bQmzS5ikSSJIg82fkKIoQ1mkk1xM6ifP8AhEkQkOUCw2lISZRkPOkjcYmr/WKbccO/gMXGUTuXzRPk9hUnORNzy17OIdsOzoN1PSJkP9mK3N7N4fyyXqXNrZu1ASdw8IySsO9y2l3QtFIltsXDNTU5xfOTm4xS5lpxEobw7qjFxauk3CZHDdQiqR+aYuYG8fv6o0IHJOEDeGAEeIxFWltHL7Lyd3PJw4Ik3ZJioa9vMIc0gdpswAN9e4YryAxjyo9JikjlZLDyt5hKzNMFnhimocqV4bqYcdoaiPZHHDtdRwoeNCthaB5bSePbQWgccs9UE2H6hOiUA4AAUCgxCoTOVy/k2bMt/wCkMWpzD1gPCO6jT7SJsr7Ozs4efq7e4T1jGAhPeP3RPMLIpt+UmDy/+zTzD38YQcT5T6SEAnjj6SN0sTO+RZLrNvybdMhCfnjBVHCcVg81UUhy3eQZoQ6cjiX4jFG2JD8ztOCEUxFITQ0Rnm8YNqMSseEeIwksSiEUZqQkZBSJ0rlviRuNitAzPShZNpPJG4Oye3RKombNMxyiOY5ZV3VCvdEOQR5ObQJB7oRo+kLRPaTR/MDs55KzpfRmKaqZ+0BCuXYOfZFGUbKfRwk9wEkOT5SH6bnEUhBJCNy8n3Qf+nE0JaCeN1SSdooBilzDWFA3AHExQAM8qCMVOdhryNR8nmwTey9m3FuJ4nq7t2jeTxMriBQEeO4R3j2Rzfbi06lrLUTO0GIc5Hrg5kb30QZE94AAx1d5Rtp29l9H/mNupq6s1NqpUU6V1ctBUAOqobFR9bqzjix8+5Q37vHh3xnB5MtiSsOEXGHEaKsEO4jbIzxHrh/iQ2BWGt+FUxhpiwxJNq5w/wA9UTSUz5MkVlM0HM5w4tPEicbl3lk1xL7dRMhkjlumTMWu/q6hiLnchUbt/ODO+dInpClzOQOunEOseERTOYRaJROvm/4vCghnwi13GTT9Fclb3D+c+qaNa0a6WZhY9NVOVuCEO4Tw1LtAOXjeAe/74os5smnNEzzCR3EnHOM3KahFR43K80R6hyEeIRWGiyjdTDUvpHJsmKpldEOA13DD8QRvTu180njzzpMJgdwqem1eEfx98TCSikwb8nGKymcqYhE8T/6o0SzM+UT5Nx+fdFpETyKrpBsVhqKzhmntk2nCJS87rUKAdu8O8Yzs7FT89KOmlE2c4bnw7msXRMXrNTO6PCg7oy+b2NbuHB8Pkj3hvJ8CjxAIJQuEKmKsZdhKN1CRJpnw4m3NjHn+0JfuiF0PDrhE1mXjf27ntfzpGWJsqkSNxYdFbqauRTD55rv57YIowef7Or+6MWqzNnlFE8SYbBCbRW/Ew1yqO4oeNYqI8yQlLFNmzI36d294jwh+AYafJp/xQ+1FNPlOn+cvDdDc+GmniRdzCUbjFIFFInWWr6udNTYPdExfhEKq91flE7ntXoaBPm+IflPvgyHBE8KCantwkdmonyifQ5v+HbDVk+xEyKKczKJkZi31cnr/AFeHfAQ7GlaBbdvJHaAjOYPCJS9WplMZQAJ1BW8IAI17a98dbkbSucM9YTTI4xU7t7eBgMGVQDKmdQ7I4Pkrd5rDdRumriqm5O7Wpvq0zHwjrzREa0CcnSTnjfCPd9aoU4BStaiFK1DIaxw6lLmB10JvG1jPtJPk+N3nyyRpkSVOY5lDYd9RURDIwiFcgjmqe2anln3mpzRuqQ/RNhiBDgHqiIBe7Y+kGEmonyif2TRRbVaLrN2kTw5hK0jkItjF4CUc60HfQa0GJpalxVpFVKWXBxdZLR/aC1kwIzlbM6u7EUNW4kA8TDw/GNVR8lu1DhM+HNGSVwvONePeHqoXMPGOh7OWPk9l2ZJfL2ZEkieIm41Ee0a+FIs7dRP8/mkZ6irGqbU44HzvtxYCeWbmB5XaCVuGjgm0XGLTFJmF8vASj1bw4xnr+TKJx9NLc2LsvbSVnl9pJei4SJ6M25RIeshgARDu3V4RxlpX0aS+w8483s54SZkVMc2GZMxF0SZXb+8DVz3b6bo4nSl6O1VdkYginhxIInTU9JDuZSfk8RPn/A3ZEOIqJxOGPJfkP3LJu8bnZvG+K3V9IXu3CHUIDuHt7Yya19mXFm3nKXztHFcFb43DDwMHVx38Y1Vq5hd7LGc0ZmZzBPFbq+kT45bhAeAhwEM4uE8TGcLmC34UBeJW1VmXlm5gRPbcNFdpFxkF6mYkEOBwDOm8QzCIYQpHVHi5zSiLgaPG9HBA3QMMQaCCNI9eCCwAego74NHoAEzR4Q4x4R4QIhAAQN0DHhCPQAGTCDgXqhIhoeIIKOFCJpp3znMF37vdDQE7ZKSedHhFFE+SS2vrU3BG52YsO4nCeJiauTIvNyMPZ2Rn0kl/mtmRv0yc7647/du8IuctttOJWzIzZuCEITZLydRp2iPGEXEvn6Iyuz/yhSeHb36bRTAAFhzKZx58TWl+xMG5NlRRbdTdWMtmE/mEw/WHB1frfmkNUX7xunht3ByX+cUphDugKua4q/s3Y9mfU3Hyi6N1MqgiJhEeqMnnk4eTR4dw45+fNyEoVy8YbmXUU9s/ShExeTgEy42YntoJonqfnRLki/1qgjQMqb8/CHKkmUl+sYk0SIdWpuBN+W7fFBK3cKOCJN0znOc10pSlETmPwAoBmIiO4AzHhHVfk+eRZaC2mr2w0uJqyqVJGBTU1FriipN4YhqiJAHfdDaHIKAI0iXIaMb0Z+TrbjTJaDU7Psz+byG+UTIyZhSJ2BQQvj1AA0rkIx3Tov8AJ70V+T+zJ8jJO7RkLdUUUMWpR6WIctbv1SUAOIhuG8hNrP2Lk6Vm9H8rJL2jcoJlWTTAhzB1FCgXA7Q2h3CNKhFTcu8RQ6in57Y551S4UyXnFp1JgoRNNm0aJNyjhptUSkAtfWGu0HaIxAuZh+0P+9DF29w/nNuKpaO1TOVt1XDhwQhCFExjGNQCgHbujFzyNlDEOWVWTkbjXJfI2STshjmM6UKJ175gEDGE5qjeEDDUd9BGAG1jdS+niE263varvr117d8YVMtMze0DxVOVqOHDchrpVilomanUJqCbvpQYlJXOVHFxSFcvtPeUNYlvaCVn0gSdMnnCVJ3pgUpQHW2wUqYfVOQKiA9It4KZAMYZZ+VuJpMEmae2dUwJp+0I7qd8dSSt/iJ6u4TxSKluqJm5hiDkIDluEBMA9ghFGs1ItH9l3hJG4Ub66ksCZTLKAKhhAdnjsjSg0Df4xrSmYVIBJJoG1hM6k0nGEQ5QMmVFPbIPEDVyHhANNA84UeHTcTBJJoQ2y433+q6AcevqGNfQFNRMmGoS5+P/ACh+2cs01DpqOEiHuga6bfTrpv8AGKdSediMO0wm0Wh9OzahHEwtA31Q6xE8Qxbhy14iXqDiPVF7Z+T3ZfDSUTnkwVNdA14t0AOHdmAAO7eG+ILSbN7Nyu0DSeJvCTBxjXVGaigjdIXOoBShRHqGocYNKfKJbpqau8kdxuRPk8FQL9Q3BdyCnj4Rq2Zk9brRPZ9vZdx5jk5DvUi3kzXtuocRrvyrkGQjSM7s5peTk7NKTziX39XLhlWRLQTU9YnAeAj1gMNLe6XZ5aSYH8zvHbJldApU9mph3iI069w57ozVwKiimIptnvXjG74UoQnG0ic8S6290ifpRcbs01UmiW1dMbMwjln+EUm9iQZMOU+1GuWM0IN7YSNvOG9oMIixfR6vUSjxCtfwhRUYbIPZkCfpI8I1jX595OlpGaZ3EneNH37EtUxy+sNK+IRlcxlryTvFWcwZqt3CRrpk1N5fHcIdoVCNBEnY2yv6UTQkv1xJvfLevKfgHXG2o+ThI1GZNXtA7v3do2CUQMPZ2Rz01eOE1MNuodI/smp9wxf7FaVbYWHTSZqfLZZeu4Kxh3BnsHGohkJshr90SykXxDybE26nyi1F9L1St8/furEkhoUsG3Tw3CkwcH5plMa545AIV98Ah5R9k3Df5ZK3qR/VLQ4F+1UK+6IWZeUDI07/AJrs+dU3zZllAAle0oZ/EIIjHj/QFZuYcpK5o7aeysUqniBiiWg94RBPtF9h7LqHTnE4mDg929holuXeqtCDkOfHhFemenK3Dzk5e4by8n7FEPvNxHdlF50QvZhaiYO3lpG5HFxPkVjJ87OgiYByEaDw/EIbYFDf2lsXJ3B28rsvrFzZxFFDe8agIxTpms4njjEbs7m1slTLza7g7RjZrc6P5fOLYHeKKJNGRCkMoYuQmEOBSgGde6oQdzo71eXpKWTse7dqnKF14sbmBXMbphDuDZiRNZGUMNGFtJgniN7Pvf3fH4xHTmy84s+pq84lbhotlyaxab+2OlCzDSJJ7Nt9Xs3rDshcMyOIWpCAAheEKgBqgBRoA1+MZDaO3/6QKEZ2kUcK4Rh5NFMhLo1zAb2YBw3jAnkLDEoTKRzSaKavL5eq4OQomuolEcghhMGTyXqYbxuq3V+jUKICXhHQtiNIOh+Tt/6Lcak7PcKtrDc4nMIdZ6CFO7KKhpln1k7QKJOLPvGjhbMpjI5DnmNcgEe/dAIyMpsOFMbEgoI8pB8EYsdybsvbe0lk3hHknmh25yG5pjX0zh1GKI8eygxs8k8pxvhkTtBI8I926ZZqpfAw9YlMICFeyoRzwomon/6ghBTEhWFnudcS7yhtH8wUJiPHDT1sZEwAXtE1RCL60nMvmjckwl7hJw3VLeTUTNUhg7B7N0cFlPGnaFLdzCVzgln9Y+RPa3SmMNCKBmAgHbuEOMJl5HTMxmuHycQRlFFOUUj1/k8Rwp+9FcmE/cOHnm+Vp4qvSMU2RBiC2SU1tA3l6frnu3sPiaIuyik0mkwVmCjc9w9SlUNu39HtAMoclkWsJkUeJ3z+sb81i0ygjdNuRmmmQmEXZL6v+NIA/SFKjq8IqQ/eFiHWWjEBhMHGH/dg8qZcoZwptQnga44+pFiksrcPHGpt/tG4FDrEd3hv7Iq+MbjUMgriwzi2kney9vOFZZioimV0mmU4lEeoDCAUpWuYDHMek/yYdIFg5e7tA31ScSpoXEWWa1BRIgdMUhETCAbxoPHfHc7No3ZtyN26ewQvON0v+fblGC6ddMabjWLB2TcX0vQzR4XLLpN08u4DCGWdAGoCEYU5uR0umoROV7NWYxHBHjxPYJtFL6w9YxfEEsNPDhFAqafo4dJDFu5kHVJ8nhADYcSbhNumzIopzz82Iw54folhrwRJyQ2G8SU/O6IeoQsgphqEgZQ60pT3Ds/h4nPcJXfZu3h/GMie23lcrTJiKX7+zdTLfEveHVE/prtNL5PI2rP0rtwoJkS8C3QComDqzDv8MudvOCjhTEU6Zr3vjSFPYmUjomy9qZfOP1dwQ5+knxL4cIt7YI59sMCic4buE9g97DvFyzHO6OYhn1b+yOgglswlabfzgncWcJgphmNyhQEcrwcBENwb6QCHyIQ+TOphxHtjw+OpycBYGsRLydflCRWlFokZStyhIgaNKYL8mSJAp4rcuUUibSWjI0JZobEUi82ZccmdP7UZ+2V5kXKyy/yjD9co/hETGvItUAJoVEaQmIRkahRUgIE2+CHGAbDX+2PQkQYMJoBAmCEhGsGE8eA8ACMZvpQsPMJgo0tpY/krSycpzNzcHSeQmQUpvAQAaV3CIxphhhI5YAKno/t/K7eSfXGaeru26mC+ZqZKNVeJRAc9+4eICEWq6EZxbLR9NG84PbzR24IxtARPlm+5vMiFzFNQNwGEMgNTIYlLB6RpfbBNVmo3PL5wyMKb6WuPStz+zwOUQzAwZB2w2BcDboTMeFANycIHhECRhjwDHoNAB6CwaPGHk4LjQmI1hFTfCp4RVNADAvhCRlYE4wn87EsaMXvDAAHAIKY8eLyke0eZcObfBbwR4Rw4C+nAFw5N0eEawkKkAJ4AuGE8EMMJnUgt7sgJDipCCgwYxoTUNAOwQRxIIJeuDl/CPCeAQ2MWPCFE4UNvghvwhWARMEJGLCxt8FOMMBi4T5OGCZMNQ6cSq8RipMNxiRS7QJFn+MWSToKPFCJpxVUVIu9meTTIp3QpspE+nZdvh/KFL/wCGkwsfI1Ez+lIe6PNU/nDlzNFFPnNiI5d8p9JE3GUyeydSVuPYu3kzesHb2xFxZ7QLYjM/wDD+fGKoA8Iq4HjQQ+6PGNACPEYGNDYwRSNM0hTlbiSThunhKqojiG9YSiAhXrELwd/hGhMG2uPEm/rmCIjyhmCn6Jsphh7bJ4Qv1gOUxRAeyt0YxqHRp5Wnia5optU3txY9lPE9hU6YIuE8thQgABvjmGXGLsRKOWfJetgpL7QPrLuFL7eYJ6wjs81ROgGAe8BAe2OqkT4ieJ68QZ6mnhPYXSLCxSwUoQoQYDnDkLB1CQiCkCK0AEHMZYzUUPrCd8h+dwu93bEbZZy4l88dyPWDqtyVMX+HMOqt7PrGJ2Y8o3P4xXbPKJpzRw4U5+GJfiH/lCItaRcfEujh2m3TxFFLmze2srtOI9Qdscp+UHprl88uWXkfKtGiwqLLKblTloAUCo1ANrOJbyh9Nmp6xYezbi4qcuG8cJm5vG4Hb19UctP3OIpiKKX7+1HZTp/qMf2FF5w4UU9JCCb1RSI1VSHbMOTxI6FIVh5iKKQUx4ROpAgaHmIWItCmtqfn874amw4AoxIEgVypBwdxHGUgcSNFK4mkSIP1I8q+Uw/SRGlGDAWE5YgliSDdflCR3D5IK+sWHw1OZjHu+yFd0cMNE1MSO3fJCRcfomfoE1hQpfgIjGc3sXDk3O2NjJHbCTnl84ZpOEjlu7RQG73DvDrjkvSR5Mc4kairyyaZHbTnYN7lC/DOO2U0FFPqEgqktxPSJ344lVlc0aOEdEvk52otRONctBL1ZfKm+0sZwmJBOFeYUBzGvX1R2TKJHL7PytvK5ezI3bpJgmVNPIKBl8OvKLBqOH9f6wxUNJBZx+i8wb2fTvvVURRR5QCCStQMYB4UCNMnLkSWLOM/KHt7+mlrFXDdQ52jKrVruoUgCF43eYc+wC9sYqdfEi5WxstPJXMFWc0l6rc5OiYohlurmGYZb60GKcozUTUPHTH6Ia3EzKQji4kKnSUhIUYYXAE0HxYbqkxIKBYaYMekWgwHxIalPB8SLv9EMeprYcP2zxRP0cQYHh42XjWMthWL3I5zhqETU/iienEml9qEyPG+ElMyF9IbcsAdE48RDgIgIh4iIZqi4w1PSRY5ZO1G/znRjXMzsMhxJO8wHCZ0jkNzTby9/Z1CGQ9YxLtrRKJ+jUiUcFldrGZG7xTCdpbSLr1Ow/ESDx6uHZT3zJ5K3B27xvcOTa51QMHAwDxAeveECeJJpVmrTqKKek2+j4ZxcJom3eNyTRvsHPQqxS9Lt/nGMyaYJpqEUxPzSNQkcyTUblTxOeW7/ONbxMnEcIIS/V+U2IBWTS9Rm4UUUVv5YZk6UKNel1hENPzqSu4p0D7Reo3f1U6oQl9qVE0zpuFNjowEDxaUt2/o9s8SsvZN27fXE1NslDYZigIG7OuId1N01LmGp9b2oAk6T/V8SM2zSMUOHc2T1g6fM2hiCmcy5P1N3whF+flNYxOlEBOH2JykK+JWDkOZhNk1E+TUiJYKqKOPSRFnVUUUiWlbdRRSJyd9i1BlpYrKYeHGg2HsfNLWPEm7NO4liXVFDZAXjlv3xBaO7IKWknjRuoncRxAMobgYApUK9Y7o69sZZ5nJ00k025CEvdEv3xlWrW2RVOnkSdkrESeVs2iepkIqltYhi59Ql3Uu9VKbxjRmTRummTD6EQzRbD5P1/uiXZuk0/qRwTm5HYoKJJprwc4Q3Iomp6OHBTRAxmuX9nDfFw4kFAiOdt/nPXhWAiLQzZSXy9w46ZCjd3iNadVM+6OOLfPpg4mivnS/fOa8VQyYkExOGQgAhQOyO0XKGsJnTU/i64yPSFojldpL7xRRwk7IUbpjKAcDAFBpdGtahXOtAy31jalPGRlUhtszlFUiainsRDTOV/OJxerRWMnFm3DhNwzcckbaMZE1AAcwqJahmG4REAEIhCppuE8ON6tBVe6A6VfBWkUe6p9HcOQ21eh63Vw4ezSVc9RPnRGEBT7ceY4yj5HoRcam6FZgwl84Zqy+YN76SpfEnEDF6hAcwHr7Mox20Nnnln5hq7hTFIct5FYpQoqQR/vAOQhGwEPDGeyhvPGZ2bhPa5yahd5D0yEPDIQ4gIw4VcXZ8Gc6dzGY9f7IeTWWuJW8VZuE7iqJrpva4gIdYDDIQrHWnkcviwAGkGgoDSDQwYUDR4d8Eg0AgLvbAiMFEY8UIAPCMejwhA3e2AaPJl5SLfYuWaw81xT+r7Re/dFSQDlCfkd+4O2N8shoutA3k7fEZnIdxym0YNmoBv7hrCuVEjACkCThE3MrHTyT/rEvVws+UKW+BqZjuiHTSUxCJ4hNs0Fx2AAKR6oRdZZo5mDxPExEiEz6VR7KUAahDSc2EnEn9ImRXZvGwzDsh25BTvhSeIWKsmnF6sNoktJpAcEl8jb3znLeN1FD2h4B11AMt0aFoR8lO1GlBw0mDxRVlLFTXsTD5RYCiNQJeoAAIBW8IgABmFa0jt2yVlrB6G5G3kdj5e3O4SLdMtdA5Cj0hqIVUNXeYcgHcA5GCHMLGdaFPJUsHofbpWotpcmE7OniNyqFCpK/RlEKJhwviFRClK500W0FrHE05NNMjdoT0aKdQIXt6zCIcRER7aZREzSbuJgodw4cHVOc14xjGEREesa84R4iNRGgZ5BEI5fJpxzzqXNqcPYs4c/SKRDPpomnf5SI+bTxNP5whPrRltsNIHPbs3BCH5plLwABd/GJ8jYm7d6S5PZuXqvHjwiJEtm8bPMdwFAMzCPAAzrurHLekXSzNLaONTTvt5UTnIm57gQHepTohwLuDOvUEZpInPny0GIpNFXdwolTvZEJlQQIG4K8RDMeMVEpVI2hTjHcynM06zVpmc4cN5OnK8LZ2TFNUMgqIDkEa9JJdhpkjAtGoYdqGmJ7Zf4fvjpqTIp4cRUJUh6xSw4xu37+XyvSg7TcckR2i3cYhSgIpHMQC3wr2k9wRuhW/JxgWnhip+mDR50DytIt7tKqtlXiN2kZ0/KxUvEsjq0OlBNu3cSeYa2yOW6ZZFMo5e1QBGsRC8qnk8eecPPl96coFMVwoZBSgbwDshtopnCmsFk6bg6SSphUMW8PUIjQK8RAMo1J/LLNuE9YnDdurc2jKKG5oe+LnVUHYywyV7mTqWTtRMHH+r3rg56lMa7fGgdtcw6hrD0ui+0CaeIpcIc/NTvAJzeEMpzaBSz84cJ2TnDtJuQ3J4axqUHo5iOUSMp0tTxvOEpg8TRVuFuqJlLcvEEcxAR3DSNHlKNyEsSRJoatQo3/qRD3b11RamVK9W/sjOn7RwzeKs1E7h0jCU3eEa1aHTQ3eMzpyNm4buFSjtLXdw8QpGSLr6wodRRQ57+1eNvzzhUXUa7wqY+hJNNT/0xpOjPSVNLDqEbuG53csVMF5EptsnaWoZD3QysMfR2phJ2wcPUtm7dw6oGHrMYuZaBlmFI32ztltF7yXpKSeTyd6kcoGvXSqD8RqHujVolEhZrSTZO1lxOXzBIjg5bpmqxbihRD61AHwHOKDp+so3mjNpNGbchXeNh3t1QuiYCju6st+cXmaaMLDzRPk5Gk0V6KzcuGoTuEowVlZ5vJ2/m+aTAkzaJLAo1K621EqBXMwiN6lMh4ViFcuxmujfQkmmzLOLUN9s9DJt8qlD2gziE02TeVt00rLytm0JhGvKYJQASDwoIAA9gxZLYaasTWJXZOVquDkqXGKUdkQGgiAAFRAOFQAB64wmaLPHCh3jhM5znMJjGUrWvERyCncMUIjih+0ibsjI055OGkvcPEm+sKXbyxqBlmPDwCIpNuooniJ7ZCc67T3ZCP54QoRNRNTp/j4RVwOmrJaH7JydQjxRQ8w2bt1QpLhRHiAgHwjQGzWXs0yM2bNJJInNTTKUgZ78g66BXujnOxWlGaWXl/wAobkcJdFMywgfLvAYUd6eLUKPMRNNkklndLhiPdU1Q+EYulKXstPE6L81SdT5Q4Zt75Dc5QoDwrUK/kIkG5E9XJhqXyXdk2VO4Bp8QyDrCOUp5pmthPG52akwIikct0xW5RDLcPvh/om0r/onNNTnkwcebFUxLeUMY4EOGYUARG6A8aUCHhihZnTYp8p+a++OdtOmjxxL3itrJfcO3dmDGKUoAJBpQByqGY9kafNdMNj05W4mDOcNz3CjdKU22YeAAHXGE2m04WotIzVlbzVyNDmvcmUa0DdXhWkKlTkrhN5GeACno/wCKD0U+b/8AVGlaPrH2XtpJ1VHEwOR8kYTGblMADTgalKiHcMTYaKbNp+kmD362x7qCEdChjEyWxnlkrPJ2gmiUveONXIqYC4higNyNla+ThL9YbuFJ4dw3vAZQt0AvBTK6IVyHtpEM6sI3s+zPaCRvHZHCSYmTKoUpyGDKvAKCMN5Lpht5K3GI8b+cGXozFwxIQvccoUDuHKEUiXt3oHl7eVneWbTVO7bl2kzKZGDsoPDfTjGCTOXuJe4VbvEzpKpGumKoWgx0laS3VtFJW3nln5WRJodMTKFNRTeHES0oA9kc42un7y0E4cTB5cIqqoN4pSjs0y4wrh5EEdblIkrPvdTnDR5iYWEsQ17PZoNb3gIB4QwAn/qyjStGOiJ5axwlNJhfaSy9s3uer2F6g7YiTFY11GaTC2Dw7OzahyMkv1h0YuRQHcUvWbr6u2LTK5BK5Wnht09vpKG3nHrEYcy2Xs5OzJL5W3I3bpFApSp5f8xHiMOIyTkaWGrgsIoKYakKOFYYHPh+kjQZNmVTUTiBeKcph4cG1/5uIG1FrZPZOXqzScKHIQno08r6o8ClDfmPGM0sQSyHM8tBK7Hyc80minSupp8VTiGRS+O+NM0WO1JpYeWThRPCVmaetKXfaOa6XuAKe6OG7T27mltJ55weKXEibLdveqREnUHaO8R6xGOjJ3pb/QfRvZ+x9l1CHnfmlvjLF3MkzJhQaZ0UETDQB3cYxqXlt6OmnHHkmNOOmTzPrFi7JvP6TPycweJm/VQH5pMfXEN4hzQEMxEcuekkvz+d/fAJI4nKKXzqmMJjGMaomEcxERHMRERERGHIEghHEU5ZDcwwJJk3Z8op+760Hdgm3TxFIob6Z6xMDqYnM/nGhBdms0UmCnKfZh8YsVKza+sOD8pzChFsA0NENhDcnDV22cPLmrqXNqHRvwh5LW2Jyn53hA0Uu4wPTozeM5xJNY9E4bqlKYvWByb+rIfhGYNy4ihI3XT9KlJgo0w/6kniFL61a3g8AoPfGHskMRwRPn3KF2esdwD1RvB7WM7dx0bopRldm7LyyaKN0nBzmF9hqUG8ICIJjmG8KBTq8ImU508nkwcTB44OdVwbENe92fbTLupFIs0MwTkbVu8UIQiSeGmXjh5iWvbFukCXJ4nrxhBON8jonVU7WXosrbdDgysNUDwdRSEZ3EVh5SHcvW5QkMTmhZoPKQNAzQpS4xInUYpElcxbmjjEjNwxNb7E033EizSFfDcE+tFXQ9GWJqWKcoT60ZjNPLykeMWEGC2I3J9UPuhZQ0ZGwmJYTEKwqWCGw4VwE4KeFVBhKGASArhwYRrBRLCuAWPCaANCZxguAJg/P4xRLf6N2dpHCU8k7w8qtG02m8wb5Hy6KgBzijuEB4ReoIeGSzOrC6SXjiYfoXbxv5vtGkW6XdgPgCgX0zbqjUKgOefZGgRXbbWDkduJfq80TwnCRrzd4jkq3PnQxBCg5V91YpUkttaCwc0b2P0oOCKt3BsOW2gLXCcU3EV9U1OIjQY0WMhGqCEegUTJuPR/3q/EMoMbEjN9pYSAPB/RwQ44kSgG5oASwqfjBS74ogQUgl7shY4wkcIljh5GFgNINCQjWPVGPaPLFBPAHCE48ZSAqwavJwQx4ATQS/2QEhjDHhPACNYSOaAqx5U0BHo9AMLe7ICBujBTQEHhGkEOPJwBjwlid8BVgBLBDDHjGhI5oCQDlhi/Dk+Th6JoaufRHh3AKgonhki3Sh6nh4aan8UUZqPPT9SJBq9UbqekhPuGmXg7qGizuK6e0Cn0cJedlFISQ7jqcvMRPDiDBSHDscSGkVYLgieAE0EE0FAeUzhDTLho0libi0B3jhO+k3RHZNuvmyLn2UEYkNOFmU5xo7nbdumTFSbi6TMUuZTpjeDLjWg+EPtHCDdvKzuOm4WE3gAAAB770WK0aDd5I3rdTmKoqJm7jFEPxjOayHF4zTOGNH9ofMdqJVOE9ghHCZVL3qGMUDdm77o7gk025MmIpsfgIR8/0kFG99mnz25hL21KNPfUI7JsDOPPlk5ZNE1L5ztwKp9ctSmDvqEZPtO3U90MjXUnCaifJqEjwuIoxpu8bpnw+hEMvbdwmodPE2yQzgsaeLpNP5yCHfJ/SE/eCMnVtq4U+chBS1zxRP0kOwWNQmMxTTZq8p0RjGNJmkxvYeRqqS9S/NXdU26fEnrqCG8QDMQ4CI04Qu/teo3TOoopsE2jddAjmzSNal5aCeOHjjmH5NNP1CBuDx4jGlOnlK4m7IrEwfKPHCrhRQ945hUMYxsznMNRER6xiMWXxIUUPDY5Y6rEAJhiKYcSYimmmROGjNLlIXVCGDZ4DcpBoRA8CIwEChhjxTQFMSFCowAFudkKEThdJv8AUh8xY6wp6O/FQAZFaxKy+QuHFzk/4YvdgdFdpLaTQkvkcrO4OQwGUUMa4miFecoYRAChx66R1FZbRzob0Pt27y2E0Smc9+Za5KHMoNPRoFzGgjS8am+CZNzBNGXk5W0tphOGcnOiyV2dacFFJKgZCICIVP3Fr3x2xoq0UM9Hdn0pOm41hW9eUUKWgVHeABvp2jFls2s4mjNJ55rWZInLeKisYuIUB3VKXm93DribmM0lcjZ65MHjdo3IUTKKLKAmQoBvERMIZd1R7I5pyyNlD9QBEU0/Yg4Jp7fM2edGK248rDR/Z++3s/iz1xeEvyfk08ulfMAAYOwIyS0Xlg6RJgoT9G5PLJUQnpNYTFyc3dmUCh2ZwQoOQOojr9VCIiYtE1L/AE45EP5VmlxRPDxJJf8ApNRN9wHAIam8ozS449JaBoS/9GxKF3uvCPhWvbWNFppkdSJ0tOrISOaJnTmEvScJeqoWpDDGLW/8mmx80xXEneebHB+bdMU6Zh6qD+Axl010p6SJoodR5bCYbf0ZgTD3FAA+EVh5O7SPL+sTyYHv+s6P+AhSNY0ZRJdQrFtrATSxcwOzmiZPWTUKaoHCtBHrKIdXZFPcJYcXR+weOP1h4dX+0UMcfeYRiEdyf5yDALlZMSCCFIl1WOHDJVGBoq40OaPAbqgxix4xISeIgghWHCZ4QjxfSQ8wJFFb6Tb+tEo1cxAkND9kCilzw+MbZEyRZ5Y/UbqYiextd0XEUGdpJeRnME7hybSKxS7aQjxDrAeqHuinQfajSAoRRm31dkRQCrOFOhuEaB0t9MqhUBzjrKxnkl2LZysjecOHDh70liqCQhRv1vFLurd2c92+G6sIonpykcFzOVzCz7w7N4nc2cRMxeYcg8Sj1V8QHKJWSWm1e57Ed4W48jmwdpLNnlcvUdtHaRRM3cYgqCVQQyMNa5V3gGQhUKZxwXpBsFazRfahxZO1krVZO0jDdMYvJrErkomaogYg9YDkOQ55QoV1IHTceS8IzpvaBnqbhQn2uum/rGKXOEXEneam4TOTpFMbccB3GKPEBHLsHLhBLOv007iinZF9mckb2sk+rpqXHqRRM1N7dOaI03GoACPDIeGfRkczXd3FBbzJT5tSFjP1MTEUiAFZxL3CrN43OkqkoKaiZi0Ehw3gPUIfHhB15jiRDkrGqRIzKe8nEAs+1iEXrnk4IySxPSROWRaRKS9DEUJGpaNLBOLQTQiimwySLeMa7zh6g64z2TJp6wRPEuX+l6sbNZfSTK7Fs0pXL2+LcLtGKUBAwjxziW36K/k6AspIpPZ9uk3TTIkQhdkvHf1xZ1rTSeX8oo4IQnSMYwABO8e3tjmd9pomjzk000m9zZ2S5/yinTq108mHJuJgq4S6JVFBG7XfT/COdaeUncvqY8HYwaVLJp/9ONFvaKoA3cuquceS002b+beJHuFu3SmAd3SoA1r2RxnKZu4TUOmp04k0pko3UPhxp+IR+S2dsWY0q2fnjw7OXuD4pOcUyYgTPgA1HPvjRWznWG5FI4Z0Y2kcS+0BJhsHOQt0xTGAAMBhCufWHAY7DstPU5hL0lE1L5OibKm/rCOWrTwNqVTMtpRhs5STU/NIAq+GnykRs8micvb6xidEbpSlE4mHqulqOfdTtjKxqHOXD9j60MlyJqJnT6B/dGLreU6mzmDuX2gkaqRG/o1E0zCcxwGl0xRqBaBnlxifYac7Dzy+onPCEwqXsRMyeYhzQqAANKfEIOhPklTiTdqrHSueNzpvdYSwijdM3MG1XeWvUPGMCtloemkrvuJWzcKpXbxi5KHJTeI3QAaU7PGN+aW4svNE8RvNEjkvXecG/wARz8IK4n8n+beNz3+beNQS91Y6KcpwZFSEZnHLmSPE1DpuEzk+sUQ8cwruirzeXauprCfQqY3td3bHWFprJWbnmK8TUJrGfNWGph4ULQAClA3U4xg9urIPJW4xFEz4V29eLQSbuI1GnjGlWEaqIp1ZUnYzgvKcph7cKQRcNXU5PmQF4I8mrCUHY9KFRTIO1VmPPjPEb/rreuHd+dJxTGvXwEO2MlXJhqYe2T2TZbuGfUOUbqZT8/n3+EZ5b+z2GoScM075FjXXBS9A45FNTgA7u/3xpSqb2ZnUprko5gg+J83Hjb4TNujrOYOYkAUY8U8FPAVYMYYCBEsFHdASGNAR4Rg4BWACVsU1TeWskjNRS4RWZNiqGN0SAqUTVHgFAGo7qVjsoHbdPlPOCV3MxTGUDiO7fwjkOwrTEmmsYfoiiba6I1oHjGigoph/8P5GJZqlidAoTqTuPk6jxuc/qlWD/luit2jsBL3iZ5hL7je+YdkvMN/h3RkaZuUJh/n49WfdGo6KdFGkzSo8SZ2f11GX3rqjxYxhQLwEoFrU4jwAod4xKZrdWK5K2FsPOCUrsvrbhwdQClRalFS8IjwAAHLr4AG8QCoh2NoT8liYau0thpgmm2QwKJtTUEhRCg0APnjdgBcAKVGucafo00K6P9B8v/UyTOdnKGMZbMb9PnTFHZpwTKIDTeMSc8tM8mjg6jhxf3FKW6AAUnUUoZFAOAAHxqI5zmQoknNbTs28v8z2fb6oyJQpi7zqgHriFL2eYF5odQ0rFRdvcRTE/PVCDt7EFMJsmnf5TYjnmzWEB49f4cU60NrW8vTOoopcuFHavUDLt7IhrRWyTT5Nu42/GMttO1nFpGbhNRxcvlEpSl6PH48YcY5F+I2nulNS2E0PI7PvDkRzKo6LmJgpnhhmABwvDlEQ90as3ifyiaO/avGAQ3cMuPGsUaWTGaWPcHTUkZDnvbWIUwBkOWfb1BFia6TJooofzhJ1SFVMGHh12chDMRChvCgx0qBn1L7ELa/R4mzuqSe+fk7uGZTM10OHVWKSyLL03GHNE1SEJ9HSpR6x/lFstbPLSTD5Qmzdt2/N2i0A3jQM4oxwUirGT5NXseax6imsS9xcmBKFKmoWgmCoVEPCucbVIB+Tkjl+w4f6USxRT6Yf/lmqH4x09Jh+TkjCsNFjKpENP7KSu1Dc7eYNyK7OypdzJvzAesKiIB198SCQqfOcyHzH0sYReMrm1skc+2i0Q2skbw7yRprO0UtoqyNcQu/K6ACNQDLqz7YqL1ecbTeaa2Q/STWKYN3WA0CnhHYAIYkVS2+j2X2ol508MhHGZkVi1vlGnZvAeqOmNpcoxcDlwykKArDuaySYSd4qzeMzpHIbmmLS8FaXgDfQd/jEedNSNb5HPYcEWhQFYZ+jgxTQxi4qqbakLMJm8l/KM1FW6p+kiYSD4iFK+MNACsOmzRRwphp/+rsgFc0+xEq0mWsT+RzyZpNOaZZR0ahhDfQBHPfwjQZPoetRL3GuKWoIdW6Jbq18/ODfUBHd1UCCaCZfbCTy/DcS9IksVMKl5bJQoj6u+saNa+duLP2fezRu3OqduiKhS9vXl90Zt2NUu0ZSGzln7Ht+UUbnd3QKs4U6QhnlXdWEp5L9GdrFEk5wpJHB0jXim1ghDlEeAmAQEfEY57/SqYWwnmHaycHSbnWvXTG5MnUGVQrHrUyaybdRJOz7xV29WUHaTMIhlwoIUAe2M3VtKw8DppGzNl27f5HJ2RyXbu0iU4U7xrGA6RpAzZzxxNGbMjRoc3J3jAGfG6XiHYG6LbZKbPLJ2TxLSWgIkc9TFTWMAiQByKAF3iOVcgEM++MYtZPlJpNFXGuKuCYg4ZlshpXLLcEakXGLpzyh+U24Yqr4cN1XAfORHrOlFFIsLlysXK29oLQNJeonfIdQCmL2BUR+ETVvdGqkjvziRvFXbJLaUKYoAdEB4Zbw7Yp1iZ75jtRL5g42EiOCYhsqFAalE3gAx0kUiaifQVSVTum3CQ5B7ONevhFwjkzKpUwOWljqe3/5v+cESR/gjQ7c6P8AzPNNYl6d9o7NyZd93rAKe/uCJyzmgOeThuRw4cEaJH2i3iicS+GW8O2FL6H5bozmSIfKCYalw5zbO1TONtkKtj7Jt280tJNDvXvNw72JcEMxEQqI5de4BgzjycW6bfDZzxXWPWMmFK/fErLtANm2aZFJpMHbtUnSR5MKCG6mf3xFyin2n03qTxM8vk8vI3b4m0ooYDiYgdmQFEcvCsanYif2Xnlm27OXptz3CgZ03MUL9+mdQ3DUa5hlHPGluyrOx9pNXk98jJwUVE0zGzSEMhKI8ajmHfFj0F26kcreHl845I7umruDcwp/VN1V8YmXdEa8jd0GSaaep4dxvmUqd3IoDmIdXZGD6YtGTxnaBxOJWz+RKlA11NMRuU3iO/ePHdHQHnBmp6PbhMzTzgoTWOYTmxhTThybONzBdGGhZxOFEpxaRM6TTIybVQtBWp64DQSh4ZxvpG7dm3I3bpkIiQt0pS0oUOqgcOyFDFTb+j5/v+O+Gp1FIcpZCwD6xCLp5h8n68JOFU04YFUxFMRSHFDsLiaGjlWBWWhrRRRTk/WixBDq8/kz838/zrwjmrSHOHFpLQO3jh4c5ElBTRvGyIQuyAB1VpXtrG+W+mX6P2TmEwTUuK4eGn11Pl8AGOamrdxOJhhpp7B9pQxuiG6viAAPiMQ2VARk0pcOHHJ3yE+kz4cA/lF8asU26ZPrXvHcI94wMslKbNPDT5n5z8d8SaaMZYmtxAjeHAIppp4ikPEGuJynQJEJPphh3k04McSSAtTNMRMyaewT1fxr+EZy5e8+Je0c1UUv8p7MVeijj+7GyQZF50bioopMHCnQMkXa+0P408OyL5fjIGE3mlm1DqM8I+KUMRNSoganuzzHOLPLNI7NS4nMEztD829z0zB30r8IGZey7KDFjkiHyM6nsxUWU1lcw5Ru8SVJ+zz+AZ/CJ80yUTZpSuXpnO7cbJS+rwERpWlBEKxMy12kUazf6WWoP0G6RQxlrtQIQMu6vUHHOAthJLFuHCScvs3LEtULhoqFblA9OImNSgiI5jXMAiyKqp2flfmdNS+c+04WLvVPxr2cAikT9NR4zO3TUOS+Udou8teqLgJ/Yym0uUZ4SfQOXEL3DkETErSw2ZIgKKN2bdmo4VVwi3SmUNUa9/VSLNKi/IyQmNLYdE3wIm64KbfCQmjMdjxoMiphqQnfGDELFXGT8uXw+Ui1Sp3iXIo7VXDidljzlIU1kO5ojZROJVmpyhIr7M+ImSJVopykYNYsakadIF8RmT6sSJhiv2TVxG50/Upd90TwjSMP1WOhbq54TwnUYMYYSvd0QWGE8FgDwS8EO5IMeEeIx6CnCEAkoaPXe2AEvXAgNIaACCinCxTJwMUA2MERM+s9K7SS9xJ5wzI7aOC3VE1M73V3CHWGcTKhYKAQIgxojm2GhdxhqJu7QWPPTauid5LeFRpUTJgHZlGnWftPI7US8k0kcwSdt1eaomb3gPUIDkIbwiYWbpuE8NTmHre4hnvyH7oyK0ejyeWXmitrNF6hG7s/KOpWbNu79ahR5phDMBClBABjTaaHc1cOUggkim2A0nye3CasvUTPLJ20/XJa4yUIIb7vrB1CGcXNQeTxPX2i9358YzxH5ITEsFg8JmgCwmIwkYsKGLBQP1xLBdpgV+CmPBDDBTDHsXPLQsU8AI1hIsGEaw0UeqMEA0evd0ehgeE0FvdkBBRNAApUIABpAFVTgojWADxjQQTR4QghzQmKwBxhEDQchFHCmGnfOc/RLvi1yTRxNJpcUeX26XvObwyoHfCuMp4jymGnt3+b1micl1iLSTRPEby+4Q/NxjAS94Zxq1n9Hsrk/o26R1b3pDFAT+HV4Ui4NZem3TInhk/diMxWOaJrJZpJ1NXmjfCP0eo3cO6ItYI6tndgZfayVrM5gnzy3SmyqUeBi9oRzNaez0wsvOHEnmG2q3pdULmByDuNFJjtYqhQw5gr7dNnuAAr8YeCENJsCaajdwn0DffkPwhz+fCNES0LggnChE4KmMHMMOwvQRxvhgcYfqGxIjlDwMcQgngxS4ihE4QMeHspTTcPCewb8IhlGkyZs3bs0U09i4UPfTOGVqZg4Zy/DUcHuKmu3fWgG66bdMnsFimW4njhxfb4lxultFN6w9nviJPYcUc4TtnqdsJnL0/9sVUL3GG8HwNG8eTnMlJhZNWVqKEIrLHhymKalRA4FHLuEDRjVtG6kntw3cTBPlXZUnBu4bxQ8aEoMWfRk7812onEn5hFVBWLwyrlu6gEYzO6pvT3OkX4ppqRWJrLU3HyhP0v96Jfza4Tk6TjEOc90FDdwwxFxifXgexwoqZy4amGpBqcnSHs1aKKconz/VitzOYeb251FOhslL6wjkEWDK5pCnmpp6nicqcu0Xs6hjGZitiKGU9qLXaJZ5NHnKbZzmu3t97MQp4bvCJeQ6G7STxMimrkSIfavKV3dcdUe3gxlvKxlaySkSUns3NJwphs2Z/aUNzC+PGNxl2gyVy//WjjWzk5ye4hvxi0fo6zl7fDbt0iEyLdTTAA+4OqKzXoDnKaSXzOpq+JfOQu1s80Yh1hix20cYloHaiafzwl90VxQYqG5AgIcpDhMsCVOFClgYPgFMkOk0oTbIYikWKRWbUmDgmJzL3ONkBf8a8OMUoAJyOSOJo4Sbt251VVTAVNMpRETCO4AAKiIj1BG1yHQ9K7Js0rQaVJp5qaXgMjK0dt+7H1QIUdgK7xEahXOm+IiSTpnYduROzbfV5h0pkaiilf2d4KF91e2IV9MnEwcGcPHCqrhXnKLGvnNX1hGoj4jFqmZuZe51pfmDNv5jsG3/RKVEMN1uzUDFVrneVVoImMPAAEKRpPk4Wb88TBxby0Fw5G6g4azhSomOFbygiI0EQrdqI5CA0jm3E5TlPW2vzxicnukSeTCTt7Ly+40lSRQKZuiamNTicQ5wdYbhHfWG4E54nUWlLysJPZdNaz9g00phMEjYajo36ujlvD6Qa5U6+Mcu2rt/ay3DjXLSWgdzA968UqhgAiVeBSFoUtN24aU7xipKrcp6kKIr4fKKQsUGbJlsP5/P4Q8TJEM3dw784BGpEeWSZUYMYyacRev4cImmGJ6OAeORIrOk4ai8xPRwwE+JDhoimnykArWFFgUU+biPXQcfRxNkHEhUEk1Pm4VirlPcMlFPm4ilpep9HF+UaJxFrsolwLVQoy7LDhoolFufy+K89Qw4xnHEtPIjDFgpd0OTpQQicSMFIkdE+T9oR/SBQlpLQNzkZXQM1KYvPGoZiGYCFL3jTqjFrGy+VvJ43UnjxJvL0jXlsTeem4ADiEdJNvKOsfZdmlL5W3cKkSLdTKmUAIUA3U3QNuSKgdV2YZyuz7dJmzbpIpELslTLTKgB47oubGcN8PDxOf4e+OEnXldzD+pyP6plFA/DOK+88q3SA4cYjNw3b3DAYuHU45bQgao7hDLdGSpSL4PpYxmjdTk8T8+EZ7p70HWb06WTJK3ihGU1ZGFaVvs6JKCHMUpmZIcgEu6tB35xxPLvK20iM1CKKOGiu4t0ydALlQdwhXOo57ovch8uS1Dd5q8ws+3cJXeTw1qHr7QiFM88g7IuNKcdyXJHO9qrJWg0d2kdWXtJLztJhL1DpqJm3GoORyD0iDvAQ4doDFgspaLV1MP2tnr3x1RamQWX8sCyZ5xL5WeSWllSYoy90oYtD1LeFJQdxiCIgFd5RoIBQY42m8hnli547s/aCVuJfM5ephrIrJiAlpmAh1gYNw8QoMdVOt6Zz1KeRO6T7LecJWrbiTpkPq5b0yTTrUEwCmPTiAdIa5AAjwGMlx/wA/n3du/jG2WPtGo3US6ZM7xTZgYB3gIcQGogIbqCMUnSVYZvJ5h50k6ZySx6oJkyl3N1N5k68QrUQ4gGUa1VluKk8dilXsSJRl6OIsqUS7ZLk4yXaasfNlcNQkPEl1MT0kME0lIXpzPXjRfZLVyTI8U+kiUaL4ifKRBFRw/SRLMvRxoZtxJZmqmmpEkofE5SK+mvhw/RfYicKxm9yxyeYqStxrGHf2gvF407I6v0TWtbzCXpJt1L6REyFumyOQe0N2fXHGrKaYimGpG5aFZsom49JsYgF+A0z35DHPXh2mlK6Z1cg9TUT/ALxYoelO1Scnkbtuo3dnvp8oYplCAXKgAJiVEKjxyAQiWSmurp4nP+r2b4510128b2gnCsvl7hW4QoJqJmMNyoGEw04myyoIUDgMclCGUtzoqztGxmUyOzUcKqJp7BzXrps7tequfvEYg1j8pyexc6JevrhcV8NxhwDlKPWSxOLIfM7RPE09XxPyPX+QhupNpgnymuOCfVUEPuEA99YiVcTE5PoQYVVHieHiQmojTkWBG2c4wyJqPDqkJ0TGEOzeA1hnO7VzCaJkb4lxIheaUw791e3xrEMcdXTj1MRPEiIwSAIk0UUhqoTDUw+hEpL1sNM8A7ImpHPqKPVgdFCrKDIgN0N5gg3cN1W7hO+RUopm8cq+HXwh0qTDUhE5sSPGnTdOW6PUjLMxqcS1STzBWXqbeEYLpvXAdw+74wwHdGiW6kmsM/OCafKpc7qwx/EBoPcMZ6cmGpHTBmE44sThS92QWgR6gRoSGvdkBHr3dAlhkAAEKk4QQAiSk8t84TBJv0Mr3sgG8fHhCbxKRdbES7U5PrCnPdmxO0pKUAB8c4sQFxFCJ9M5gKXZrmO7dmIjuAAqIjEtYuxdoLaThvZey8vO6dnKQ2GnkCSY5Xzj0SZbx30Gkd46DfJKsnovZtLUaQLkznt0HCKZkwC5Wt0UyGrcDfyhgqIANA4hDZaMY8nvyOp5bBRK0mkBM8vk5KKFRWUwxOHDEMAbJR4FCpjCO4AGOyma1n7By8kjsWzI3IkmCOsFTuHpxApd6YD+8biMN51adRw3IzZ3UmiVcFFHJMvWPWIjmIiIiI1HOKsu8jFs2gh2+fqKekU/P3e4O+IV4+TT+chB5MsO/FLtFatvL251FHBEiEKJjKGoAFAOJhHIADiIj3RkzRkxNp6m39IpGH6UdNcvs/fZs/lb0+yVuU2RO1QdwB2BmO6kUfSNpxeThRWV2TUPhc1R9kN7sTAeHtDn1BxioSTR9MJ4zJME3BD4tVDbQiJz1zzHjXeO+LjSy5M88SWlWlhwo4xJwmdU6pgMotkHjd6IBuAOFInprpMlbdmdSXuCKq9Evhv6qRm86snOJH+uN7hD1umTNfJ40yARyr1+ERrNg8mDgjdumc5+bdjojBR8TOUsmTji2kwmjgnnRS+kRS9dKWgU/HvizWjtfJ28rS8zuL573J7PNDjv7YzyZyx5K1MOYNzpH9U0NClUU5PE/wDphiLw20tONXI3cStI/rGKpS9n3cerd2RVZ/Mmc4eHeM5eRoQ9LyZTAN44bzZAAAA9gRNS3RtPJxLyPG7chCH5uJQBp+eyGs2sFaSz6eI8l58I/NUTzJlvqbKnugAmNGrZmo4cKKfrCSYGL7ICIBXvzjoKRl+T/ZD7o5kse5UZzxunielUBExewR3d9c46Zs4Pycn1Qu+7fGFUuJPphDhmbDUhuTdCqEcxsuCZSPCt3tiOTVw4XB4nHTEma2I20FiLP2oT/pSXkOe7dKoWpFC9xgzjPpz5Psv/AOj54qkTO8VZMDnMPWBqFEA8I0uYWgl8vbncPHBEiXRNeMbmgHGMXtfp5UcKavZvGbpEKPLLJgAmHcNA6o0TOeaK/a3Ru3suzxHFoCHVu3k08HnZ0pkIj/KIqTaO7STxuk4Zs75FSia8ZQpA3iG8whXdwivv57MJoprDxwqc/tGy31yCoxZ7EaR5hZf5OonrcvvehMbMlRqIlHcHcMJuVnYzt3B3eiq2jNPEUlZzk6WGoQ+XZQc4iW5phZeaJKPJdcVbmIphrFyPQeaavXG4yrSHZeaJkUTmCTc5ygYybg2GNR37woIQ6m36F2gZnTmjiXuCXR2rxROWvqjvrHBDVVs7TjY6Xp4Rhe4pYTTX+kEwbyf9H7hzmu3sYKE6xAOoOqNeVK3UTOmpcMQ+yYpt1Ooa8OMcpMJdOLN2k1yxair0iXN2RUIbsMAd+4BrWNclU9njeX+cLaTS4sct4rUpbl0A4UrmNOFco7jFC880L6P3jzzhq7hue9tJt1qENXsNWneENkNFDNNT/R/Cl6V0cR0pVVxu+brkWu6sQhbdWotRaAkvs+3IkyRU5pSiJzAA53jGyAR7I2lsZNNuTp+tuHPs7N/uhLyBnKOlKUN7Pzg8vTmir0xC+kW9IQacR4d4RnD1/G+eUVZmTpys9rGfIvcQiahSmyWATAFadYAPDhSOcBFRx7f1SxsTYBy+UUUhMgYkSbSyU0eXNXbqnOcuJdKWuVaBxDOvbEv/AJvbSJt9YUkb24TaNyfDrGgjQIiMo/YWIZihiKET55zmje9F9iLeTCVkUTnh2kv/AKuVYoHCleiUQrQc650jD0yqN1CYewclPvjozQzpBnjhulZ95Kzu0Ui8m4T3lIHXwy7BrFXxFipcltZ6MvlCTycTg7jCNiFLh3CVD8OyJG1FtpHZNvhvHF9U/NRToJ/dwCLScFHDfDTUue1v/NI5r0k2UtRY+0is8mF+YN1VBURUvCIXAzoPUARDk97FIszzTnPJeprCll/kR+aYxhA/dupXxi8SG3DO2EjSmknUOQjgo7JjbZDhkIDTiA/CMNtVpEZziz52abO4dWhSlMUAud1Qi2eT2LhNm7buE7iV7E2sromAKAIdolMPjGVKc5XzG0vRA6X7EWwmkw1xOXncNG5RNeTzE1cxr3RQ7DaO7QWsmBE27c6LRJTlHChaAAVzoG+vdHU01dqPL7du3L6xjcC04fGFbPsG7dvq6bcpPW2eMW5CUBKzNmG8nZkZt1FVbhQLiLGETmp2ju7omVlE26eGnz4Msrq6eHEeJsRSIuXcIc0IKr4fpIVPuiIcLKOFMPoRNkUAsKjhTE24OZJSH6Lf5PDRV2mmpGiJbECNVPnIdppJ/Nw1VdaxDR5N28nZncOFOZtbX3RRBl2nx48eTCVWXl6nR1p0b1QEbpAH90wj4dcVySyZvL2+Gn+920Co90ST5wpOJorNHm24PT7IBkBQ7gplDlJKM5m64EiIYcPGzLE+rB2zXWFIGazFOXp6m32D9I34BEehjCcTFu3TO3bqfWjNrTzpNO/hqRMWkmurpqqRmczdKPHHpIqC+ybjRwdR4phxPWfk3J6wontwwlrLlIvLBtht/sxshNlUmTblPRxGmYRPvyfKDwgmjiQWJIyXSWYOHiSbNRwk4VNdKZOpBrwDLf7o6AlcmTsfJ0k5g4O+nayYawsoauCSnMCgBnuqO+IPRzZ9OVtyWsmDcmLdHUU1C80Nwq5hx4dsPpg7cOFDqKX9s20b1ohotcDN8fWPnL5zxXpuu8Zt9YZszuz3icmU1L1TUGleoM4nTkhNFo4mDxJm3bncOFVATRTT3nOOQAHVXiMK+IWyIN0Ck0cYibciW4xil6OXV31z3ROME8Nvh+zG7vtELOy+iN6z1dJWd8m8dOC0qW4YtUy8boFEcwoAjGFlPEKdzaMcQqpoSEeEGWGEYCGKwqkMIlCFyFgEO0xh6xUw1IjCHh439KSADSpOriNyRMoHir2cV5OLCgflIyl5AX+xyvJn8DfCLLf7fjFNsaf5QdPoXfxi3mGOafmdMPEOJ4IaCgaPKBElAwUTQF7vgsAAmGAj0FOMAHhGsEMEeLvgTDFgASF4SJwg9+AAhhgANAKfjBQDk4CWHOrCBsP5yBE0FEKwCKDb7RnL7WKEmjNQ8snbTaazBua4oQQ3ANOcA8QHKIKQaVppZeYJWX0uMzy9weibWcJlDVHedNoQpcOOWQhQa5D1azEXPbPSe0EvVl84lbd63OUbyayYCBq8cwHPqEMwgAfIrpuEyKJqXyH5pi53g6wpvDtAcoE4RkCtibeaL3B5ho7mB5xJ0uUUkcwWETk6wRUGolAQyABEAAaUAYn7J6bLJ2scea3mLIpwjsrS2ZUTVIfgADuNXhTMQ64bHcvhwhOFL2InCcILM55vwBjwUDx68EewecGKeBE8EAax4TQABeGBE0EEeEEA0ACkEOeAMaPCX8/4wABAhykPGMkmk0Uw2bM6vtF3e8Yukh0b8oRSaX/7NM33jC2iJIorRi8eKYbNudU/s/nKLbKNGbxxcUmChyeyWgj4jGjyqzcvl6eGzbkSuer0u8YnmrD9nEOUS0isyaxkvl6eG3ZkJ6xshObxGLQ1l2HyaacP026afpIRdzdm35NOMxiybRNP0kAs/bt0/SRXJjaFT0aakVWdWtby/wDXXhCezez90NCZdX9qVE08NPYIeMY0tLt3EwaOE3BDuMMSqF4lIG6sNJ7pEcKJnbytO5fLdxjb/shw74partRwpiOFDnOfnGMasaJEjV4jiNz+uct33/y3x6VhrjPET2yE6XrUyqPuhRQcSGFm3mrvHcrU+kxi9xt4B2ANYuImPkzwe8EFXLhuI9FXJBAaRFvRw1IkjQymxeTxIkaGQKRLSUU8SK6C0SEue6v6SAtF4QU+bhyZk3ccmonf9k1KRVQtHL0+UUeJE+sYAhsvpVsfK/1icEOf1Uyif7ogUjOfKLkajOYSeYJp7DhNRG9d6hAwfARHwiIaLf6aSdxiXCTVFuYxu1QBKPxKARMaWrcWbt5K2TeVvHGK0cAoUyiIgFKGKYM+8PdFRSdt/wChFNYJflRg2vWApwMX3AAh4wumdkKsOnY60o4TZpN8S+QhQKXrpQAziHmcvUZp650DbJusoiOQD2DFSlGmqy/pJgo7J/3N/wC4RH4RZU9KGj+cN8NS0CSV8vNcFMkPZW8AB2790N05HG2MFlYjbLyhvay2jjE228kb4imzlrClQIFRyqUCiNN4ZdkJzGcy9O+o3cJOEidJMwDeiy2FSTs3IyJqck7erHeOi8cRQa0HroF0ArwAIUIyi9xtpocWX0MWblc0cTRRvrZ1TcniFLRIONA6x4jGh+aW+HyaZSXC3bvq9kR8unbdT5yLEi4TUT+vEtyiZlIncr/ZxVpk0Tbp+/4Z1+Eay9apuPm4qVpbPawzOmnsX6lvF6N4KZRUPITOHZ4rrEwcYnTWPtd4iMRpUomLQy9SXzh3L/8AZHCiN76phDPtHfC0kkajzlFNhK9tG4+HXHazK5DJtv2cTDOzrx5cUUbnSJ7RaffFqaN2cv8ARpkOf1jb4FV0oop6SKUCXMSlln2be5rDjmdEpedEyd6mnybdMhLnRKWIQzj9pBDO+UjRGRJCv9JCJnUMxXgmL2xVwHQrQkJ4Rx4bKOIQ7EidXk4Q1lPriPUcKQmGIonCuWkShn6cE1rEhiKcHIRSC4WHpncAV1DUQpBCCpDvYZIlcKQ4RexFgpBynh5g0TyT6HYPIrabzDhQX0PJmUieGZppwomu3cRWcZT6WFiuorMmxYVWLdT5yIh5I01PRwVKYqfSQt5wUU5OExxliVt5KsOIpZLD+pFxcp6wnEA8a4cYVE7m8JXRCXu+DlUhVRCEj8YlGooU8LonhoA8Qg1+KyIHZnMSEtXUUUJ0/VKXMYgr/ZE3ZtLXJgRupsX9nr37su+g+EPILXPoj5Jcj812HbuFPSuDAobr3BT30GvVEr5THk7t9Kkn/SizcvbktbLG44O1QHqRQqCJ65CYaiBTCIAF4QHKJzQ8j5vsvLG+xfSRTKbhndABjVWrhPDjmcu+5oo7WPkmkLiVvFk3DdVuqkYSqJrFEDkEBEBKYBABAQEBAQHMMovkkeM55Kzyeafq7jZN7I9E/eA5hHRPld+Tt58bu9Kmj+XnWmrcoGnEvb0+VpgIALkhahU5C5mAMzFKIgAiFI47lc51dQnKfnqGO6lUzjZnLVhiRVpLPOJPNHEvcbZ0jbKl2gKkHMDhXfUMxpuGsM2hY1B83b24k+G325qy/V9wXyZXkxEcqCGQdQxQCtMNTDw7hyesUQEvAagOYDWoU7IeIQn9irZviQ/bMk8SGrM2r+kiRSNiJ4kP/wASJy3PLNoes2qaicMDnw4WRd4afrxoSJO0VE1D8n7PuhRoDhwmfDgMbWFCaxtxOFRbpp4iadwuX3QARiJdT9JGhaNLV+a3hOUJtmJzst27MN4Dx7IozouJDdgdRu4Ion0DAaJnG6HGW52VOLUJp2bVmDdwS/giYvDboO8eqo+6kcrPpi4eTRw8cKHVWOocxlDGqJxEd9axNzq1zj9G0pXrCp75sQ102VOo3XWnCKs0IopykZ0qeMty6jyWwCyvyjE/ehZyuopyinT6UMVlMNT7UPCrpqN+U+zGxgIgpCxFE0/RxHmU5TDh8dJNNPEixiL9XEhiCyifo4k0ypqcmpHlZd9GpEsBBsdRPlFIWWXTwyQRUcTk1OfDBU6ifJp8yJsO44UTTcJ8nEYYmGpEvL/RwV82TUTP68cmq0+avE7KGocbIhXJU3CZ01OYcolN1UHIfhGRTeX+a3isv+iNdvet1D4hSNZUKonyakUq38v/AFeaJp3PmVPCt0fdlHnUk4ysz0J925TKhBiYcAYsASNTnCwoUY8UmJEtIrNzS0EwSlcrl6rt2qbDRbopiKio76FAN407gyHOLIGqCGsKR1D5Mvko200oKJTBRu4l8qV2jOjI7Z0wCo4ZTVCohnfNsAGdBjX/ACaPIMbt02VuNNFxK5yicrvAdIp8hKCl3NY4cSlECAI5iNAGOx3E2ZyeV+Y7PsyMmJCgndLS+qAbhUEtAypkUoAUOoaVjOckaQRD2EsHYPQnI/M9k5e3VdnoZRxzwKoAbxvAIqHAc7xtkOACOcFmU6cPFFVFFDnOqYTGMbeYR4iI1ERyzERqOW6gQxePsRTEUUOeIp0/TT+cjlujVRYuu8w4gphNk07/ACkR85nqbdM6iimwX+H89QZxh2lLTfL7PqKyuX3Hczuj8nKbYRyyFUwDs8NnnCHDiDXdsa2xVy5W80nSey7M72aPMEnNTKXNQ49RChmYe7Lrjl+3GkycW4UOmp8kl+JeTZlNkYQEaHUMHOMG+m4B68xGrzueTi0EwPNJ5MFXbj2sgIG+6mUKgQK0yDPLMTbwZFxPz+fhG0KaiZSeSHOJ+f8AkEWaydqZpI1D6unipLekRNu6qgOecVKqnVEnKZu4lbwjxumQ9zom3eMaZGSNiStVK7SS87N43M3OYvNU5hu4esIbWYlUvs+3cOHFy+cw3TXs7nZ2dcIyjSRZuYJ/0pL8K6Xm3QEO2ghEkszsvaT5QzmhMInpNqnbQe8MogbKNaVjNLUTAjiXy9VwkTky3S8KUqIiOdByyirTKVzCTqavMG+EfolU6VeOXZG8P7RWbs/K/k7hvsJgUqKJgE/uAaxh1qZ0pOJws8U6fNLdzKEWA9kmkO0kjb6m3eEOiTmlWLW7TdQQGNCshpaZzS5L7QNyN1Va3VPmzD1DXd90YqaBAP8A6YgSOg59YeRuHCVoGaZEnDcxFjYJqEOAZ592/vAIvdnSfJyB+eyOe7GaQJozUJI3l9w0cGwy3vSEEcgAB4hWgZ9cdJSFio3Zpawmcmz0i+MZVOTSDJEN0FSU5SPHNycVG2ttWdj026jjFOd3iYJSlreEgAI1HhzgCIj3G90XFZ3h/OcyKXbDSbL7Ntzp4l930U89r63UFOuMttFpcnk0vt2dxu39Xj49cUR87cPFDqKKX8XnXqiJu+N1HEwqVWyyWmt1MLUOPlmw36KZa0z3j3xWwH5xSEAPB0VOUJiX7nSu74tGNxyUseOGHykajJbIWLnEjbvG7hUypy8oVNbMo9paDT4Q5No3s3h/rDhI/wBYD/zirBdGVNlsT5z+UanoeYSt5NDpzST63fuGTvJiJCjXiA/eOXfEC7sU3kahHHnAjtLK9wPTu4jSJ5XSr5nZpS+y8rSZEIW6ZRQt8Sj63b3DEWC5uDk6iiery/BS9q7kQOugZDTqyg8nsDZNw4VePFCTN2ehljOFgUu9WwA0AOGYCHCMAZWtt5aBTV2cwVvnLtFRTALwdtK0hex6tuJHaz+i1FSvSbSyahqkOQM6CI7wEMuyE0OJ1OSXStm3w27NFuQhQKUqaYASgd1Iyi3umCV2TnB5O8TPsJ4hbtNoabuyset3pib2bk6Sji4SYOEbxW+Y3B3DnupXLtjl528nFtJ4q8mF87hwptXq0L1AFeqEhstlq9IbzSBOG8r/AFRkqoBSpmzAwjxNuDKL/Z6x1k7PpkxFG53BtoyxlCgBqboq8h0Bzh5hPHDxJv6xTFviXqiTtDoItIzTbpydwrMMVTDNdNcuZVAT1Hm9sZ1EquwJuLLo4trZOz6f+sG5z3rpio0OJR7bu7xigWs0tPJpfZytMjdI/NU3nN29kOw0G2gTZ/0hMGjdXB2UzKAIGP1CIBQAiiTaUt5G8VZuFEjqpGEpsM1QqG+g9UTS0qou65HUquewyKqo4cawpzz840apo10ty+x7M8vnjc6qN7ETM3KFSj1DUYx9Z8p82nsQmbEU9IpHVa5jc6ol/lBWXeOEm7NNwQ6pgTLiFpv7Qy+MXebShnaxnqc0bkOkcoG6hL1CBuA9oRxERRRP0ex6po3nRfpUtQ8bt5GpKzzDCMCeMWoDTtHcNIl9ppE0ENEFg5eniKSch9q9eUUEcx6ok0Ze3/V5e3Ik39koBkAdmY+MH83vJo4ScTRTYS2io7gr1jTfEwVBNP0cZtl4jIjVNunyf57+2EJYtq6jhP7Re+H6gRFpmw3h4hhYcKqYkFFODJ8pCEwWw+TTgQDJ+vifJ04UlrJP5yEESawpDpVXV/nIY8hw8Vw08OK49S5TEiVKriR4Zco4/wDL+eAcR4QCe7IJw6TZtzuFFLhCFvGMbd/zjK7YW7TmHKN9tIhuTMYvhXxiwW7mWuODytm4Iq3JsqGKaoHP+IBFNUkqaieGonsH5xbuX+EK41ErKls1G6no78XKy0xb2gb4jPbuGum6yj1DEUlo1s+8UxFFHZL/ADipqZeFYs5UJPYuVkl8rb3D59olEekYeuM5clrZi8wdpy9PDbqXFebe9Wu+nbFEnUzw+Uh64cqKX1FFDnOfa53XnFItdOcPk01IqI8iCnc2UeKHThi2b4kRrt4p6T2oXl04TxC4kapEN7l0kjLmRZjoJpt4hLOzaVuLiesEIr6pjUzixO8PV/s/n8hWLiTkVB+Cese+LPYawyk8U88TRO5KWhulQAdKeoFeiAAAmEK8A4DC9i7DuLWTBVw4vpSyX7Txbs+jL1mNnSmdAHri+zV83wyS+Xp6u0aFw0US7ikDh39Y74mQDOaPdYU5PmXbpe6IlQsLHNBDB+fz+aViHsajY5Pz+fyMbroa0d+Y25LUThuTzg4L8jKb+rpjvH6xtwjwLFU0TWD8+PP0gnDf+j2huRLwcKcO8A3gO6tY3pI0ctWWRpCLF1SJqN1W6m2RUopmL6wDkIe4Y5LtjIVLP2geydRPYbqDdN6xBzKPbkMdaJqRkGnqzGIzaWkZp+hMDVwb1QEREgj8QEe6FSlizaRhaxIQEaQuaEjljoicoBRhcApDQ26HCZoAFSmh2geGoEhygEV6AulnluZFqIGGpFMkh8O5FzE6erkjnY7FxsWbEcH9hP8AGLoYsU6wpMRudTui3mCMJeR0Q8AojAX+34x40JxAwRGsBAG3QAb4dhho8fjHoKY8IDwb4CAA0CAxYBykjwl648U0FUNAAUwwAmgKhHh3QEsSOpBUzwBywQsAhSAOEeLugpjQFMIYIqlsdHFl7YN/6YlaSqpC3SrXQvl47wzp2APjFrgRLDQrGJBZTShYPk7H2oPMJfeG6xmRccCBvoQ9QMHYAjQIkWmmd5L/AJPbSw81l5y/1hmUHKRuugFETgNezxjUlm6cQzyQM1Pm4UmijCwGsDBBGC349mx5gsBo9eGEyhAiRT7fRhAHvdkJCPCJyUWUnEwufJ7iR+kbf7gi7yTR5L2ahFHFxwf2i/cEK4FAltnpxNLmrsz3D9I2QReJLo7bp8pML7g/Ou7iFHq35xfWUsTTuJp9D2aRKt5f83GTmXgQzKUJt0yJptyXCeyH4RJt2Cinzf2ofGK3bp9A8R7mfpt+TT/h/wAIkCSK2TZ+kUhs5njdv6OK07nqjj5yKtO7ZS+X301HGKqT5suY+/cEOwZYlzcz9RS/ymxFWnNrJfK+UeOL5/oymqPujOZxbqaPOTZqauT3j3V4d4fhFbUXUU9Jfv8Arf4xagJzyZbZzpAmDi+nK/k5D9LIT++mUVFw6UcKYiil8/OvGqMJCaEFFYuxL3DCaCGNCeL2wRRSGAY60RjsmG8SeN+eUolN7QCNQ90OTnhk4OpAJkmV5iXPznDkp4rqDvDUw4lEnif0n8UBI+A8IPzYjeGL2dJs251E075iFiFbWiUmDPXMP7N7qGExoVXcavfU74pFordpt1Dt2al8/rcC9vbELa+17hwoduzUuJEMJTGvZmHspwihuHmsKRcI/YNks9n8weKYjh4c/wAAN4QxM9Uhne7IBM0axdiHuP03ikLleqe3+e6GJF/2cOCKJqRpciPkPEZopiQ8RnKn0n4fdQYiRInAg2xPR/wxNzRstMunCifo3FyNCkekGcYaSbxwdwkQuze55Q6q8fHPIIyBoi49uLHKnKidzEirKRDZvlnrYJuPnNuL1JrWpqcmopHN7N6o35T/AIosMvteo39f96MKlMtM6SRnrdRP0kA6mjdRufp/47vjGNsLd8z5R0fWiUG2yeHybjb+tGUYPIcjDtJ8mTb6RJmo4uHSdqA8Ld+jMAAHcNSnr1xGpONXb8nzIvOkZFOaOCTRO5fwcE2zzqCIh7qjQO0esYzlwsmn8njpiY2HIu8SBxYZX004HWA641IaDnUUxIVTCGQu4MEw6oBYj0FYA6sNAWjwrQ0EUGMaCCPEYAx4SKaBlCwDxCFURhri9sLkGEAuKqceIvDMTQKZ4AHR1ISMePCaCjykVYTYpdxILt9kOkUuTjx0YYIbU+cgxTQN7D5OEDKwGY4BZOEzvfm4ZLLQhi9sK5WBJorRKMjxBtTxJNFYIhgT6Tfk4j37GJOXvU/RqQqsmm4TPhxq1kZ3cXYozwmH6SI44RY5vL4gFC89OOVqx1KeSEQN+/BABQYAfSQpBADwFUi0WAFv+lEvTcX7mMQprpa7xAIrgF5PEiTsw9TZzxo8U2MJYihjcKAYK168s6RYk+4+oNiHWrytp/ZgY3fFmdWqbytudw4UuXNqMysfOMSz7JwmpfvtUzG8ShURDgNa1rxrGAaftPqiijiycjeXLl9NZQpuqoCA9YCGVNwhHLh32NXKxereeV84TmDuV2bT5JKiesGUC/Wu1cCggGVcxHfTIaxzNbpBvNHji2EnZt27d6odZw3bloRFQwiY5ihmIEERqO+giI8YpCczxFPr+121/PVFrs/OMNTDU2yHLdNezvAO8B790d0I4HPU7tyMkc/UZuCKJqHJF1nzVvNE/wBIG+3i/rX1/X8ePaMUy1MgTkbhJ4z25e72kTF6B95kzdQhnTgIB2Q6staFRv8AJ1P1c+yYudDBuoAbqUjQxsKOCYn591IK2c6upynMiRmstTbqEcM/1c5bxfZ9mI1YmJAOwq8WxPRw3TXw04JdUT+cg6Yp/OQriHSS3J4kT8uXTcJ4eJ0R/nEIRtiJ8nCrJXU1CRUJBYdKK4d9OEmSuIpArkxFDqevDZIuGp9qKJsTd9RNM+Jt7XSgrKZ4d9NSCGPiN4gXJ1E3GJCuMl11eU+vAoKcpykMkF1FPSc+JBFD6SC4mrD0Uk1E/bJBAMomnhqKQmYqnzcEN6P24pCFSgonynQhyV2niQkA/J4jznUTUh3AmnBE1E9Y6cRb6Ci6Uw/SfxQm4X1iGOwCbnDhRB5ykR5oWbpRBXocTJlrCesJ/wAMVa0UvUmEnes/njp3kfrlzD30EPGLo2BRv6Tb+tEVM2uG4xE09g+0XZjzNXQUe9HfQq5RxZhwGxE/zxz+6njWDpNlFFMOJF7LsOaO0+YQiym1dyKACIhThT8I6q8m7yHrUaUFG9pLaJqySzmGC11SqbhwA7r1QoimIZgYamNuKGVRxvjE0sYhoh0FW80yTwkrsfJ8VEihCunShhIg1AR6RgARMYQzAoBUcgEQ3h9NNBnkv6N/J/lZHjxmlM7SnLeWWcUE+7piAjcKA5gQu0OVRCNBs3IrF6K5GlZvR/K2jJukUeWTRwxOI84SAGZRHiYamNXfSoDGv5ko4v4nM51387+usZzn2hGG5JTm0DyYKHxHGxdulKUoABA4ABQ2QAOAAFOvOoxXnL39pDdw9w+UiBmM3w76nQzjO90a8D17M09vDimWgtWzl7dVRRTmFExrxqAUA3iJhyKAdsQNsNILORtzqOHFzfdu5icQ4FLxH7owa1NsphahQ+sODosiG2W5TZG6jHHpdw5BwAM687liden0zq7lgttpQmE8TVZ2fcHbkOUUzPruZgEMwTA1QKAh0hoPVlQYwaZMHDN4fWFDnvmE2IY1ROA8RMOYj11rXjWLE8tAoopqbO5cJQpjFzvZ5/HOsKFb64mTETv/ANoWv3wqeowZ6FTQqULIqjcnKEjY5fZqy84k6XyNK+dPZUT59+nuAQHrCKghZyTqJnUmCmETomLkOXWHGK4aevJe4OnJ5g4SSvbO1+AZeMehCeayPFq6d0XZklNLHvG80PL5Xfd3zcnuAaca9VIvll9F7NwzInPGfKn6RVB+8BCKBJrXTiVvCPP1g/NMVbp141/GNqstbOXzCTpPHCiKSt26ojiVEghwqOdB316sooiGMXdkO60R2bbtzqYaytwo8njGAC5bwoNRHvit2DkybyaKyeYKHOkdP0eYDQBAMx64np1pfZt3h27eXndkz2iqAAFHx+FIgpRb6aJvDqN7Pk+ULBtKJiQc+AmoF7POAdoyZfldEVn8QijdNUhMi4eIahu2tYo+lOxMrk7NJ5J5Wclww4yhTCNA7aj3RpE1tk3kcn86TRPC2Q5P1jjwCsZpaXS8pNGarNOVpEvp3TGWNXuEMogucIxRk4G5T7UOUjYnJ9PIuznmO7IMx7ggzWXTCcTBvL5fL1XbtwpdTRRLU6oiO4oZU7xyCOwPJ98llOT3LWW4TaKu0TAZMpi30GVArQAHJVXt3Blu4pswsUHQZ5N9oJ44b2otJLzkbty60ixNkcxAARBVWtLhQHMAEaiIB10jodaTN1G+r+pzeqnCnZF4m8yZps/M8jT1dkShlPXcD6yg02hDq3B4RWnCqaaZ8SMp9xokUSaS1Rne9SMJ8oDk28kU9dw7L7yIjx7h3R0NaCYN1E4558oA2JL5P/2pf4pF/l8ImPJcu1XMeKaDAeG4Gw90GKeOs5ri4G6oMUmJykICaLJZNgzePCecHBEkibRsTLLq4QEjuy8gtBNHH9Fpqk9ZQuwBR7RjRlJJL7Lt9YtRaRVwrdC6iVQamH2Qrtdu6IyYaS5fK2fm+zbcl8hRKVYxaE8A4h2jnGfPpvMJo41iYPFVT+sYwj7qjkELcaJu0dpVJophp3G7RI11FEuY7szGHrivnXw4KgXWHGHiHJDueSKYS/C+RnuONkpt2fVDEavoLeydRR6457tKhbu4bhvhGrJtk3DjXE25L927euhWnVXfGV6K7DOJG386OHHyhwW6ZMvQJvpkGf4Rr0uOm3T+vzeIxzOp32OlQ7boyK2mi2eWgtQ4mDx4kqxOYCoplqAlS6u/jv3xdbPWCsWook3Tl7ch0qbN4a1LSg99c4iNI1r5xI3mpy9NI5zbRjXuZTgJQzAe0RGKDJbfWsk6irhNRLFcbV5ROo17KiAgHdGqWRk+TpY8vl8vTxMS4Qhfz/OEULR2f+bmDdU/qlWC/wBoCG/wGMysNaG0lsHnmucKH1Q6YlUURTEg1yyrUQAaD3jEm88n+XqTQ7xvOHBEltrhUtOIcREeNRpGUaeEshuZGaYraS/zeeVt3B77iuHdNmXKm8N0c8uyKKKHUUUv7X57Y0LSpY5vYt4k3bzBVwdwUTGKoUKlAB31DhXhTLrGM/Ajhwphppnv/Vje5kNSl+b9f81iUk1mZxPHBGcrZ3zn6Rsg7eHwjUdFmiVvaD5ZPE+YYLqN2gE7Tm39wBl1xvcssvK5GzKzlbNJK4baMXpD1xLmOMDBpBoBcJuEv0gcEOfI2CnmBR7R4xtlnLGSuzbfDZs0ietdKET6CCbdTlIOdZPE5OMm5G8bDdVP6OG5Tw7PviOcL4nJpwWFcBwriRFgfDcQ+UMmmmdRSIbXU1FIpRyC56YWgbt1Dt0+eT0nsjCDSY65DAJczcOFVFOecwm2jZZjXd+MPGSCbdQiacIGTLJr85Cb2H9/DThIiGJymH+Qh2CwwaF+k/P+HWPCKLbe3ijjFkcjcXG/o1nCeQq9ZSj6vAR4wnbm3Kbi/I7PqclzXDpM1L/sE7OAjWo8KhWKMQn5/O/viWCQciMPEUsSE0wiXbpt2bPXHlwnqlNvP3d3XEmgVdRvJ2+Ip6U/oy9vXTsinvXajhQ6im3f9b88IfzV8pMHGsKKH9XnZU4UDhEQ4PAKw1cq4af1Iz60SOsOIuztX5OeK4u0xFMT+9DTxFYoU6R1dP68QYDh+vFktsZNNwkn+zH7+MUJxMHmJyfMjaBmywt3rhP0akWOVWymje431w50vVNmHdxp4UihsZliKYbjY9qJhE/KRTEjqazFtG8wsHLG8jlfm9IifKJ3s1Vc75xEd4iIb+ARDsLRs5hNHErxCaw32cG9n41zp2hWG+j5DDsnLMTptwU/e2vxiYaS6Vt5g7mDNmkR6rQqzgqfKGoGRa7928IxyuaRHJyxPWKsU4tZOCN+ZL0qKOlt10NwFAeImrTLcFYj5NJ3k8mCUvl6d86pru0XIocTD2B8Y6FstIGdm5WlL2aZNjaUUu+lPxN151yrujCpUOhQyJFi0by9mkzbtyN0kSgmVMu4oBuDv7eMOijBI9fjmbNUhUhoZTmWt5xK3EreJ30nCYpm9moZD4DQe6sOL/ZA4nfAmDOVZ9IXEjmjuVuPStFhTN7VNwh1gIZhEYdspG06YbM4iaU8Zp8qQwJuDcTEpsd9Byz4RkQnw466buc7RCqIKYno4MmkpEqoXEhAUsOKJCkCF0iwUpYXRCACclZ8OLcU/wAjinMOhFubnxGZIzZSZo9hAw5WX26Rab/b8YrdlSYcnb+2W9+ETgKRyyfebJbDi92QQ0J4vbHsftCEigajBTDBcTugpxh3GGAawMJlCBEeIxIBimgYSAaQaLFcPHjDAFGPHgGAWAPHoJFCYIjWCiHGDDvgANEjCwSBNvgl7lIAPG3wmJoVNCSgQAFOeCQYCwWJZLObhNAIJKOFMNNO/f6Jd8W2VWBcOLijxS4T1S7/APCLvJLKs5Wnht2/2uPvj2XM4LFDlNjHjxQiiieET6uf+EXqTWLl8v8ARt9vLaNmMWhCW/s4lmctxIhu43CxDNJSn9HEw3lyacOlwTl/6xyX9psD25DQd/GIR7aJP0bfbgQE0c7dvEc8tEmn6NOKrMZyopfxHBCE9o1AioTa3zNveTZqEcH9nmf4xDDIu8wmyinKYlyKlN7ayuXpnw1NbVPzSpmy76xn83tTOJo4PrDi4l0Sp5RCmWUi4R9k3LDNbZTCaX/mifs9/iMV8V1FPSKX/wA8YTqMEOMXYQcTQF7vhETR68EMAxjwkJo8aEzGgAIY8EOeAPuhI0TcADmhqoaFDDCRghoganT/AH4FJNSHAEhYqacMdxiujyZ+hs871YzGdT1SXt3cvb7BDqD7uNO/fGi2kmqcnZquFPV2e+MFnMzUcOFVPXN98XBCewzcu1HCh4Qph8pHjb4SAcSNSQwDSDCblIIX8Y8IxACgKQqjiQigmoophpxZJLKeZrHTjSKyJY3aMlHFyLKzkyaaeJ04dt2Kbf5u5DwDdUaYxIbyGZdXT5PDhgY2GpDxcvKQ3XZuPSQ8PoL4k2yPrDeK/Opk4lbjDxD3D82J6TF5OIq0rFNw4Iop0C3fjX/CFNbDUxuzn8wUT5NSHPniYf7QeGCaGH6P8/4QKpcNOJUAdQcObSzDDw1FL/smzCIRZziKYkJPVIboK89OGin4j4HimHBFHikMTqQS8EJsjkeGWUgxFeUhmU0O0kVFLikUUPTqwBFVIApOTght0ACoHUg4HhuTEThYxoCWKkNT0kOSDhxHCpDlAFMPEgEeU9JDhJODIl/Zw4TJ9JFWAIVH9yFCo/s4WHDTgpjQwayBTDDhFw4+bgF1sNOI5dWAAip8PpwQVoQWUxIQEVIm4rDsx4IXdCOJBBUhDHZf7SH6C0RBDQ6IfD+chp4gTDdyopEmydqRWkXKiakSibrk41TFKOxMvg1hPEisvG2Hf9uJPX1FE4ZPRxOUiJEwf6SIFvCYkhVU8NcTvjLg2HaYYicHQLhuOUhFuPMh0YnKYkaWJ8TrSWaQlJHojJOHDgmLqIGKW8G0pdyKA799Y5Cmk1cTSYHeOFOVVMJjG7R6/wA5RaJlauYTCzbSRqKXG7Tml4GHrHKKSqTDjLiVy/Idt1vnIl2jlT5uK83V/iiUbq4dyNYzZnM06zzyXzyVq2bml8iTst3GKUBFE4ZgcK9Q59oBTjFPmkseWbmisrmiZCOG/q1uHAeactd4Gzp1UGEpXNVG7gmHsf8AEEXeZJM7cSNLE/1xL0x1c30ye8Uh7a1EM8t3GNvLcx8RlZ6bt3Dfze86ZRKU3bwgXkuUZuDt1Ez38rvt1DIQ/PCKUydqM1Cc8m0JTF9UQyEB6hAchCNGSO4tJIyKM1MWYMuajxWTDeUOoeIDFWFchDNYIo2hsFoE8TlNjd2cRAahwoIUEB3DEmm5TU9Hc/eiLFAAbV0/bgiS/wBJz4XFDEhouyUwzqN9uHHtJuOiuMSCKKRAunzhuoTn/V3ZdfdCSc2UxIHMaRN+dvm4RF0mopEQs5xIBFfDhXCxa22Hh4nThZJ7iREs3rfDw+nChj4anJqRSJe5YknGGnylyG6YYinKQwTdfSQ/bqpqQ2KwKhlE1MNSHBEsROCOU/nIWbOMNOGO2w0MknhnhsBIkRIntwgknDuK5HKExIXSMpsJw7TQ5Q8LnZ6wn7ZNq9CHjIURVTw+U24fy6QzC1DxKz8rlar127NdTRRLfPTfe7ADiYaBSucWzRNoNtxpYmhG8nZnSl5FMNZ4Yo3O0pN14QDqqAcRCO4tG2iawehOT6vJ26UwnB6a0+WMCvKBxvUocQ3AAABA4BUKhxaivC2J1UKbe5jugTyKrJ2LeE0gaUFCPZq4KRZuxNQUkaAWgplNkYRu1BQ4CAbyhwHoebz5PDIzZpkSaJVw0UciF4AI+sIhkJhz6gCI6Zzhw4UOoopfv7RjG3miDcu48vI78Byu7xOUUUiIeTHDho+micU60Nqm8vbquFHBCESKJlDGNQCAG8TCO4A4jwifEuKciYm88TbpnUxIxm3+mBnL1FZezUI7ek2jFKpQiXViGDMMtxQzHjSKPbjTK4nl9nZtRYjTO8+NsCr2JgPAfWpmHDjGSGdYih/rCYxt96u8e0RHOogIxzTqfR6Om0f/APIWeaWhcTR4d48cYrg/Su0AoeqUAyKAdURa6akw+T+v6sMkEVFFMToRY5eVNNOMGz0VDF4xGUvkibe5EkmVNOBWWTTTxFPtRVJnaxunybdTFPeu3S9HvggnItyxJqcOeTOnic8t29CVnLEKPFMSaJ4SR/W559w5dg13xV3Dtw8USbqfOmCNbRl7dvZ8jNS/cST9bbNxyHx90enRVkeFrqnVqEqVhYeTpnU1doS4XavGARN/zjPbZzSz7hT+g5eRIl7aUKbnUDdSLIyZ2TlaaTyaKHVScG2VFi3yZbw7KdoxJOnmjtRmfWPN/AxbuQF6h66x0HE0UGxcicTyYET6CVFDXssq/HdHREuYM8MmI3JsbPCn+HfHNk7fytnMMSy7xwQnSUvfAPZGF5Lb21Ereaw3mhzlOUbyaxROQwfnKJYk8Tc7bvrPs2f9MN0jk6KahQ2h6wH8Yy+z2j7/ADiTRVvZdS4chrxUzFGhCDxMbKgBWg9g04xO2LsXpA08TRuzTbqt5YkpdWeFTG4URDIiZMxOoI5UCoFrUaR2vYPRZY/Q3I0pe3ZpKvSekTNygFU3iZY3TUAeiA0KI51oARm3sNyyKLoT8nOzejOVknk85WYOEwMo4MmBFFq9BMpq4aYbuswe8dFm85UcJkbt0yN2iRRKiimahCh/PthGbTxxMHB1HChz+0beb89mXUEV1/M00/nIzuXFB3r5NP5yKdPLRpt0z8pDG09rmcrbncOHBCXC+tzfw7IzM89cTx5ifNc4sG8mXMsYvXk4UxFFLiX96M10+kTTk8kU/wCvKF/+Ab+QxpMtDDTisaSrIuLYStozbuCJHbuMa8pWlBIYuVAz52cFsZCn4HOV3thw0aOHCmG3bnVP6pS1haYSl5K5geXvE7jgnR9bfuHiFM4uVjpizkbc7hwzOdU5eTLd49nERjouctiqFlEw1jV9TVvn6N374ery3zX8nUUIc928a7uL2RqcmsvPLSKHcN25GhD7RlFMvAvbErabQim3kbhxK1HDh6QoGLeMFDCHAC0yAeuu+C4mYaIqb4RUXhxMUlJeodu8TOksQwlMmbIS9Ve+IFy95SKEaFYmzLicOEnil/CIbZL6w/yiX0oTV5L3ksU1e+dJQFDFuiBNmlK066RI2NtXZ+z9i2iijhI7vBAxkymCpTjQaCHwipWntw8tZhJqJpNyELslLQRNnxH/AAhWZexaJDae3lsHiTOTt/N6R9pZRExhEuY8RyABjVkpS8k8r1i1FpL5CF2jF2L1OAjXMaU3Ri9jbcTCy7NVuzbpcqXnGLmHjDpWY2gto8IzUcHcHV2Spl3V7uwN4wsIg2yWnltpG4nBG7NuTVyqAa8bM5xAd4iPCNQmEmk9qJXq7xMnNIoisUoAdLKoCFA2g6wzjLXOg61Cfyhu3I4JleKU2deO/h2xMC10iaP5Yk8cKJO2iXORWNmQnUUeiHYAiMbU3GPJk1KT2LJZK2Kdg5olZOeMyEIdTk3hTUJQw0AwgIVz7Ry8I1pW08rZs9ccPEsH1imAb3ujnh5MXmkyXtE2dm1SO0lBvGNmncpwNvEM657qRqejvRVqbNLzw4O4ucphmNsEHs7oxc1c36c4x3JG09lpXpMTb/0eTCIa8VwbnlD2R7e2IZLRlJ7LvNXbsybZQ2r1c+sa8RjXm6bdm3Im3T5heb+d0Mlmibj5Qont9GIbBLcrlmJMozUOpzCK7JvwGLKKeHAJGw4Tcq8meIKsIqHhAhOUhQpeThq+ecnhp/aNAMB47xOTThmJoSDEUgHJtTTxFP3YAaGU3X+T4frxBkPh34lFSa4pCbhsmmn/AMMUiSCx1E3EWGVkxE9YiJTk7h4pidA5rsWdBsmzbkT9QsLxAA5+Z6v90OsewIzi31vNcv2fkalxpzXCxTem9ko8ChxEN8EtxbRRTFk8nU5LmrLF6Xsl6qDvHjFFTSguVEFJOHaScESJEvLmOJ8ocbCRNq9+euM2yrB2rVNun5wcJkuc3a6URcxeuJo89HsdH2QhWZPlJgoRNP0RPRl9XtH+ULs2abdPEjNzZaRAOmbhup7EQMwc4cX9yZPD5ROKfO5ezeex9WBTZVkVxM+sfUgi6f8Adh+Rqm3b4acV60Ezw/kbf0p/4A7e0Y0iJoo9rUtcmh009siRQL4jvipuZSomp+rn/dHaz4de8I1GRWceTyYJN27c6pzmApdkRHuoGZhHcEdMSPRNZex8jZedJOlMJ7iawXEzAitBApKbhAojUw7q5cKxunY5mji19ottw3kbieOLLzBJo3TBYyhk6XSCNLwhWoAG8ahkGcQ0sdqKMzqdMlfgFQjrPTrblvZux7uTpuCKvZmU7cxrwVOocogYabrpSju6wjlOTMk01G7NPbxVk0/eYAgvlEVjqqQMdTkbJunsXGqBfcQK1z68t0RdkrO2oZvHCc0mBHuKsJW6aafATDQRHIb3hQA64sLbk+TU2CE/hAKB8I1jRzY7V0/0gmDflTl+TlN0A4nEOseEc0qljppwUid0f2Pb2blesONuYOqGWN6gcCB3bxHjFuKEIAdPDImn+fGBA8ccpZHWKmGC3ggojBQPAwFgNHhPCZvRwUhoSAbzqXt5xL1Ze45ipRL9UaZG8I5wnsvUl80cM3CdxVuoKZi7s+Ah2CAgIdkdKnUjH9LErw5wjNE0/wBYRum7yVzH4eARtS5sZVEZ4QkeMVOHhEE1PYhIzdROOk5xrghDhAsGKWDFCACQbDFplg4jfDirtOjFolo8nEPkuKNRkB8OVt/7Ml33AMSWL2xDSBTEl6XsFu+7KJMRjkkt2biplYJfGERPBb4xIx3fjwqJw2E8ABuqAB8CkBDUFIMRaHcBxHgNBTHggn6oogcCPEY8oaE7vbBTHgKQOIMCB4QOMeKMAWHBjQWEi74UA2HAMA0ENvg0FNvgALf7fjBDGg0JHhMATQnBoTEawn3CsNmrD9nEugzTTTxFIbOps3Zp9CIN5aVRTk0+ZHq4nEWVaYN2cEa2/eSdTWJO3bkdk9G4WRKqKQgNQMQpgElQ3gJimDqAIoDucN299Rw8IT6xqfmsVCeaQfm5Wnf6OIb8OyGliSzQrQ2yeTR44mk8mh3DhUwqKLLGCpxHeOQAFcqUDIAyCgZRR5tpAbp305fyv1i5RRn84eTDlHChz+z6vhDAVYtASk0n00mih8R4e4fo7g90RoKwQFILf7IZEhQx8SEhHhBcTugh1ICUKQmYYC8MJ34Cg5jQWAxO6CipAAF4IBT8YAVITOMABKjBIUMMJVCAAtztgolg4kgpt0BLAKWBOaBE/VDZ6thtzqeoUTe4IBGX6S7RKPHHm9upsNzcpdpQwj+d0ZipyikTlo3SjhwdRTpmE3x/lEGbfGyJE1TQdFFRSE/SKRZLPMdYbnhsCuqcnBm7fWFCJp7Z4eP5ao3eavE3KGCcvTIopz4EtxXAYStNmnidP2olGyqcN1lsSCAVRONYElgezJuo3J6/rQUXPJ8nz/WiMl7NSYOOTT5kXaS2aT9GnfVV53NqJQp1Bw7YZlIgpYxePHHKJ7BPZiRnaert8NONqlGiZOzcjStRahM6SRExUUZmptAbmVHfe6wjI7buGbhwdwzbkSJ9GWtC790aIzRDyg3zcenLbkyQ3lS/KRKzJPWG8OwyvpNYQe8mmeJxqgp6NROK5aNbDUOnEy8SoFdfKQ3TN85BjcopCqDbEjKBsCKGIniQgVJSJRNvycCVhCYDdkz1hTDiwiimm3w4aMy6nyn5r1wYznk8T14shsKsq39Hz4a15SEll01FIMkfEiWwiKHGEw3wocOTgpQxInuALfxFIfIqJ4eGnDISYcPGhYuADqBKeDGLhpkhA6ifzcaAKHcQQV8T0cNjHhRPlIAsEXWUhCHJk4AreABlhQmJIkDNoRcIxADE2+AEkKmTgsJhiEIOH9f8YXAU1PSQkXdAgbDiVIpDtM3zcOW5sP0nMhkReHLccSNshj7E74ORHEhJOHAGgMp+rEW7bc/OI7Dw/SRLOlOUhgp+MZvyNYhmxeU/PdEgQvJniORNEkiXk40FMbmLEa7SiXOWGTxH5yJmiY8kWBIcN3UMx9JApGjKLNbE2gf9pE7I5w4l7wjhuoclw166Wm/+f5CKu2WTiRZuk46oMyaLVaxi3nDc9pJe3Ik4/ryJcrw/SFCuWW8MqjnDOyc/eSt4lyly+YDXvV/IRJWXmOruOU5h9kxTZgYB3gIdQhUIibRyjzPND6un8icVWaqXqgZPKoD1CUchDgFIpdruZtEtbuRt3H+lEjTPhODCaYJlMIgRU1KKFDgAiFDAGQCICABURiElM01fk1IlrN2kTl99NxyqSpcNRM2ZDh2/dEJaezziz7zXG/Kyp2a81WvCIlAMsM9eIDuHjkPCCQIuTJdNwnyam3d6UKD+57UZ+0n6jfk4mm1rG/o3H1oeSE4Yk88ZN5gnhuE7/qmLvL/h2boilrNpp+jUv7rv53Q9RfYiesJ8qT+7WFk1/nE9j2eEJ4MnuIpWRKJt8SItVuonF0OfWE8OIt80Tw4Lf6SitJLYakSaLzEiOdJYcC3N2xNwJwiuJD9J0mnEKzUxOTiTTKnFATKC2sJw3VcfR9CGYK/N9CCENykGQmSrVXET5SDkBTEPDFNWLFYex9qNIE4JJ7JytV2rliKFqCTcB3CoeggUB4cR4AMJ1FHkiMcmJNwTU5NNM51T7KZS1ETDwAAABERHsAR7I6W0HeSlNJ5hWo0iJ+b5ZsGK1NUDn4hiUzAepMtRHiPCNS0NeTPY/Rm3b2gtRcms9w9m9uSEd90ByIHaG0Id4xqEznyjj5wlwmyXDLcAhOooBu++OCrqZejvp0vsXIeT2bl/mezbMjJoQt26UoAdWnrUqABTcUtA665jEG7mGIpiQ0cu8SIt2+w7/KRxf+UjqSUeBdy9w78QUym2H85EfM56m3v8pGHaWtNSdm2bhvK0/OEzJS63KtQiVRu3jm3hStRAoXhAN2VInHLxLTLpb3SfJ7LszvJhMCJJXRumu1OqfgBChmYfAADiMcq2w0i2k0oTjV1HCrSSJGDDYlpytM76pgqJxEeADdDLKoViAfzWeWgcHnFoJgd29V9IYxQAhA4ETJuIUOABmPEYkZU3TZJ4nrljmqT9Hq6bT27xZ+tq7fV0+gXow0lrRRT9Y+zDgjBR4p9qJQqOrp4fqFu+7KOc9GJ5AqafJw8RVw4jjKQsiaEyhxM26bxmq3xDkOqW7s7y91QHhEMxsbK2fKauUivSUvCN4ffT3RPAKYQksrBFv0K0OZFZnjXzW4SeN1CXL3NN0ThmFOyLS8t6zeSdJu3TORwcoFUvFpcoGdO+KfaB1iOCN9jY2vGEmcvcOP1duc/1Y9ajfHc+a1LXUdjaLDNGc4suRu4TxUjmOUxTd+e7d3hn2xntu7L+Y5h8nU+Tq1MmW9US57s86d4w8sTbL9F1Ds5o3VOkf1S5lHu6ob21tH+kk0Sbs26p76gFRTKUwnETBQAAoVERHgHXGrZgVDC/9WY3Y33QB5MVoNKDhvNJ5L1WkkyUKmY2Go6IA1qIiACkkHE4jUdwcBHQ/J68kVR5cthpMbpJN25iKFarFvkRHeGIGQKKDlRMNwgAiOYR1JMJ1L5WzPI7PtztGhPSXqCosIBQBVpkIhwANkoUAMwjOcgxEZWxsvo3k5LP2TZpJHSTwTOES3AIQRqYqJR5hR4mHbNnWgUAa69mSjhQ6iih/wDCG7199Ip9o0V2ZzfDv8pGDlkaKI4mU1w04oc+tThqau321jxVdI+lJnZtmfWFL6p9lFFM22qIcA4AHWI5U3RznMLdWsnDxWaecHDe+bZTRUECEANwAHSHtGHThkF8TUtJMgtBPPlnnguqJUMo1NsXxAQEM60MIUrQQAMt0PbMByaXJ3N3Vs5dkZ/ZRpOLaODs5pPFT6une5ZTKojSNDssnhpkixXyLqz/ABhe+mmpyn+H5yhu3HkyRHWgmbeVt9YcX+dhlKXeYR4eMQUQk9ZWbk6jueKM76vslFQTCPApcwCvZGcsJt+klqEtcUbskkjXkyqUACAXdvDf2DWNOYtnlpP6mq3SPs3lKAJu4Aiq2o0JTRNQ7yVuEjpELeuqGHEMPEAjaBm0adJ7a2Tl7huzcThuRVUoXdoKGEe3cETVsrWpyORqzDDv3KFu3gAN4bh7AqMczSux00mmtt2+2q0KJjImqG7fTthpaOaWo836nNHj3VD0ulWMIhUMqVijJkfb+1je1FoHE0TTwiHKCZU8gyKFK5AFa9Y5xTjkUh055RSDpJ/ORqiRRiXk/dFgZpJt09YcbZz80vqxHsEPnIkBGkMByi4xFCepGg6MZlJ2dpGSjx4RpcqYpjbjezXgAhWojnlGVruVPRpxNWdYzCaTBuzbp31VTXSl3XuwR6ozZSO2mQt1GZFMQlw5b14tBAwDxCnCIO0tnE7YM/N+3qhFAxLpczgHAOwd2WcRui/R/MJGzIpMHh9tMLqJVBEhQDrrvHtjTCIJpp4af8MZNmke2VymSWz7OVs9Xl7chCc26Xq6uvL3xZGCbxNPDTUuE9XL76V+MPmctTT/AHoXMTDUiTadRziAi0w/Sc+CrBCbl3EavMIDMUVNCFMSARWxIbvXicvT9vO6WAAz11q/yfp9KIofSe3CYuFHCmJ65oMI6v8AXgKQuKzeXp6w42zn5sQThZR5Cr1bWFCKKdHmw2O6TTTOmnARIDHw4IVbWFOU5sIU5OsC1LFiJZGZt2bc+J+aRnNttITx4orJ5Wpgpc1Qxd5+z/lB7c2l1f8Aotmp8oP6RQvQDq7BEIohCcz2C3ese8YiQ0GJifnf41h0kWCpoxJS1hrChPUjNsYrLpfrHKKczpQnMphrCmpt1Pk/N+t2waazH+ps9hLmmN6whCDFryeIpGbZokHZtcNTEUh2ut+5BFj8nEQ8e/NwkaBn736OIFwpiQuupEVMnqbNudT7P1uyHiS+3uGE7macvb+uqrslLxr190VRuycTBxye2qrzvz+O7rhZ4uo4U1hxzzmApS8c9wUjcdCGi5NNMlrLSMyYRP1dFSggc4ZjX2A3mHiOQRsjGbyLDop0fs7DyslqJ43P5zVTvMylLUUiCHPu+ubcTIaBUR4Q4ttapOz8vdzRwpcd6uKhilzBukWtQARyAd9Kb6j2Q+nlsm7iYHeJqHVIkbk73TPuv06x3AHAADrh5ZmyKbxmrMLUN0nSszKJVG6yYHAqQ8KDxEPhSJqVFEdKnKRwXbO1swthaBWaPL+Cfk26PqJ1rXvEcxgLKIaxaSVN/XfIfA4CPwAY62tr5Jtg7QX3Fk1P0acc4qaKYHbV48mFBLXrKNeuM7sp5LtuJPbyWKTTUjyposKyjxNbgBRpdIIVAR3b4FWWOxq6W5smj+yak4cedJgn8kSNeu/SnqI0y6O4Y19MuGnh/Z2d3/KI+XNW8vbpM2adxJIoFKXu/P3w8E8cjeRsoC0ACsJX+yBKMItDgDwEJQGLAMXE8GBSG18YJe7IBjgTxVtIMnUnEjVUZp33DflC9Zg6RfdnFgMeAMeCD7hSObiuFFFD9CHhFvm1I0G1mjhN44PMJHcSVPtGRLkQw+z1V49cZ0qV4zUOzeNzkVIa6YpijwjqhPI5ZxxHApJqejjwN4QJDgq6kWQOEt5InWC2H6SIAi2JciWa/jACNJsy8xJeTD6Bom8WK1ZY+HLyfneMToKRwy8zqgOANHjGhAqseOaGWKgbqgANCRFYMZSIExW92QIKQ3xO6BvxYhyVeD38SGeIMGKpABIlUw/qR46kNQVhIVYCUOhPAlNDQF4WItEsodlNHgHiEJgpAFVigFT8nBajA4mJCcAAnNCYinugx4ROMSwPCaCl3QWPQgKBMZ6zl/KOHH2b2fuipTi26iiZ02adz9p/IOEUcztwop8oUOc/tf4x4VY9s8247cPnDxQ6jhS/fN0s4Qv9kJiPCPXuyAQYxoKJoTEeIwW8MAB73ZBTDBDDAF/CAARHhBCjHhGsevDATYA8AJ/o4AxoSE+HANB7/b8YLUILexIAQrAMEwQQ8CG+ExNAAAmgIAwwWAA5hgkAY0CPJwAGAsR09Nhyt2p6iKn90YfX+34wwm3KS9wn9KmcvvAQgTFY5/nHpD/nhEUAcnnE1Mw5Q/sbPuyiIU9FHREza3uIXuyLzZLDUbn5kUoiWJE1IVHDdSATLC+bt9YxMOGSp4dODQLVprFxPD58apGK5GKIKKejidYSXE5R5z/ViQZyluzuev7XR7t0SKCCiihE2ad85+iXO9AS5MmrI2TeWgmDSTy9MhDqqAneu5JAI5nHKuUdZSGwdh9E8j88TTCO7SKF54oUL5hpzCdQCO8KU48Yqmgywzyzbc84nDdIirgoGTvGKN0BzyABEQrxqMVryh7dKOJ4lZ9nhYTRMimJeGpjmAQEKANN3ZXjXOMsnOVkaOOMdyE0w6TZhbBx5vl+K3l5TXjJmMG2frEQzNThWMXmyCmGeLOV7rCeH/ehg5YqKJnjs6duDnT3KUwV1dxynrRbERTcJ4cVGZIqN3HqRLSV/wDSQi/LdFpRkybdukprhDnPtXfU7M+MUi3NnnGIk8bp3yHqVS70Ryz8fwi1mUUUTJhqQqi4TUTw3G3/AC4hDtktiY9rMhI1w/SQ4BRNOLBaiz+pqHcN0z6ufmmy2ewd0U9VRROOfx2ZpnfxJUqicOW66fo4rgOVIURc8cSHc0s/ZYn2Gnc9SGD1bDuJwKTzETw1IbOj/NxGYrBDQdM378EKWAD0hIkEPUyqKekhVIkIpmUhdAMONErDuFcF5SFmQQKmGopCqPJwyL3Z5wdT0cNb2HDt2pycMw5SLGeAYVIH0cJ0GPFVw4lAOCEUhch/pIbnccnDYyqikUBJCKakN3CENU1cNTpw5MviJxADQxYbiTDhY54bqGhMsIJoC92R4Q4wJDRDWIB0yw9bGw4ZAfrhUh4pMCXRDhC5+TiPRcQJ3UaXJsEdnhoJ0+ELKjiQidOI9lBFFMP0cSDZxiJxErBDhuaLRLJATQ2en5OHV3Ehu5S5OGQmQqvJwiA0hR0EIEjnOiPcOkjRINt8RpTQuirFQnYmSLMyX5nKRepWhL7USdWy7xTCP6ZutxSVAMqV3gIVKIcQGMvQd4cTEvmajf5y5tXo6IT2MWtxk6bzCTzBWXzBudJw3NdUKbsGniA0qA8QzDfFmks7TeM1ZPNE8Vo4+b359YdQhvAQzyhaatf0sZpOGaeLM2id0pb2bhMOhnxAQqAjuDKKYkph3FE+nTsHPdlvCtByrUKgHXFkCc+YKSeYHbqbRLuIipdoBycDdVeA8d1eERablTEJF8SQZ2kl/mN4pcVPtN1rtRSUpv6hDgIcQHsigvGTyVzBVnME8Jw3NdMne5vdlmA7wEKBQQjCalHc1hY0mxVmJ5NFCam3VOS7tbORg+6LtN9GtoJez86eb3GETncmNCh4APv3Qz0FaT28vcJSOaXLnNRUugAlCvNEd1e2kdpWXmEveMyKc8hy3frAIdn3RHVcS3TOFkVNXUw3mwaF1HCeGRupcOQ/NMX8Y620iaALH2sZzCYWfb+b5qdPkSpmKDe+FaCJabImEaCICABkNI5Incgnll5gdvNJeqlcMKZiqFpdOUaGAe4eIBQY0hWUjOULcERNZdiconzCRFFaxZEHf0afM6MJqME3H6uncOet4u7OL8pXMyvJn1dSJlgtiekiOXYqJ+kgzM6if5pDyxAlluTgERT9Ip9bwDiI7ghSUSuaWgeJSuTy9w7duKFRRRKJznEd2zvDvGgBxEI7C0HeSA3leqWk0mXHbslxRGX3QOgifeAnAclDB1Vuh20jGpqYR2NIU3PYyjQv5NNqNKDhvMJg3cSqRXgMZwomJFHAbxBIBpQBD5wcg4AbfHbtjbD2P0XydKT2Xl6SWF84UoCJjiG0YwjUTCPrCOXAA3RLLOWbNvqcvTIRLm3fWpuruHLhwDhEI5fKfn3x51WtKfs7IUlEePpqoooflOf4/HjEO5cw2cvk04g5lOE008RS5cjLL7NLDp9M00/nLn1oqFoLVN5emriOCEulvbRgAC9o13B2xVtIGk6T2XZncTB5hbI4ZS5nVP6pC8R7a0645rtvpFmFsL6anydlevJtS5gbtUHpDxANwfGNoad1SJ1cEW/SLpseTRRWV2XcHSS+cfbzm6wTAQoAe1x4dcZMZ585t3714xjGrfHrEd9a5139++GJ3cJqKYifJx6NOjGMTidec5XH5TN8QnqRMIkTcJ8nzIq5onZK+xLjdTnkjztdpEu+B7fxus/9uZNgKbdPk+fDNVRT9+F1MRSExJhx4572QjCxTYcICaDiaBIMg5nCiaeJiRGtZj+kE081s3ByJXtpQpczU4h1B8Ya2hdqfJ5empcxdpQ3AodQj2xoVg7ES9u384J7Z8rxvWHjSOuhQ/VI87U6jJ4Is1mrIyeXt8PV0lfaUTARN11Hh3xY5JY6RyvFcN2e2favGNW7xoFdwQBWmGmTD/NYsFlJPOLSPCS+XtznvmumU4E4ZiAUGnUGY5UrDdSWdjk6ULXuZrbSR/pBOGlm5HIzu5w7NyZU0xC8TrMYAoUoBmI8Az4x0loB8l2R6N2be2FuLjuaqp3kzFyEoD0ECjUSlDcKw5mzoA1CmlWJ0cWf0bt9cmjcjucHLeMmpQQL6uLTfQMwTAd1Lw0CkLzy0DiYODqOHBznP0vgHdQMgAKAAbgjfI43HccT20ijhMjNumRJokUSpolLQiQcbodY5VEREREAz3BFWdvcNP0kNXkww/nIqU/tEm3TPym3ENlJbD2cztNNM6iikYfpT0vt5GmeXy9PW5grzUSmoBA9Y47y9gUER3UoNQj9K+k6aS9vqcvbnIqrzXBvRkDrDPMR3AAZAO+MLbFUeTAmuODqncKcooaoiYR3iOfX4RpTpfZDnsGfzKYTiYKzCYODuFVTbSihcs+ABuKAbgAI0iwQ2HlbcjyaPG6rs5RvIuLtEu6JeTWCsnL2ZPOieKrdvGUUUoBcuABTKIOcS+RuHGryuVpHb9JS7W9TqEd8a2MyZn6+j+aJ4kncYT05rxTNyjvDOg7goIhEzZc3Jkirr2eb+Z9cZt9XVJTau0vB3D1RZLIhyZMTnxL7S4l3QGIS1U2lcjTSmE42EiLEKXk67Ygandu3xMJxQtMgf6J/+MS/uqfyjGPdMu5q1k51J5xJyPJWokch+lxqH3RmGknSm8l8wPK5emQ5CGu4naHEO4euMVltoZxJ76cvmCqRFecUpsvdBH8ycPFMR4pfOfnGjqUDDM3vQ2qm8ZzCaOLh1cQCmN61QvDXtGu6PPZHK7cWfdt26iRHBFFCp7tk4CPCu4YyuwFtf0fbzBupzFS4yd6uahQoAAPdETKrWTyRqKqM5gcmKa8a9nnUREPj7odhXyI2cyN5J3ireYN8JUn8XaHZDNinrCmH9qHs6ncwtA81h44OqrzfDfSFG7bV0/rw/EQumdP5vmQ5w01E4jzDq8T1k5U4tBMG7NvfvqmDml5oVzHwiQI9CUvHjgjdu3vnOa6Uvrf4cY2vRtYbzWmko4TOdwrtGNd51OAdQAO7iMW2x2iJm3T1xwnt/N4lK/hv7I0Szll/N6no/rdWW7r3BQIzc1ItIkJck8Ubt+UuYRQKbZzP2jFlSQw04KiRNPk8ODrrJ4cZmiYkY+HDNZzykKirycRD5bDUh2GKul4iKKKKexCyhsSEznw04ESKLOk2cVxyo4ePMRTbvm533e6HLg+IpykGMu3bpwmykg4KJs08Ppw2dOU02+JiRGPHfKYn8MNSlUeKEUU5hC82HYHsFB0pMFMRNM5Ck9bKFSh83CiqiaaeHB2o/vxRIkp9HEbaifp2flZ9Xua2tsol7abx7AgZ7Pm8rvuFLl/5svrD1f4xmcwePJo8O4eKHvn6PAvZ4RLZSQzoooodwooc5zmvKGN0ocpJQdJviRKM5diXE4hlIJLmKjhQnJwtMXibNM7Nn063jFN8IdTF83lbc7Nv6U5bpjRAopqKekjJlWDtG+sKYinbD8DYcJFFNOGrp0nEI0PPHMQ66sAu6xIZqL4afKRdgbDOF0299RRS5s86KbNH2uKHU5hCc1Ph3+7fC00mikwcYaalxImz9YePhFk0caP5hbicJN007iRDYhljVuEIGZjnHgUoZ9o0DjGsI4oxnLIl9Dei1S2Dwk4nCZ0pekpeKa7tmDgBA9Y1BAvUAiIRrNu7UN2afmOXpkSSSKCeCmbIhC81MOwOPXD+0loJPo/s+lK5XsHImJk73PADBmqYOsRqABkAAIBTIKZ5ZSTuLYTDWHmKk0JyihvWAdxQEa5jx/CKnPFEwhlwWOxchUmDgk8mCfJEoZuUxeeIdKnZ8RjSU1IaNk026ZE007hCFulL6oBuCF8Tujz5vI7oRxiOKhBb/ZCWIMeE8QULCpBxW64a348ZSAJDkFINi9sNQGBv9vxiyYjvFgb/AGQ2IaPCeEyhyJv2keA3VDUFYOCsSA4NBTjAYsFMeAAhjRFzeSSucf6wZkVP9Ibf4Up98SIjWE1AiovHcl9xQ5ro6Twz+a3hCfs1i/jFMfy6YStTDmDNVInrbye8Mo2iEXCSbjk1EyHJ6pigIe4co1jV+yOnkY2gaJdkrykXF3Y6RuL6ibc7dX1kzU+A5RHt7GqN3hFE3F9H2i0PXuiusZ4YyLPZ8mGzJ+eESF/shBuTV0yJp8wkLXxjGRsHA0eFWE7wwEQDQYBrCgKQiX8YNfGAsUvwYFIQEawW/wBvxgHZDkxsSAv9vxhMqnJx4D9cAnYcX+yCmPCJzwW8MWSLlNChTKQ1BTDhUqsADoi0HFaGpVIEpogdh4CsDf7IaYndHhUgE0PLwwQxobAvBtYgJsLXgjyf4QW+nAEPAUcomUxIVT/GG3o4VTVj2zzBaPCbrhMDwAmgAEwwQwQaCGPAB6/2QUxoNBDGgA8J4KCkFE0FAKQAKQSAE0evBAAA749eGPCeETjAAYTQQp4LBKhAAYwwQwwImgt5SAA5DQJzQmQY8Y6cQAJghNZHWOTTiRZSlw85TmE9rq7OusOV5eom3w26dz2jdL/lBkOxgFrZE4lc4cM3iZL5DXi8bwDmAxUF0sNSNytXYxxML7jEJik9beYOACO7ujIpk1w3B2eHcVJ0Y3hMhoiSFw+UiYkgVUhkq2U+jPDhobV/R3/3RjVMzZOVxOTiel7dNmn7d2K7LhxHBFFIsSZXCnJppxrcyxxFTraxGuaALDs7QTA88mlxVo0UAqaZvnVN9BD1Q6x3+EZF5tefOJnJf/PCN38nYnm9nMHimwc6wF5w7VAyoG4KBlUMxjKrVcUEIXZtVrZ0zsnZt3MMMhNXRG6VPIC5ZeADSOPJjM3k8misweKX1VTYhjd+4PAMo3PTzaFTzO3k6an62b94A3h290YSxRU+ciNP9iqy3HKCMSaCWJyf2YbFxNjk9iFVl8NviR6V7nNIgLUyPDT1j87xipEOo3U5OL6pNdYTw8Mhz9G9u90VSbMsNTWE04zmjSnNLZj6VzPmJqRKnT5iif1opqTjDUial04UxMNToQlMtr/SP3LtNRM7eYN75D1LzeAh198Z1aGT+b1MRO+dueuGbw3DGiukW8wTw9u/60RUzlWIzOzUuHIf1uvgIdUTUWXBCeLMxMEHSSxIWfs1G7w7fD5hoUbJxys6/KIQo4cKmPicp+TDCCwYcPWqPJ4ikCZD7QpDQomTEjxCYikSCaCacapYkjchYXK0UhQSpwoYeT5OGJMIPJwmZSAxefCF/tgBDlY8JFgpt0GAkAzxz8nh9OEwJ1wuCMKpoxVgG0KlJycGOVODgTEhktjchuUg4jxGDHSg5ypp+jhWKiMVU4QEOAw6PDJb0kSVcNeCEhJ9HHjGhVIeTiJjCFg5fShADvgIkByiaDX+yGwGgxTRqA6E6cILLwcySkNVS4cALuCKjDhkb6SGhjKQqhBcU1sTpN0FWLBGuIpDgU8T0kWYFYdl5Q8NDjEtNEMNSIsSxzNYs6oMOUYVSGEACDkPElMeEPD9E3JxEENykPkVo3g9jNos8gmbhm4JhqHJ0bxTUh7bmSYbclrJe3+Tu1BM6KXck4MNTG+qYR9+e8Yr7FWL3ZWcpqJnk8wuOGT0uCsmpuMA19w9Q8BpG6Zg+1lAYv8ADUJz/s9H8jE7OZMnbCVkeM9qatE7pS7hWIAZpmHdWmZR4CAhlXONtbZ5xZOcampttFS4jNxwVS7faLWhvAeMek021dQmGpc3e+sO+XJbat2lVauFJe4xNoipDCXjUogOYDuEBAd/UMdd+T1pS8+SvU3Dy+4b7Km/7I9Qj1iGUc/2vs5+kjf9IJG3uO7vypunvPl6Uobq0yMHEcwrviqWOtVMLHzgk0l6h9g11QvA4BkICGWYfCOWpA0hM+nUotAmpc5TbPzrvdDqf2csvbSXnl88lbd2Q+ztF2/A3COe9HOliX2gZpOG7g985QvFNvKNAqEa7J7TpqYWG4/ijntbxNeYmCaSvJ2tJY/W5xI0zvZYRbk8Op1CJjmAmABqNByrvHjxjKSA4buDt3iZyKkNdMUxaD30y390fQOXzNNx6RT63GIm0ejaxdpNdePLPy9w9etxbqLKIhfMSg0C8FBAa51AKgIB1xcdRj5GfTyOHFGqbzNT971YsujrQVbTSROCs5PL/wCj715aZKfq6RPDMxh4FABGvEKxsWiLyS55MJwdxbhwQksbqXU0UTDiPQKNBMYaAKZB30ARMauYAEdcymQyOx8vSlcnl6TRu3LdTTTTAALXu3j1iOfaMKpqcl2jhStyUnRLoJsXonlZNTZkcTBX9YfOKCocctwhkUuWRS0AQzERpWL67mnzaf2f8IbOn6inJ9CIldz85HC8pHWu3gXcO4iXkww4avJn+0inWitU3l7dVRwoVIhC3jKGNQCgG8RHgHbEpZcFdvLJWazxNvfUUU6+qMQ0oabG8jxZfL0yPXufJlNQiXaofeIh6pcx45Rnuk3TxMJo4Vk9k1FUm5zCVSYZVP8A2YcAH1hz7OIZUCqjj0n8RqibtEajn15x6FHTX7pmFWupbIfT+eTS0Dw7yaPDuHB+kagAUK5FKAc0A4AG/jCLUuInhw3phwdM/wA4n0I7oKMTimxKYNMOGCAw7cu8T7cR6o4cVchbDoh4cpekI4T2LnqxHJqQ/bGhdrLjPCWUS2St4m8b+oqTomhVc0QbE2GpiQ+cu0/SKKe1Hz+r02E9j6TRa6NSHeGpylIkZYw1xxh+pCUjQTmihOU2OlGjSySN00+TT2yd3xjGEHFF19QpbRI1jYyVqNz4jcl8/SNmNeHhSHUnsxPJX8nbvEiNLwqFTNmNB4BFkbNMPlI1fRroWmFsFCTScfJ5UlyhsSpAMHWfcNB9UMx6qZxvCosbHBNLkr2jjR1aTSI8Sby9uqRveumcXQ2h4gTIQCgVqYcg3jHScgkNm9GcrJK7PppHcdJwU1QLXLkzGqJhGmag7hrQAhws+k9n5f5ns23K3b4eGZTDADqhwAwBS6TqKA7t48Iq76YKbamJ+fzu7IeMSM2x3Mpqo4+c6UV2YTH9pDWZTTD+cihWutuzlbc6jh4RIhCjeUMagF7xicZAP7RWpbs0zqKOLm/nG+I9gRk0y0mWbxFdYmiSp/VLUQy7QypGTaRNJswtYoeXytwq3lnNNtUUWDgI8Sl30DeNcwyCKOkpG0KftkdQu2kG17e0iiSbfmJdLgNeoOEVmWtVHDgjdPnnN+IQwOaHDR2o3UI4b375ObdjeRjc2uzNiE02+sTiYOFVTl9DiVTKHbXqiJtLa2RyuYEZy9MjhJvS8VOgAYeqoBFcksxtxaRTzezmDs9/ZMUuQeFA/GNGspoMTUuOLSOL6pzbJU8rocAER3D174VxlAmlt55NEzs27fV0VS84pRE+XbuCo/CL9Y0ympt1Omcu13xprDR7ZNumRNOVt+Bbxi1EoRncoTTbzBw3b8xJwoUvsgBzBT4RnULSLagMUXTKb/RP/wAUl/xB+I++LwmeKNpe/wDvTVxP9oS9+0EZU33D9GD158eA2JBjDAkLHacwokWAMdOBMeCtGajzlOZcgGiTkbJmooRR5fuez/KNpkuhmX2okaU0k84S+UFA3KIjyQh0ah1xjqJ8Pk0+hSLbYy3s8sW4/odS+kfnIqbaZw6qcB35xL7hhLZ6LLUWbTI4cMyKt8S7iJmEbneA8PujQtAlmOfNFE+jdLe6PWHbWLlILfyu3EjPL5hK1UnCrcdm6AkMO7ZGuVB3VzpFxsRZxSVyduz5hOde/nGM52NVTfJa5WiopcUU5hImUxThJukm3bx4TxAw6qkNHCvJnhFy4hNU/Jw7hYTI6w4j1VNYcQiopDRZ/q9/D9KfpcChBcoWfOtXT5Pnw2Ityf14ZlPynr+12w6PyaeIpAhWGbk2HykRTiYcpCU6mqmJq6f/AKYZsmyinpIWI2xwkmo4UxFIeiphpwkXk4SOpicnGlyQUUtYUiVIzw+Uw78FZNU26eIpzzwxtZPPM8nVcJ+lPyaJfVOOQm8AqIdQgEZgZxbV95wtA4TTU5FoYW6f2d9e2vGItuhApJYnpOfevXuJhHeI9sSbZtE3NI7bHmjTEiRduk5Onhp/rZy/udsCuonI2+Ip+sH9GX+fVFXVXcPHGIptnPzoQwQxHCmIooc/1uuHiZcOCpJ4acJrLxOJouAjp1h8nEK7d8+DPXnKRHnHEiEtxihlMNOK7NZnrCmrpqbBNlS70stwdXbC02mOH8nTU2z872f+ces/Z5SeOMPawiG5a7v7ADtGNrZGU5ill7JTC1k0bs27fFIcwFLd3q+yHb28N/COjyhI9F9m/M7PCO4ugZ0pvA5w3FD2C7u0QEYRkckl+jOz+sOEyJTVwndul/qqQhkUvtmAcxHhujENItulJxMHcrTcckkW88WKbJIlaUAeAiABXqrFPtMfZMNTTzShajk1D6riCZRY241OcbuClADsjbJPKm8nZpM2aewl7zdZh7RiraMWMrb2Xl80k6hFW8wbkWTUL0ifhSlB7QGLqCkcc55HdSgkhYowMJApAGUjM1FsXtjwqQgB48B4AF78GA8N73fHirQrAOhPAANISxydcCA1hktCl4Y9eGEbnZBi8nAJdopUY9id8Fv4kBCsVcVBWDYsJCeCCZSCwXFRUgLww3xO+PYsDCwJxjx98FMbEgBHhEjDiNU4KBoLBosA4H64Ax4IYYIJ4m4rDggx4wwkB4EFYQw4KQAKQRUYTKaABzfCAhG8EGvdkABr8CU0AQYETQBIMKkEFaAMpDcxoskdFUgwKQ0KaFQUgHYcArBk1eUhtf7fjCgDxCIE3iOTqQAKwkKkegDIWTNCgjDUv4R4ykADkVIEi0NQPA4kO4HLg+kg0ej0e0eYHLHjR6PQACTfBY9HoADn4wgWPR6AAvzsAbfHo9AAmeAvDHo9AAnHo9HoAAXhuWPR6AA5Y8aPR6EwPJgAkoMWWzUhYOilMuBzAA1plT7o9HokCykbIItww0ilr2bu6IicjhMzqkyNej0ejF8mq4LbYbQ1Zu27XWpnM5s3PdH9WUSL/eTMMTcs8jnRPN5g4TnDy0LwlwT3TPE08w3DVNMo/GPR6NqRi+As58hXQ8LYqrec2rbmHdceNz0y/aIG+MZbOvJNsHLClVTtRahUQ4KKM/8AhbgMej0dBkzIJ7Y+W2cnRWTNy7VIBt6xiiPwKAfCBl/yWZkMluDeUcwHvj0eikZs1iVsmbiWorKtUjGURTMYboZiIBWLlZNsgwKZFokRMg0NQChvj0ejGubUxK3kpZzJ03XeAc43cOl7KnX39sV+V2alAPCpA22aAFKx6PRpHwOWsM7eS9nLMJNm3KQq3O/wjMpispdMWuUej0dlDxIRGgI3y/Vh+RMirapwrHo9Gkxy4KtMkE0XB8MKQ1QUMG4Y9HoxZpDglJe4Vrz4nGo43pNqPR6Lh7M6vgypW/l7duZq7SASmV5wUCg/CINBMgcOjHo9HNU5N6PgiOfekCJAn6mSPR6Ij5BMUbgGGSHS8ej0bkiZRhc3o49HoBIbq+igqQR6PQDBLDkocnHo9DQCZRg5Y9HooAw+khYgBHo9AZsWFMgcIbKx6PQGkRg5hmO+PR6IGgxQCDGAMSPR6ImNhDjd3QkI0j0eiQR44w4IHJk+tHo9Go5D4kNHIR6PQEwGKkOG++PR6F7Ln4k0zhRyN25SPR6NDmImZxCH9LHo9HPI6aYUwwMej0QWxwnvhUR5SPR6N48EMdoKG64mpWsctyg8KR6PRrA5qheZq0QnOjqaGeE2pUiZ81MXnEUKIBSo12RARAQ4hGVkHC5kej0UJFqs9MnaJ0FU1KGAQCsKaUpFLihLZ6kjhOJkJgcAmAFIYQzvUAMhy38a5x6PRlUHHzKvZa0E0s3P2C0rcGIC65ElCGEbhwrxABDOOu7KTN4KZLytdkN8ej0crO39LNSs7MXaiZL6tY1WxbRCZqAk8LfKUAHv749Ho56nkV6NBOIN2YYRClpuyiGWVOrzxrHo9EMUCMdKH64h36x91Y9Hohm6KbaF65ST2FKbUcjaWLa2gndpZtInju7L5cuUibdOpSKGw719TOpjV68g4AEej0dWmIZRiJENWobv5wsiAR6PR6KPPfmBMNm5SHTHaZnrHo9CkEiEc9OGSo8nHo9DXBIg0EYlko9HobGiXZDDa0Cp0m14g0GtPhHo9HLqPR06ceaODKKzxugdU4kOpmFY3VgIg3y9Ufvj0ejz6h1UuTTvJ9szLLVzrHnhVHGDMU26ZBELhQNvNSmY99e6OlrQOzMFVpUzRSSatHB0U0yly2dxh6zdvgFAyj0ejKBrUKa8XVVKc5ziI3ohZkqfD3x6PRRCKBad85Rbq4alNkfvjlDSVaicTW0j1g7cfJmCpSJpFqBTGEtb5grtG4dVOEej0VHkUinj0/riEJEHlI9Ho6UYocQ9laRFXSaJwqVQwFMHZWPR6ExI6s0c2Xk8sl6abNvcrTayvZ786RZ58Is5Sqs32TkTPQY9HoktHNM80g2rbTRPAmqpKlFTIw7/AHxcrJLHWRIsoNTHNeEe0aiPxj0eiJlouqf4xS9K3/3puP8AtCH98Y9Hoyp+Q5GFqAG3CYbo9Ho7jlDGKGHE2ikRNC6QKBHo9EsIhyJEKmSgdKHTMLzpIBj0ehFs6U0XyCV4LJYzcDGwgPUR40CNqZIk1cmXR/GPR6MKhtAVVhnHo9C9CI58MNQVPh749HoBoavPRxBrDecZx6PQDDXQhNyqfD3x6PQ0BXXYALnP1odk2Qyj0eihMMI5wdsACpn60ej0AiUJzjl4RnekRwqadlaCccJMAApe8oiI99Y9HoiQIh2aROqJ+XIJFLjAXa6/CPR6INYlNmDxw7cGVXPeMMHR9HHo9AAup6OIZ8qfE3x6PQGi4Io0M3Sp0gOYg0GPR6M1yMriXKrHMfMbw/fHReh6Rytusd0DUqhpcyB0iCmZcX1hDiIb49Ho3ic8yp6arSTds1erEciY5E1DAJgrn198c422WUZ2VKigNAcKAZY3SUHIdoeOcej0OfiEDffJLfOV9GZmailUmcxcgiX1QOa+YO68cw+MbiWPR6PPlydNM8WBj0ehG4WowJo9HoAAAaQJd0ej0AAk6cHIMej0ACqYwc8ej0BIQnCANHo9AAFRj1Rj0egATNuhE0ej0JlAwYsej0CA8bdAVGPR6EwBAawJvSR6PQgBLHg9JHo9AACgwSPR6AASQY++PR6AAAGsHKMej0NBIRNAR6PRQkGgSR6PQDBNCxN8ej0QRMA0GqMej0AAgNY8aPR6AYCkEj0egA//2Q=="/>
          <p:cNvSpPr>
            <a:spLocks noChangeAspect="1" noChangeArrowheads="1"/>
          </p:cNvSpPr>
          <p:nvPr/>
        </p:nvSpPr>
        <p:spPr bwMode="auto">
          <a:xfrm>
            <a:off x="155575"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sp>
        <p:nvSpPr>
          <p:cNvPr id="7172" name="AutoShape 4" descr="data:image/jpeg;base64,/9j/4AAQSkZJRgABAQAAAQABAAD/4gHYSUNDX1BST0ZJTEUAAQEAAAHIAAAAAAQwAABtbnRyUkdCIFhZWiAH4AABAAEAAAAAAABhY3NwAAAAAAAAAAAAAAAAAAAAAAAAAAAAAAAAAAAAAQAA9tYAAQAAAADTLQAAAAAAAAAAAAAAAAAAAAAAAAAAAAAAAAAAAAAAAAAAAAAAAAAAAAAAAAAAAAAAAAAAAAlkZXNjAAAA8AAAACRyWFlaAAABFAAAABRnWFlaAAABKAAAABRiWFlaAAABPAAAABR3dHB0AAABUAAAABRyVFJDAAABZAAAAChnVFJDAAABZAAAAChiVFJDAAABZAAAAChjcHJ0AAABjAAAADxtbHVjAAAAAAAAAAEAAAAMZW5VUwAAAAgAAAAcAHMAUgBHAEJYWVogAAAAAAAAb6IAADj1AAADkFhZWiAAAAAAAABimQAAt4UAABjaWFlaIAAAAAAAACSgAAAPhAAAts9YWVogAAAAAAAA9tYAAQAAAADTLXBhcmEAAAAAAAQAAAACZmYAAPKnAAANWQAAE9AAAApbAAAAAAAAAABtbHVjAAAAAAAAAAEAAAAMZW5VUwAAACAAAAAcAEcAbwBvAGcAbABlACAASQBuAGMALgAgADIAMAAxADb/2wBDAAMCAgICAgMCAgIDAwMDBAYEBAQEBAgGBgUGCQgKCgkICQkKDA8MCgsOCwkJDRENDg8QEBEQCgwSExIQEw8QEBD/2wBDAQMDAwQDBAgEBAgQCwkLEBAQEBAQEBAQEBAQEBAQEBAQEBAQEBAQEBAQEBAQEBAQEBAQEBAQEBAQEBAQEBAQEBD/wAARCAOEBkADASIAAhEBAxEB/8QAHgAAAAcBAQEBAAAAAAAAAAAAAQIDBAUGBwgACQr/xABqEAAABAMEBQcHCAYFCAcFAREBAgMEAAURBhITIQcUIjFBIzJCUWFxgQgVM1JikaEkQ1NygrHB8BY0Y5Ki0SVEc7LhCRcmNVSTwvFFZHSDhNLyRlWjs+IYJzZHVpTDZYWVN1d1pBlmdrT/xAAbAQADAQEBAQEAAAAAAAAAAAAAAQIDBAUGB//EADkRAAIBAwMEAgEDAgYBBAEFAAABAgMREgQhMRMiMkEFURRCYXEGIxUzUoGRoWI0Q7HBJAcWU+Hw/9oADAMBAAIRAxEAPwD6pwQ8HgpggA4X8pCzn6P6SJ3hp8k9MR8n1UUAK+44GjDVHKaikdk+V9ZnWG0ntAROt7EZqeG2SvgB444mDfV3B8PtjjqqWRUBH5z8/GOrfI+tjybuy6jjmKYiZfYONBDwMFe40cnxoOgy1Clk9IkseYlxJwbVVDcCgfIPcNM+ETTeMi2j6LMzuFCfKE7gkMJS3Tc4AEQARDhWHQjWGcrcpvJeg5TG/ilvXu0d/wAYdx3GRn+mmSJzSxip8O/q6gfuHASGAeza99I4taFUbqaup8ybD92Q/EBjv21cuGcWbmUsTC8dw1VTL9e6Il+IBHCVo22p2kd+o4o6L9sKiHgNffGFfxGman5P04836S2re/dJNWazXsxCgU5fgQfGOso4WsnNVJHPJJPE/wDo+YILKfUvbXvKcfeEdxpKkVTKqTmmKBim6wHOKo+ANYi0egLwQAGjUQaPR6PQAMXI0mDT201S/wB0f+GHobobOxo4aj+0EvvKMOQGAAY9Ho9AB6PR6PQAFOFY5V8rRl5r0maOrWcy4+SRMbhsrFN4UAwx1ZHOHlssf9A5JPP/AHfNk9r1bwCID7yxUeQOjEjgomU/rFr74PDGTOU3coYvE+Ys2SUL3GKA/jD6JA9Ho9HoAPR6PR6AD0ej0egA9Ho9HoAPR6PR6AAB3QWDwUwwAILIYkRrhnExBDp4kZyQFZWbxHTFgm8ZuJeptkdoqIm+0W78RMHuizOmsRy6GHyntB9n81D3Rk3iB86F26kveKy9T+qGFubvIIl/CGbsnJn/AD+axc9LEp8x6SJ7L8O4TXlFC/UOYDF/vVimOTcmf6sbRMkc/wCkAmp66z9RY6ZfqVES+8KD4xkSJsRwdSNa0yLJpzRxh9MwXu+6AfhGUIFw46afiFR7km2S58IOQw4XamhvMhrGsCBnCySUNAUiQajFAN1Sc+GBCjtxNu0eTPEInAB44wAG6oMunhwUA4BAAYTQlCi4cyE4CWeAYOSEQCkHIbDUJD9BYkEk+TgqyMSDZLkyQ4csfk+JGSeLOiMO0rwjhw8ZuOU5SGK5VMSATVjQzfJrFhwTUTOzU5itSm7wD8KxR7Tl83zBwz+iUH74nrAzH5QRNTbJeC98c4g9IY4dqHafr3FP3igNfAYzXkaPg2DyNtIqlj9LDKVqKXGVoE9Rcb9k4AYUR94iA9pw6hj6Np8pykfG2RTWYSuYJTBm4wnDdQiyJi9A5RASj7wzj6v6F9ITfSZo7k9qE1PlDhuQrpPikuUOUAQ769cebr6ffmdGln+kuolhMU4ciSCiWPOR1DNROETEh8oENThCkBHO0o80JDlwXk4Sal5SJiaehcyacKNCJ6wRTn3DAa6YtQNQeNfEYMoSFpeknrBMTmXgvd1afjGseTGfDsTGkWzreTzBuo32yOynNeu0zAS0CnAKGirJpxsmlaWM3EgbzTEuHaqAUvG+Q4Up4UqHdGRCSNKqxmZUZvAIBIMIUgxSwcE4zNrhSkhUCwYqcKFLFhcKG6FSBHgLCgFgvKRIAJwqUkeuhChSxSQkCQsKEgCFg5SRZDDgCcKkgpQg5Cw0IVKWFkwghCwqSNLgKEhwUIRSLDggQEssTQPk5Pqx45YBj+p+MKHCMhCBghucsOxCsNzlgAaqlhuYIdnhuIcBgAbCSEjBDg4wicIAE64cPVzYljJh7Dxsb+IsMSJvE7+uNyJEvcndWA98O2laD8O2FnmsfonNdXubKjdRS91AcoD98VDkifCGFPw+6CQrdw/h90FDDUiZFLgRMEAUsKGCAAKQkM8G6Bu90GAIMUsMs8WDlCDASBAIBMEpIOUICFiBASNFywgSHTkPhCKJYllIekLAlCDgWPCFIokCFSlhMoQsUIAyDFLCkAQIOWAlhkghUArBSwoSABRMseWLyfpLm/ay2cuFcq98CX8YKbE1hunh8kcw4hst1O2KhyTLgJLMPVyYbjWP2mW1v9XLsyh8G+I+Wu03DfEw8IhFDp8KZGEOHXv3QIGcTBT5GpcSJsmW4m7CdYdsOpyNeJIlVTxMPEJf9W9n7t8eAeIQwNIZfh4jdukk7J6NwZMBGvWYaVGvHPdD1i3cJp/LFEjqn52CUQJ4AIiIe+Ib2GSBEsOX/wBqp8ACseamUTUIn0Oab2q/ygxTpqM+T+aU2i3g4h4wmUsACjhLV3GH0Lt4puyCPbQS+Ry87yYKHIQnSKURHOgAAdoiIBDoQ1hv6x0v7n+EVS24f0HhqczWEv72Q/AIanjwZscSh84eJvZo8TwSOHR9X3COEW6AV41EQERhUbRs02505g3OQ5y3towhlnnTwiKKo8Z2XaOGd/WLw7JURUvbZq7IVEd3CEtXUeau4eS+X3zpkKsZYopqG6wAo0p4hGqpue5KlZiM+e+eHDJNuoRwkcwKYaNBGlKZ7xyARGLq3/Z8z890VeXy1OVvDuE05e3bnKBUSo5HKO4e8ByiysAUw+UhVIYrcu6kxyBIMG+AgQCsc4Bo9HoEQpAAEeg1AgALAAADxCDm/CCgWDQAJiWPFg4hWPAFIAExJB7ox4QpCKj1mmniKKbHslEfugAXKlyeJ3QzZozDWFdYUOcl7ZLdALvcMSbM6aieJAzB83aJcoO2bml4/ntjRRyTIf8AIyEsegjd23cJkcJ8w8KANIzLCQYBjxix6AADhEZaFtrEndppp3z4JzF7ygJg+IBEqG+AOKeGZP1y3ffABWiv05hYNJ4p05aChr2eYFEPj+MR+iFLV7FpYfPVdLqc32oQUe4dk7QM8PVyS9RVqmX2KlEPGg5d0SOjRPDsXKvbTFT94a1i5E2LMZTEU5SPQUfSQqJImw0EgtBhWEzQhhYAB4QMFikB6PR6CQwCrnUwz4fP6MNR1xRPk9j60PL/AGwQRhMTWQVi+w7ijzY2rt29X8h1RHTy2DjWCSuX3CX0xMYxi8K0p2Q9dIJqek9X85xSEWnyyZzjn+b1MEpeFyoCY3hAicNy6pKqKNyYnPuwa8EeSDETIpibB9ovcOYQMM0sFKMJm3QcRhKAQmdSKlJiqSe2E4laadxvME05kiXhiZlUAO2olGLYcsNXBm+IdTEROq3RE3C+RMR99BEu+ApFNskrrltJ689RMEy+0AnNF1V9IWKPo1+UPJ24xP6wRO7xpQTfjF6VDmfWgEwx+Mej0ABoAsFhNQIVDfCa2+A0jwYr5Q84cea2Urby8iqThQTKLKGqJDhmABnkI0ARrwireTzZiaKTR7OFMImr4ad0ufpK83tGlIY6fLJ2knltEnCjxvqiV9RuYphEbhhyqAiNBAMqBGiaB5UpZ+XtGesJX3swTWUN2EMF0K9W+N4Pc5ni3+5qlrZ0z1zE5VIhLiN4xaXhiAPMm+IdRNM5z+znE9OB1xwqph3yEN6oiGQjThEQWZM8TDT5/qlLT7wD3R1ZRENHDt4m4b6vL3C2KpdNd6IUrnEquqom31hxsXCia76tAH8IgZnbqz8nUw5g4wj+rdGteuIO0ulGzf6NzBRNxyqrc6KZeN8xRAo+8Yzc4xQ4GDJjrjh286btZRb94wjGoaIJNNHDd3rCiRGmwmZQtb5szGoAbg4BXtjN5T6MifqULGn2Jtm3kcvOzb2fnczcHUFQxWLMVAKFCgG1kHAdw8Y4W8mdWLxNMEE9cw007lwvN76ffD2KWjb+Rt3jTz5iyc8wLyJXiIp5gPNMOYFHsEc8+qLjfTU5RPb3Q0hAnhOoQYTQkYcOHYlih1IRu98FBXEgp1P2n7sIEwFCRWmR9YmEzcJp7ZFAR9wV/GJx+71dudTn3CibndQVzihWaPaj9KHDhNNoSzipTqGvVFwZURC7dp0QCta8QCKjF3B9yLwgjhp4cCeAUcJp3MRS5sw0cTFmnyijhIhPWMoAB793xhWBs6Mj0ej0d5BnOnuz/wCkOjOappkvqsbj5Pr5ManAO8gnDxj582kQ1dwePqC+aJv2qzJcKpLpnTN3GAQH4DHzc0lyNSTziYStwntsnSrcxTdaZjF+NK9sY1UOLsykJqJqQ6au1Gbgjhv0DeNerxiJSNyh4efN4mJHEbtH0T0B20TthYZk4FSqpE9q9vvhUp6+ICPiEaaJE/SepHFPkn2781zg9n3CnIqmxk9rKm45d9K5lGnEK9UdrgNY76cskYTC3/8AzG++OKtOMo8z2wcJ/wDWFUewoCN4nhQwUjsxwVdN4RwnzMMcQvrZhSnbHNvlQShNOcedE0799uk4vfVExD99AIUa9oQqngSjIWw4jNVv66Y/8+/h3R2JomtnL7UWDkjzWyaxqZEVimMACVRMLp8hGtKlEe6ONZXuJHQPk0MZPNLPzuRvG5Dnl8wEyfASJqgJy06szGCnZGdCXo1l3bm/309j2+bBQU5TL7RoaLoJN02qgKGIRvQpe4cvHhD4m+OkyuHDdAx6PQDGcwNc1dT1FifEafjDsN0R86PhMzuPoqKfumKP4RIwAej0ej0AHo9Ho9AB6Mg8qqTpTTQpO7/PaGRcJ94HAv3HH4Rr8UvTDKvPmjO0srANpaWq4f1yheL7hLWGgHOiuYedNGdlZhW9rEnZmMPbhFAfjWLXGaeTs4FxoXslynMYgn4FMIB8KBGlwMD0ej0BUIQAx6AqEeHdAAMej0FvdkABo9Bb3ZHhCkABo9BINUIABj0EgQGkAA0CCiHAYNUILAAUxIZOW3P5P85/zh/AGDjGUlG4HDHlWSzzXpUxOhMGKDjxLeIP90sYw6PHT/ltyX5RZm0Cae3dXZqG4lCpTFHuAb3dUeuOTnj3kzwZxRGLOe9LLxNS0jjDUvkvD7wyign5O5E7bR3rE8d/2x/viIULyfo47IeJDQu0U5PlISmRuTJCKY8p+eqBmKnyeKRJHYkSTBaIYpokmJ41Yrks5BPb9uIJD0v2ol1lf7sRRQ5T7UIYZ0EIQ7cEhqPpIADG5SG6sOShDNU3KQFWDE9JCrhuonc8IPKm2sOCJxMzaXYbfET6EQ5qMsSlTla4rLVMRmRSJ9uhiN4q1n3GImdv07wXe7/nF2lTbk/z2RlU+zsoLtKXPZfhqYifN50QJjYakaXOpPiNzxnsxbamodP2oqlPIy1FPB3JqyTzU3nsZXvfwhLSEriWkVcfsU/cABSGEhUxHBE/XiRt4GJOMTpnRT/uh8N8X+si3YV9A0dm+QtpD1OaPbJuHnyRwmDjBN0VTGEKl6gpWoBltBHFSSkadoNtu4sXbBvNG6d8hCnTUTvUExBpzeoQEAEB7Iz1NPOJFCWE9z6zFLA3Qjn9DyvbN6ulrFj5qdXDDEMVZO5WmdMwoFeHCCn8sCR/N2Hm32nSIfjWPBmu49RRcuDfxJDVQsYCr5YMv+bsO9+08T/AR+6GanleJqejsGr/AN4+AA+ADE2DCX0dBrJ8nDduPKfajn8/lcKKX0/0HS//AGgP/khqXysHmJydh2/O6UyP+CcGBeDOmRCsJgX8/dGdaHtN8r0oKOJG8l5JVO2/KFa42IDhD1iGoAiYo5GLSoBQajWNMwuyBeRnOPplztRMFHlg5Op7RLyl7nCmBi0EPEIoZYuJh1jR+l/1R4dPwMAG+/7+2KjdCOityc9KKjsjwBSBgwboMUImxtY8UIMUsDdCDp/hBYLHipwqXdBQPAlUxPb+rDxEryVxQpYWKXDhod83bp/KFCJfWMAffC8lfSueTAkrTmhL56mKVEwKHqAV3BX3Q0H8iwDWDxBT+2Fn7PzBxK3Dw+K0NdMUqJxP3jdKIZx6zdq5faRwq3Zpu+SLevKIimBg7KjXLrpFEWy7ixFLCpAghAhUCxWBIoAQqkEEAKQsmEUo2ExYoQqQIShYm6GSTstH5P74WUhtKh5P7UOjfjGQCUIGhwaEKBAA3ULCByw6UCGygQAR74imH8n594L3dXOPOTqN7nJ7Z69l6uYUrlThWu8Yk27dNRNVwptkSL0i1AwjlQYQYnTbuDqOEzKt1eTWTUMY/J13FvDUBClQpugFYqkznykvniTd5K1W53rcCtdadByxwMICBBAT0CggNN/GlIird6RV7Nyt1L1bPzBLWGo3lGptYJfAwCW8IkKFKgFaDXsi8WubuJGniJt/OSN0huTpilT4nAoBU1AzAAGtQAOyM80kPk5w3by+RqEOQiN1Qxi3D3xMYTAN6ggNKUCmUb2xJv6JCVz20DiVy9xPJeyb66UC3kzGvkqF4onTEBAoiGVAOO8B40iabJPFLiady/kXmjX78h698ElyCicraa4nf5FMpk7tdwBStd4hSvYMTMsLh4rxTmJJjd7xyD89kRYpEe5bKYZMO+c/zl1M4ATqqJgABEeyPFGLC5J8j1f/AKimoY3beNn39sV82+IkrDDFNB48kEHAkTcs8AVg0egxd0JEHroQoSAhQCqYmHh/a9WLQDZ0EIJhDp4XlIbEjNspEiAcmSBu9seIXkyQcpYaJPAFIPQIEhYPQYokMSFADjBCBCpQgAEu6Fk90JlhQgQCuHhJZdNnhOHGw0IoGMp6gde4YXJDSdgn5nd/2J/7owJjISxqTiaSfWHjg6rQ7pdRFO6AAJMQwlETZCYBDgOUWwA4BENYgcOycsT/AOrgXwAw0DwiZMEEpXEg8OEUlFFMNOGoipiYeGf1r2VO6kOmbrV+UUuEumDa9b37vfEryEx2hKkmmMoCZCHXT2rvSNWtRhB2ZNnLzzBwpcSSKJjeyHX3QnaSd+a2DeYYvJawkmYpS1E98wFDOoAAVrnuHKMhtFp1ZTxu9s5+i7tJurfbqKGcJgNCmzyoO+mQRrOH0c71EIdrNhZuOT1hPmKl2faAf8axWNIbjV7P4n/WkvviXTWl8jl8slfKk5Miaaiil/gA7Q76592cVnSy4Tb2L1j/AK4gW92mEafh8IzjybeRNJvW8nZslFL5iYY+jLfHaqbdxzEYIrayXuEzuE5e4Vuc68jTPuH8AiOkL7WJHJNYTcKqqsSJmM3LfEpwKXMRAahlWojxrEgeW8oTn8jslvb/AH8Rjtp+JEkJjauXp3MSXu9vaKUqNd4jx4Dlu6qRZGKybxmi42yXy3trIfEOuIRVjiJ4amLcJtcmoJB76xLy0uHL0k8Q57hecY1RN3jxGM9Q9hwHZ/SQYsEu9sDHIWHg8Jl3QeoQADBb3ZBoKIUgANHoECwMBYAhxgI9HoCbAGCEUmyafo0yEv8A54wpB4BDZUrxumdSXqXLhfR3cjfCoRCyFXzprs0cKX9rBTNwLQNqncNAifWHk4q1n0XCln0m7dQ5NYWUMYxeiF7PPtjRS2sKxJyptME0yKOHBFSdHZoNB8AiTu9sKAPEIKbfGZVgI9B4JAI9AGDk48aElTYacA7FSt40Zy+zc4eJp3DOCkxtoaGGl0Bp3fdElYNuonY+SJ/9RT+6sZNaG01vFJHOG9rGZEm6s0UKz3AfVyCAJlugG4RKYwiOdDAG6ka9YwHidl5Um42DEap3i+rs/nONGsREmoHKQuAwkuTk4OmfEThAeNvgboQW/wBseEeIxLHYKbfHgLAQeHcLCZggDFgwmgsFwsEjx+MeOMEhhYIv6KKxZlPXGc1xLlxw8XL4UEv58IsjhXDTP7EVOws1Z6ueVpqfKDrOFjF9gDjx/CALFhlhHDeXpN3HPSKCfuyD4Q6E0GEyf0cEMaAoKIwmXdCkFMEA2hFQeUiiT2wuuWgndrHE0cfKJSm1boompcwxOcRENwgImKHAchi9nCIi06ur2fmHr6ue730y+MNPERWNF/KN5hMFE7h3DoS3S0pQoFD74vC5Ypmjdmp5nSeYh+VUV2cqc4Qr8IuqheTgbyHYADQEeTCPQgsFhJwphp++FTfhEZPxeeb1U5enfcXdkpjUA1d417A4Qt/QzH7ZqeeLQOMPbvmBMpd92kSy66knk7duzUwjpbJTF3lpvp4ws9kCkv1iYauTWOdeKaoGUHcEVWez5uzwmc4eE1giN5TDyDaERNuHId0HeY2gpNkke0k8cJnTUmjs9/o4xgDsyAQDvqFfhFV/SJxL2bhwnMDpKpFG6YqggN8cuA/fDmWTxm4TVeN1L5Cej4Xh3ZD2BSEJTL2erzNwo3v4tEeULlnnlHPXU5rG5m6arppspbV5NJgoeYTRwq4OqbnKGEd3DPhCL+cS/bZqKE1j1fyETkyI31jDTuEITZ4U7orT5mn5wIpz7+19Xsh0U4bHTSpKnCxKSk+GoToH512Ncs7pQsfK5XL7P64410hQKZNNuNwygiIhnu6s6ZRk6Cabe+4U55C3vAKiP3RW9ESatoJ49tZPJwdkyaKKIomWMAIXzgJSjURAKgAhkI76cRCO6hp3VnZGdWuqcdzZ7RaVtH6jN7Z+0kvcTAiphK4TwQpUeJTCIUMHYIRTLE+UEnZtu4s3MG7uYNGiw+bVlFigoVARyIeuQ0DcNa9nGFVfJzZvEzzB5bSYOyK1UvIpkAD133TDWuXv64rMl0OWbmFrJhL2c0mDuVMkSFWUxCkEzkREBIQwBzQDflSvHgHp/wCGT2PPXyNN33Ly88p9mmp8ns+Q/wBZx/IBh7ZbTq4tQpMMSVt27SXs1HSyhVhG7dCpS5gABUePYMVW0ehXRnZ9m3eJpzBU5lgTMVR4cQoPDZzKIcaRMyez+j+R2bmGpyMhG84RBqteUMcVSBkACJhyABHrpv6xjf8Awmxw1Pm6KqYFVc+UxaRPk26cvSJeumNhmOJct2+kRjjyl7UKf9OJJf2Lcv4iP3Rf2thtDcvTSxJHIr90LxnCJVT1p7QjUYnW0s0XytMmr2bkhP7OXkJ9wZxrH4X7K/xqmYU60720cKYf6SOzlP0SlJtV4ZBXsiMX0l24U5Nu8nH1USnAP4Qje1LUWDl7z+j5ey9r5KXZ8KQobSrZNnye3/3KYB4cI3XxUEc8/nl6Oe1Z3pImno5faBxf9XGH7xAIFCzWlSYX1G9k5wf+0KIfEwhG8q6b7Lp+jbzDY6RjFAPcAjCv+fhmpcTZy9Il/wCkcAHvAIf+GUyf8bO073ZHr3ZHyhL5f3lCKbraMv8A9no/yhJTy9fKE/8Ax4S+yxRD/hGPnurE+t/HmfWO92RxN5VFmk5VpDeu8O6lNUSPC+0cQumAOoakEe8Rjmdfy5/KLU9HpEMQnstUPvufhFHtn5SOlS3jgji1FrFXqqJbqaiiZKlDPIAKAAAZjwr2xnKUZi6Mi7TDk1Dp+1Bm62InGJLaQrSKKYnnA/w/lBy6QLQYeH5wufVp/KOdo3jTfs6NsRP3Fn540nDe58nUAxvaJXMPdUI+j2je07e0ln2rgHBD1TDDu9IghUBj4sp6Q7SbCfnQ/wC6H8o7u8ijS04tRZdxZeaTC+7lmzdKYQOZA47IgIDwGoe4eyNaTxdjGrSku47d1xIi501NkC0u3suHbGQ+URKlHkraKDewDlXR5vNvFzr2ZAPVUIg9H0wnknldoLP2gmD164lkyUwXCywnVO3UKVREwm3jQBOWvASDHFlgtMtvJHpUe6O7YWkmc1ZKvlZb8udGUOkdMxgIcgmEaVEAAQrQQEOrPoqcHPc0qVqKJqYfTIa6YvaGWcbL5Os/byjSYrKlVLiM7lI4d7K8uicoh4iQ5h98ZI5bps544TTucqbE2dxr1BGnx90NLT4jPzZNNsmqPiImMUwgJCLBgiNQpSl8Br7Mc1N4M3tsd/zPDcNFW6ahcW6JilvBXZzyDvpBWMzb6piuHBCFIW8Yxsg76jlTxj5e+SNpYmli9ODez9qLQOFW7tZzJVtacGOBVSnEpczCIFG+SlfajvG2rFnbywdoLLs3CSpJmxcy9NREwCGIdMwEoPWAmIOQ8I6/4OWU8ZmpqWgs+h6eeS8n1nRA+8YbHtpY9PJS1cnJ9Z8kH/FHw7fzh43cHbvL+KQwpqFUNW6ctQMA9QgICA9UMgnzjE5O4T6sZdU640cvZ9xppPJPPJE9Ukc3ZTApEzpmM1cFVAoiUchEoiADuyGGLrTJool6gt5hpIs01cE9IitNESKEGgDQxBNUo57hjk7yAJoo80R2wxFNtKZJfZvImp90cd+US7TZ6aLVpp7F9996SY794740uQqffifWZXyg9B6HpNLFl6+qWZJGH3ANYaLeUxoAb+k0t2a+y8Kb7o+LxZqon85ser+RgPOqnrn+MZurY2/HPsot5WPk5t/SaXJD9lYR+4IZuPLE8m9v/wDhQlx/7Mqh/uCPjwacqfSH/ejxZx9Gof4fyiesH459eVvLX8m9L/8ACGQ31Gqo/wDDEa88uPyb1EzpqWodLpHKJTF82rCBgHKm7MBruj5LedVes373+EHLMVPpIOuLoI+pUl8tPyZLHyskjs24mqTJIxzJpoy9S6W+YTDzswzHIOrLhCx/8oHoL+bb2iP/AODD8Tx8tBmf7Q9yDlmX5vDCdb6DoI+ni3+UQ0Np/q9n7Sq/+HSD71IYr/5RrRen6Cxdoj/WUQJ/xjHzVTmSikGF9AqzDoI+ja3+UhsX/V9Hc1P9Z8iX8Bhg4/yk0n/qeix3/wB9Nih/dTGPnkV7CgP1IrqMroo75W/ykq4+g0XNy/Wmwm+5KI5f/KRWkxKNtG8nD+0mCv4FjhUHqkH136PbicmNUYHbS/8AlHNIH9XsPZxL6yyx/wAQ/CGTj/KJ6UFP1ezdnCf92qP3njjUXqkAV2pApyDpwidbr/5QrTOp6NnZxH/wpjfeaGK3l86c1PRv5IT6rEPxEY5WFZT6M5/swomqp9Gf90YluZWEDpFfy5vKAU/9pGiX9mxJT45wxU8tPyhFL3+nhifVZpB+EYAKimH04KCqn0Z/tUCJ7y8KRuK/ld6fHHpNIj3/ALspCfcEMF/Kb04OPSaUJ79l0IRkHKfR/nwgQBx9H/FWJeX7jtSNLc+UDpgcek0mWl+zMlA+4Qhgtpe0kOPSW4np/rTBQfvERii4Dz6M/wC6P8oVLLpgp6Nur9lMw/cELuH2fsT8wtxayaJ4cwtBM3ZCGvFKs6MpdrvpURiKeT2aKJnxJg4P9Y0JFlE4/wDd7j/dm/lHlZJONXOp5vcE2ekiIffBFPImWFjJpyriTQ/KX9oftZwDg/JwjNklE5oqmpfvkUEpr3XWAUPyZ49in3JHlTXcJt1eUgZmPJwxQUw3EOXx+TjSxDIoDRIMVIjhHiMOGp4ZNiXVWhkRXlIMJ4blHEUgGSl3EThiqkpiRINoTckT1j7N6AaGuJyeHEav6SLKjL01G+JWIWYS5RvynQvRCmaODLFYhmmoodwp80XZ7x/wi0zCWaw3PhpxTJcynDO4o3UOluNwEKxeZM/cOEya5sHu3Te14Ry1Jd1zvpw7bGeqIOJW85O/zo0CQOsRMnJ7ByxJhIpfMLmImQ0P1pW3Zp4aadwhCxm6htCg4O5EzuYam3xE29890bpYpB7PzCcKHeOE7l/o7vd4RfVE26inKRIoEb4fQ/PVE9XBbDqUuryY6gzcS9x6P0RoVtFMVHE0ScJqXPk4F8QvB9whF2nzRu4Uw29w5yVvXfzvihz5somoRRToR006mbuclWk4eJDvEsNTE/i9buh9IHerzBJT1OdD5vKlJpZ9w8T21WVLxeNB7Ih2ZsNTE9QwfajpayOJrGRvUsfKPG5FE/VCHZllIc6F27OcMyaw3IrcMdPa+rUPxjVj2Sl/zbNIhP7MI8edPuZ6kK+MTIQxOEFMKkbESy0vT/qaX+7CB/Rln/sxf92H8onpofXyMaUBT8mCCX1P/N7NeuNsTkLNP+rk/dhu9kLNwmq3cMyKkVKKahcgvAO8K0yqGVeETiProymUTd5I5g0mkveHaO2igLN3Ce9FUMr1d+4aCG4QMIDkIx27oY0sS/SpI/lCaTe0EvTAswalNlvECqpgOdw1K0Gt0ahWgBHDc8lDizcw1NS+qycV1VwYudd4pnH1i8BHIQ3bspKyFrZxYueNLQSN5q71oYcMxsyGIbIxThWpijSggA5ZCG6JcMS2+oj6XN1k5fZOYa4ocl8wKI3kzUMAgFaZUEct8Z8/tMnL1CJ+Z5q4OfmlZsTKb/qgNPGkV2XWysnpQsnL7SSuaPUpm4MLOYS1F0ZNRqrcMYQNmF9MwFG6YAAN27cBrepeY7PntBL01dYlhQUTKVYwXgNQoiO8TUvVoIjWnCtYKvckzClHvdw1ptKCdl2aUwmFl53q7h0k32kwTuioagCN4aUDePHqi/SIjeaTxvJ3DwiWK4BG8UwHABEt4MsqiICG/P4RW7ZpfoPo/ezBu3aO5g3UblU15uVVMqgnJeACCFBugfIR3CavCkWuXWAbzC0FndIkrTOkdXCWeJqLBh4t0C3gqagVDcUoUCm7OsceqlUp44fa/wCDg19SvTxdFX33NQbaI5On+sTB8tXnbRSe6gV+MSLfRhZNv/U1lf7RwY34hFqT9GWFI9mMImmbK6SxNlG4YhLPsTCXa2kQNu+tWOY7XWWraedNFHCp0Upg4KVMxjUKGIIlAAERCgAIAABkAdW6OvDBHPNvW2Hbyep4fPcJqF9q83REfje90TVgrHRpp95miVj5f/s5D/WL+MajoTkcvb2oxFE0iHIifD4DXIMu2lYeSPRjPJxL280TUapJOC4hcQw36DuyAOMWKVaLpxJ3BJh54b30uUulTOO7eAd+6M403crUVk+1Fb0w2Xl6c/1xvcxXyeIsnd5pwqF6oBuGgBTrAYqtlWSbN56O4Q5RL1RrK1mk7eONceThUlyqOCi1ABIBRHIxjCOY1rTthCc6NZPI5WrNG7x6c7e5dKoYlzMxQERC7XIBEd/CCdPc54VOwrYBSFAGExOnAlUThbl3Q4hZP8YbAqnChF4aUiWx0AQsUIbFXhUisGMhXJuVhyZ4exHysaJnh+Y0Yz7RiZxhKFDQmIwrgIqboREKwsrCUFwHBi4cjV9t0mU3dQR/CIwTRJgbEk7tP1FkzfeH4xFqRQDSfztwo8at1G5Lh5eBUzGvVxCKGAewcjFGK7ali38xnUUTvqpGJyhsxzGm/gFR3bonHRHDx43TwyHby8qihjcSnUoUhR7wII+ERlrQ/oNx7BfuEB/CLzkRYkkDYiZPqhD9UNXlZE/9oUFTwIABT3iIxGMDpqM26nrokN/CA/fEnMRw8Jv9EmBfEQqb+XhCzGSAcrcT/wD0WJvcYwxXjfn8YsLXlFEv/wCUq/C/FeiW8hoUTg/KQROFIgq4Jd8BAl3wcA4xVhAJnTi5SQJQ3khlHipCGV2VDKGCoVyCkVESQynSzhRMnyi4qdQCo3ShvLwMHUNN8MTHz4OZ6md337/GGZIUOVRNMmIpfP0jetnvDshMoxDRa4JJP9XJBgP1wQhvk8CUICRUpoVJDcDdULFNFktCpfwg5RgkGAIADl9JCpIIAcpB4BWFSlhlO/8AU7r+xP8AdD0poYT839Du/wCxP9w0+6FYdhOxf/3rSz+x/EYnCjFIsLbGzbhvKrJt5okrNTy07rVy53U01AIYRNuAQMYMhzGLyAQMSPR4yWJBi7oKY0SD8TPdLc/mErl8ss/L3EsIk4dJGUKsoIuDAB7wgQoZBkG8whWo0jlB5adwpbCZs2cw20podE10tAIArUKHurHTOl9taR5OJeonZtFWXkMkXzgZumcSiYTFEoqGG8XOgAABQQHwjngsutIpOHDhRuRuc7pQxlLxAvDfvAO6u4KdfbHS+yJzy00ar5SOpLaWh1hnInjduchNYOW6oUSCYSXQAcwAaCNIQ0j2ub2XTZKThnrrJ2Yiabct04kVpeqJTZbhCg+MMrfztScOJOnh3NVeCXnVvVAP5RCeUFK3icrZTDDJq+vNylNeDaOKZiiFN9aEr3UjK5pT+jRLBvNYk6Uwbt27RJ7fM3amMVISgA0HIoXd8XBJmnico4b3MubmPaA5B74p9iGKicrlTdRPYaS8iiZrwCBsQpR761GsO7VW6k9j27jzgm4vnTIYpU0wHIBzHMQi1qFT8+AqOMFdk0OJrB0025CEvCUprw1pwyh4iGGnCDQ+I3ScbfKpkULe30MACFe3OFrwRFSpmVFIVBSBAYQOomn6TY+tkHvGkN155J2f6xNGRPrOCB+MLGQ9vskQGsDEArbmx7f0lpJeT2cav3AMMltKVh2//ThD+0micQ99IfTf0TlH7LfAVCKcbShZfD1hPW1UuiYqYB/eEIgn+nmy7P8A6PdnP9YgfcIw+hP6DqRXs1AR4QUR/N4IyH/7QkrU/V5Of2bzoofAAEYIrp7cKfq8rZX/AGlFD/EIr8aYdWBsQDAF3RjLbTRPHkwI31OWEv0NdMmoBzBUAGl4e/OnCNQs9aNvaRmd43bnSIksKJiqdZaVu9YVHfETpuHJSllwS1QjwjSCx6Mx2IufLTRuzIpK00ltrlsQwgGHQaiFOMNLGAp+j7RRTp4hv4hiUmymry9wp+zH+6PwhnZImHZeX+0iBv3qxfoklI9BzDCQniCw17vj0AU0FUWTT+cgCyiCAQmuWEXc0Zy9PWHDi4S9d64UMsm4TIon04bTAzrSsgz81pOFG5NYOoCZTcaUGoDwpl3xoTIuGzbp+omBfcWkZvpVHE8zs+mq6D3VAPxGNMSDDuRcmFjxuUTOnCTU3zftQ4Eawgj6SMxJC4lgt4IOc0JCMNlWPXu+AA0BAVCEFgYARpAXuyPCNYAsAYIJCR3yaamr9M8Hv/s4sYym4/I3HQ5MYiLEs007PslMPbVTOoY2Vdo5h3w9tGv/AEW4TT5x0xKXvhjIZkzZydozUcbaSIFNsjvi7OxOxPmNBDGhslMG6ieIm4JcvXedn7obzvzgpL1fN/pTlup3sg355jEpSlwi7kgJ/wD1cISBbE9HtxnE6Z6RJxLzy/5IRL5y64C/QM94DXqiSsxNvMcjby94zdnd3hxON4ewRHMKRoqU5ejKVSEfZcTmiAt2th2Xe8ptnKQpfEQ/EIFa0CmwonL1T3+jeDZ6qxC6Qph/oufE2MUxNnuARp74iUJR5LTjLxJawbZNvZeX+2ne94iP4hFiV9FETZtBNnI2SfqIp/3QiTMriJniS7DNV+mzuKOFLhDqAmX2hHcEOjGhkq0bvMLWE/RLAoXaHnhkAw9MMDsTaQURrCDkmInhp7J89otN/X4dULQAjSILSMrtPoinE8eaw4todVIm0Vuo1oQv7ogIj2xST6HdXcYnm9kqchecZQ20PiOdY6Bdq4aeIpFeaT+z8wnCsnbvCKvW5cZREuYkCoc7hXPIKxpBnPUgpHN1qZ4zsm3VTbppYpK3kUcgINaABqAHV30iyyZ04nFj5ZMNYSbkdppuFi8My7g4gAdsYppLnDhmpM03CZyODrKFMmagCU98ahQd47gDsiVtdOJ5ZtvJLNyd5hN2TFAqiZShUyhgHIfC6P2uyN+hl3IyzVLYNpMtFOLLt1Xjd4k46KZSogAlClQ4598Uuy+kGaTB40cTBwdxrCxESo3ShdFTKo0AByCo5iO73utL8rtBNE5YmzZu1cIpzGTTRMe8IgG+6Hu74qViJDOG80ZPHjNUhMRRYt5MegUQyyrvGgdoDBhE3hI09zPnEwkb2YYmFcxylKXpAUbuXfnDiSLKM9Fcsl6bcp0pgsu4UKbO8AKGpUOOaZe6KvMldTseRuomcip1AxCmLQdowmH31i5FaYdk5EzxP1dmJe8RGtfvHxj1fjIwdZKZ8/8A1BVrUtLKdJPYZWS0Vzy0jNxMJWo3ZNElATu6wqAGEQvDdKUB7N4xeJboqtAmnhp2oaNyXrxsNioOYdY3grn2Zxc9GzHV7HtPk7g6Tt4uZYzcvKVLspgO+6AmLnlwi+vjTBSRy9mo3VOqRPDdLJ3QAogBQGue+u7trH0bpwi9kfL6NT1FFSqPexkzPQtPJgmko8toc5Fa/wDR56AHcJ9/bFmnmi3XGcslacwnByS9uBfkqJAviI0EwgYDXdwjQB4xd8KcJzxJw4eNPN7dE6ad1bOolKBQMXKo7IiI7s4cGmerzTWPOF+7W6UpsqCWgAPXQc4yyvLY76empxXcZe20IyvWMRw8nexQ15ZZMA/uROq6L5Xq5+UenwjBsqOgIHVwAA+ETQAnifrl8hzHMZM1RzHiA9ghSkPFX7N4zI3bvMXCqU12o7ygFDZbwGN8yOjAq7fQvZtuoRRxI0uV5uM6UUE1Ar61PhTshq70a2L/AFfzG021ATNh1ES8d9Qp3xfvOybduliN1fk5RKnyYhldpXMOFKxWXL7zfqjxRuqqk3UvGMWlamqBb3eMTkDpQj6GJ7F2TbqcnI5YQ5Nm9qJDjl7QhUR7xiSlMtlbdTk2aXs3WpSe4KDEq5mc8mFzU7PnSIqns3lAAe+mW+GApTyV3FHEvIQ59kpcQBujwGgDF5YkxprlI+TCA/SQ5Kl85FsLo+U+k/hhclguT9J+fGPz1dx+lqpApgkhMxIvA6P/ANof4ffBg0fJ8b/wi8H6G6kCgijAglGhE0fN1PSKK3/ZNQIVS0ft4MPsXVSM9wsONe8mW3/+b/SZL3jhxgsntWbo16gEAw0KfLgUwV7qxFlsA3T5T/irDljYtmm41jDPcJ7Q+PGLXaZ1KylsfT4hW7xx585mttQbuN1DXBqUe8AOpXsEI+cnlIMP0P8AKImc0b8liuGk4Ru+0AD8TJnr10GO1tB9tvPlh2SbxxfcN0QbqG6ZlCbIj4gUB8QisaQ9FVg7eWgPPLSWfSdu0kQalUMoYLyZDGEtQAQ3CYw1rxjV9yOCLxbuUt26TeN5VaBvzHbcL13pDSv3G4QtaFn58s/MmbfnuG44f1wCpadoCADFrb2fkcvZt5WnLyaq0KBUUzGEQJTIKDeHP3w9R83t/wCrpfu1u90Y9Puua9T6MJQ0OWHtg8ZaQGbiZyqZuzITJQyKhFElVxApjmAhxqUQMFBpTMQEArHRFgtL0vZzw9l1Je92zAsVTVzEC/kWobwGo3QyDKmURraX2T2G/wCjcs5Lml1co3eOVQHcOfjE5IJm3ZzgjdmmkirhnMndKBLuWdKAAbvjG6lsZuKk7s4407+TppAT0mWtmlk7HvnsicTBR81cNSloYit1UwAWoGqBjHKIU4dcYIrKXjdwduo3VIqkoKahVExA5DlyEBKIVKPfH1jTcfOfa+t/zjEPKTsBI3jdlbhvL0UnuMDN4ZMoBigYoimc1OkAgJAHqEIhm0K+CxFP8nuZRvo7t6mpfITXGF4pi8TJqhx7vhHLnlLS5w40yWlUTbnPyyZr13nDgJj1dcdj+SQg3l9h7cKJ8zEYfDFp+MYVpilzd5pAnCiiZNtRP34RA+/KB+JMavdc5eRkjz/Zz/uwr5hmin/R6v7sbWWTN/YhVOUt/YiO06OuYmFlph/sZ4ULZScf7Gcn1jFjbRljcfmyR7zW3+jg7R9Uxgljpop6NuS/9b8d0Kp2HnCnpE7n2gp4DSNk83JR5NkmnB2kdZmRp2GmCfpLn73+EKpWFminJ7H73+Ea8DVMfm4EGacHaHVyMpSsK89Gop+P8oeF0dqKf1gn7o/zjTStU4UFsnDJdRmbJaPm/wA44OT6tK/EYc/5umeJybxx/BT7hGNBBon9HCgM+ThXF1JGfF0dS/5xw7udLaL8KFGFSaPpWmpyabj7Sn+EX8G0GIinDyJcijFsDK/9nOcntLKfgIQ6SsLI/nJeQ/1lFPvvAPxi4HRgEk04WYKUirJ2KkaanJysn7xx+8ww5CyUn/8AdbT7SYfjWLDhcpCpCw8iryK8FmJemnycraE+qiX+UHNIm+H+ptyf92UPuCLNcTj2GnALIgkpMmn6NuT90IVCWfs4mipwe52wmwyIcjFT8mGFStFIkjJx4qcLJ+gI7UVFPnD/ALwwg8lmInynT50TgFhJZLEgiGRyVpQkqkntpME1E9hxcdF7jBQQ8BKMVgxuTjaPKHkeG4lk4TT51W5jdu/3UzCMQFXkzx30n2mUxkRTlIVVV5OGf9Y8IWHlI2gZMb1xIdNiQ2ucpDhA0UNDgTwmRTDUjxxhG9ykAyWQccyAXU+UQzv4cGKpyhPqwmESxyw6aieHiRYE5TK3iZE3ly5kb80iqNWXJ4mJchwMteKcnrC32axzTO6ivbLi8Xl6aeGmolsU5poZJHxFOTiKa2dUwyYl8/tG6US6DRwz5RRue5HO0dWRYpHifORJTdPk4g5VN2af7K5zr2X3w6mtqZW3TJiPErnSu7f3Z1iMMje6SuVt+q8Tv6upt3bpd2/xiLaDaRxybiaXCfZIHvAoD8YmWUxb2gmGryO/c+cUUKJPh+MXKVyRu3uYbO+qQu0sptiYezqCGljsyLZkBLZVhpkw27hU5+cpdEQ9/VvziOnVk2cwU+UOML6tPxr90aeZqom35T7MZrbBhrkwSbt076p6c3eao0D+UXS5CvTxgRUjY2bkbxwm8mE2VbnLtIotybQlzABUE4UCu/ZEabuqKA41dOYOE2+wkRQSl2q5VqHu4xa7dCpZtQkjxPlGGBnF3oCO4A7aRS25cRT+H63bHoQex4smdAeTy8UUmCrPE2CUW8LhwH8I6OjmnyaiYlqHH/YT/wB4oR06kWPMq+Z1Q8QgJx7DhYSwW52xmMTw4RVRh0BeqCnTgsBUbS2cbzxmqzeJ30lfVMICUeAlHgIcB3BnXKsY9MpfMLPzDzPMNu/UzVwUogCxOsKc0wBkIbqhUMhCOiF0eTin2rso3nkvOzcbG1iIqdNJQNxijw6hDiGUDWQQbuUawVu55YO0CVoJPcVPzXTdQ1COkh5yZhpsiNcjBmUa5R3FJp1ZvSpZdvMLPqX2UwMREyamSiJ7xRMmoFcjFEMw6qCAiAhHz1XSeSuYKyuaN7jtI168XmHJwOXsH4DlGj6HNLM40V2kJNG993L3FCzBjiCALAAUKoURyA5N4DxLkPZjbE7EoyWx2npObKTCwcwTU2zuzP3V7tChi07gIENtHzaaTjRe9TUnDghyapMmJsQao3B2ihT1igIDWvvh6nMGdpNHckmDN4k7bvWat1RPMDCcpSj3CFKCG8BDtiP0FuMTR3q6nP8AN6qZu8qgj/xRjqfTHGHadWsVcRm3U9dMhveAQ5HdEPZRyDyzcqceuzS94FD/ABiYEQpHpU3eCPLlyDGHaTm+rW8cLh/WGrdT3Xyf8IRuMY3pgb4dqGTj6Vld/dOIf8cFXgul5F/sGrj2XZdRL6Ze4pxCnuAInV0iLpnQU5hyiU3DIQpFV0ZuMSz+H6jgf4gKb76xYJy6cM5U7eMGZnbhu3UWRblNdFY5SCJSAbhUaBXthxfaTLyZCWGSTZSx2wUPU4TJwmW9nWghTuyp98SNrUsSzcwT/wCrj8P+UVqwk2UnDN6R4zOymDhYswUb3TfJlTlLVMxhKGYCGY8a1rnFvmqesSd2mp025y/w/wA4ZJhKCzhRw4TUT2CG5M2XM7e2uQdkP0004ia/0oRTpnRu8dw7XwoHviWT/CKsiByUicNpQop8oxNq4sN013Og8OIeMOC7oZyYqmuO+T6QXdqvAQz8YLATZRgpUnCihFNYuEJ83dLQ3eNKh4CEAU0LJDFYoTZJSYeTOMSsQ0mNyh/rRKmGOCr5m8QYQMMHMMJKDGRQU34wiYYOYYSUGABdIfkb1PoHKQ3uNWI434Q+bcom4T9dMfhnEefdFIBktMlJeztK4bszu3BGJHSLNPnqijkUAy43hCvb3RDWvfJ/oOd43ZnVmDgyfycygEDCPS+NaBmWtPDdE+zLhzB289Rjg/vKF/kPuiu20b6xJzqJp38JQDG2qbADQfwjYkrbeYW0caUJO3lcvJ+gnmUDaxeAT64JCiJVQvBUAClBEoBWtBjRXR8Rxifa2v574h7IN1HEvl/J39YTJzsrtApnTjlSJNwflD4frD98SwJqXqYieIn/AFeWuCm6yjnSvvGkQMTErbs003CjdO4q7YucQ14dq6ACFe7OkQv5vcPfCnbYBZOFISSGFgQcf7Oqf7I/yhWHc8AVg5YKYqifpNj62X30hIXjNP0jxoT/AL4n84eEpBeI5OMR79NTXJep0Ma8b2hpl8OG6FDTeV/OThuT7VfuD7oJMkFJgzaOGbi+0VcAmZZFSihK5VzzDPcMPCUXuLKI5df/AE+6Gxd0LKk1dukniHPhJgUxjbzCAAAiPtdY8YRLGJolsSaI/J4MU0FQ9GWFKDASCUYWhAp4XJFgKXhg5DQnCgGgAVTGFISTPB4gBYsRtpy4ln5gn+xP76UD74kUxhjab/Ub7/s5/fFxAibB2Vs+zlcqnicrbkmfm8GpnRS8oZM5rxyiPEBEAHMK5RcAHhEJYz/725V/2VOJoBiZcjSDXe+CHg97vhNQeUIn6/3QhyWxVtJbn/RfV075OWQcFWu1AokUrQeqtQDujGHEibvJ5ht8U5HZhUKUpeFdsBERGhQzDrzjTbW2jkbOaHcThxNcJo1OiZu3bpqJGG+Br43hAREKBTujP5lpUse3ZvW7NvPTq6uJSmRRImcpFCmApgMKhcxrlnl1Rul6OGpGEv5RYbUHU1xkp0NcA3N4U/xiS8oQ/wDofKsPpzZuYvgkoP590ZpZyfM7QThvK5PK3EvaJKA4MpMHmK4cKAJQCgAI+rurxi+6fF3Clk7NM9XPtzRI2yUa1I3VAMt9M8x64zxdjWlaJpdjVcSRsXHPxWqXuKUoU9+cMLWWNldrHH9KKO/k9NlFQAA4b6HqFaU4AIDDOyc2nicrZM28jduG7dmneMmUREwiXMAHdSJxhM5go4/pCTrNTqmAt0xQqWmVQzzCu+F081ui5KEtmTiYcmRNNO4QhQKUu+6ABQPhBi/jDFd2o3wk1Ll85hvXeiAbqdowsk7xOUTh4lGUaXHM4mlqJTZeVvCJHcGSR2uYU5xNUwhlWgB8IepaAJop+sW4KT1sFiT/AIhGI5bEnGnhomntkZGObxTSAtPATe+NnRYnXvAq5VN9Xxj1adNYXPIrVXGphEzNPyfpen+sWwmp/qook+NBh4z0E2HOpyswnDj/AMYJP7gBF2mrVuzuKOHCvKmBMvKUvCPCkRrlNwzUxG7ghEiGApsRY/EK50Dq7Y6I01KJz1Ks4zI4NA+jPD5SUOlvaUfLD+NIjEtD+i9Obt5WpZNudW6Khryyhsuodrxi/M50zcJk+UezxobhkI74SYN5f5zVcJtyYpC3cTDDjlkMSoyhyVKsp2sFl1grES+7qVl5YTublH7wh4VlIG97V5e0IJNnZRKH3BEqiSCrkw04yvudVpYXME0mTBnNNIjJmzTIQrGX3jbNMznrQcuyNE0at8OybRTpuDKLe83+ARldq19Y0iWgedBuUjcvemQoj7hEQjabNt05fZuVN1OgzSvd4lAw/fHDrOTt0/BJwJYQWPyZdX29r1qB3wQZi3bqIt3ChCKqmEqZTGzMIb6d0ch0BJ2P9FuP7M+16uyMJ2bSw7Py9P1Wqf3RG2wtBK2cvcN3ihyawUUbydL5bwcK8YgyaR5PJ5e0Zt76pG6JEbyhqjQADfdARrGypSksjKc4IvcRk8dOGcrcOG7dVwciY3U06VHtCvEN8V15pIdzDCZydv8AJ1alUcFRMAkHhQD0DxHdvgHEwbs5WqnMJwq7OdM6ZUyqYh6iA7zDD6Vt2OEyqP8ATBaRm48zp2TVI4SuYjpYwYRiCG/Z49nWERbnS081jlG51VbvYCdR3CABStOoYpDqQWkeTRJTbbt0ijevKZG6guhv/CPOLOzzE5NRK57Smf3QnOMODoVHOPJp1kJ7PLSPDuHFx7hUU1VS6kQoD9UAEaDlmMacRdwo3JrCeEa7tFvVz7OwIzDRhM5fZeXu05wp8rduANslqFAKABnvpWNEcuU/m7ns7Q/njCcs9yOniUPSKXEtRZpPpncAW72XyjWNJBWMttw+T/zgWUxFLhCKD3VEaB8cu+NJIaJkFh4B4K1HlDwkI/NqbH54RCTt7PJfayWS+Vt7kkIXGmUwcG2CgIiBSF6hqFajwMEOnDIiUsNyzHGGac1l7hTDTcXz/VEN28A7onkpewUTKfDvFOUDbRh3D4wqWUytPbIwRr9UI26H2SpZEIAUgpixYgZMw/q6X7oQU7ZumHJs25vsgH4RP4/7lZlaO4bp+kcEJ9agQzPN5fiavrhL8N9Js/kdl5F50mkvIcl7DNq5QMoTOgU3ZVyEcox8+m2w/o29n5hsercD7zQ1TjHyEs5+BqVqrRp2flZ5omokciXOKXbOPcADWISytuXlpFPk7huRuf0iayIAp3FHeA94xQlNNtm1PR2Tdn/tDJ/zGEf89Lf+r2TufWWKT+6ELKBfTqSW5P2ktLaBwmdvK79zEG7yd/IBHMa9dKRDIzK2CifyxwctzolRKTL3QzPpoefN2fSIf/tA/fQIjXulScOP+h2hPtGH74ecAVGZZ7IMJxaicEl7x4q3SOU5jLFMUDlAA4V7YvJtEDNT/wBrJ6f/AMQUQ9wgIfCMHG2U0UcYmrkS6PJ1CLFJbVzSTqa40mjhK+Ub11Qdw79/AI2pamMPRw67SVqlrSt+xryeh+V+b/lE0nCqp+deUJ3brgcIUQ0LWLUU+Wec3GztXnihA/hEKRRJTpImk0Z+cGdpHDpLPaK4qFQyGnaEWqw1uH80tAlK3kwVVSelOinezEqoBUpgHo8QrHUtTF7I4XoauzuJ2nas5O8kUvk6Z0inMusYpjCN5umFCBnmI1EO0eI5xX9JKqnmeXt/9oW/kFPjFqtmmn+nGrp8yWStJEvsioYw59tCAPjFPt4OuKSlP1HCf8Ryxz6p5Ho6KnKKd/svzM+G3In6hQL7igEK43JniM1z8fhlBjveTP8AVjzsj0um/RHoWxZ/pQSyaaap3B0xWMYpQuEAB6Q7wrwizCrFWk5JX54cPGzNIj1UoYiyaYVMQB6XHLrg9l0p43cTXzopySrw6jMpjVuJDup1cffG7wtsQlP2Wku6PXQhMgwcTRjc0Gk0JiXE1OYaherf3RRbdTOz+i+yc9tg3bpMtXRJiOLt8c1ChUwiNRoAj/KL06PyiSfTvc3ujDfKzbTScaH1bPyNPFmFoJszYty+sJlQEM+AUCo9gDFwZlNRKSnbzRfbC0DRxK5xLJm4fOCImMm3ERMoOdDBTLMYqs0nVn1J49tomzcOGjeaKNeUKAAddG4U1AyClQAAoABluzzitHErsHo3tg00by+0iU1tK3MdZ8simOEQ4ImMYt+o5lpmHAKDxiba2Z8+WHl7xN4TzfMHj2YLXqXy1EwBd7zJ598e5RVOFrng1pSnK3v0Vh35YyidoPMbeybshzuAR9MUAKJhAK5Z0pE/Z58pNJe3UUT5mLdMbMdpQTDQeqscoWbMpaTSIk86eMo4KUvUUBp7qF98dVWdQ1ORsvbb3veYwh8BCOOuoKXZwejRzx7ivWubzCaTQjOVs1XBjm9GmmJxpu3B1DD2V2dtRL3CXnSVuG7e6JSmWLQb4BuABGoV7gCNB0RsMSeTWafRNyJl7ziYf+AI1oqMvUvuJgzI7+smU49wXoek/wDUJ/QautbQ1KVr3Vt1wR+jyXSdvZ+XqPJgkQ905li4wBmJzZ0r1CAbvjFxeHsvMEyeb5oyR3lMmZQRE1evfx476xA2aY2fb2kmEwTl7Ql8qSaKahS0IJy3jULmFRqAZBvAeuNFRQZ6uRTV0ktkNnDKH4BH1bmqj7T43Taf8emlJFKmykrbzRlK1L+qETOo6MmmYQMenJ7gz7Q3RKoTqzbdufV2arg93osTju6qgAfGLIgZPExNi54QssdNwmfDUue0nTr/AB3Q/HYcu6ZS5Yo3l6nnBvL5q4VIU91HUTAQomEBzoA5gADBLKmmkvl+rqWbmBHB1lVlDFTpzjCYoBUQrkPEMotqaSeJybg6u1tXjfygTJp4mIooe8fa51YeIYEK8fzyYKExLLu8JIolLyhCDnvreH7t8Q04lVqJomRuzkaTdviJrKFWdEqcCDUoVLWoAOY1z7eEXe/q7c+Jtkz90II6vhnUT/GHFBivZVln9pG6h0/NzRI/srX7vgIddc6xCzqezhmmTXG8vvn2r14wjQB30AAy8ItDvWFHno9iIqe2el84UJrGLfIW7smEMuqBo56yqRh/Z5OEDN0/o49gJfRw5w4EpI+EP0O43BtT5uDaqnDkQgoBEtsBAGqcHI3Th0YOTgpAhxdwE9XTgATT+j2IWgQJDJNI0PWnUlc0Vlaih7j0oYf9oAD8RDKNiWmaanKKKEJfLs7QAG7rH3+Mcxy5w4buEnDdS4chgMU3bXL+UbbP5HNLQWbcN2afKmRB0mXiagAa6HaIbvDxuLZDQvMLRy9NTD1xLb5vKB/OI5S0bdS/hqH2C3jeyEZNKyp+dGikw2yJKBeKbqGofABDxjR5Yzb+cFZXh8i4TOmX2alES9+dIef2KwCVuZem8SxHhCXzdI1LwBStO7j3hGiy8U1Jg3eJ/WKbsEOEc9WjkuHJ0sRPlW75RiY266mqWhRr9YpQjVNDNp07QWPb6xipOJeYWvLb1QJuMA8QDcOW8IqM4yE1iauDnxivaUG6c00fzhNT5pMjgveQ5fwrDk79OIq2EyTTsnOMTptVE7vaNCgHbmIeFYTWxNhfyfSJy/RPat5h3CuHzRH3EOb/AIqxhWkQdYthNVFP9oD4Jlje9HKXm/QW36B5tOF1DeyRNMpA7w2vujna1LjWLQTN50FXit3uAwgHwAIT7S0QmFBikg4jAliGXE8UsEujC5RgBLCLCgWBoMGIWBEsBIUoYmUGBOBLycFAeIQ0JBgLCgEgpYGHcYeDkGEwCkGLEiYc0EAsGgbvbAJAQIEg4hWADfADDAPEIEoR4hIOBICgxd8eMSBAsGKWAApAg4jSBuQYqUABYOmSABOFCkUgAECwUUoOUkeEsK4RUSh6WLN/pBZN23+dJyiJuJTl/mAiEckroKN1FW6nPIYSm8I7kmTXXG52/rxyzpcsspI55riafJOyia9wMcBz8c846dPP0yaiMxU9JAlUgzosNRGkd0bowaFlQgzc0EE2InCaRooZIGLDYwcpDwpcRPEThqYsZrkGhZT8ISIrykLHLycNB5ONALfZ5go8UxFFNj1YvDKTcxSKbZxypq5MOLowmHMTjhqPc9fTY2JhOWJ4fQiFtE61NudNPY2gum/lD9SZKJxATMVHn6xsEJ7I74k2mo2IEqKkwUIniHvnNsm3/iESsxse4l8vO8TU1ghKmNydMg4bx98GlTT5QRwnzCGvF/CNARQTeS9Vnh89MS++CpVxskFPTOcSp2BVbpy87jYI4VUHE7gGhQ7qRfmi6cZms2eSN4dNu3Oe+YClTLvMO4KAAVGvUACPdG2WF0V24nkrJMJpKySRI5eT84LcqqAhkYEigJigPtUGJffuiVNUdmV2YPVFE8NPZ/PZFbmbtvI0zzDDxXfzfG4PrGHgAdXGNdmui5vJ2esTieKq7WyVunhEN2DeqYfASxi9uippy9wDdMhCH/O/+cXCDObUajPgxecP3E0mDiYPFDqquFBUMb1v5AFAp2QRkX8+MAsTlMOJGWMXDhM6iae2QwFKUvSOOQZd9I6msTzX5G8+TMyU1h28w/6rhl/3hf8AH3R0eVCM10J2TTkcjO456pzEb9hgTqJhp1CY5u3IM41W4EedU8zrh4jfBDrjwJQ5oEeKSJKGgox4xIdHCCXIAGZkoauW6aiZ08OJI5IRMnABm9tLFN543JymE7b1M1cXa3BHeUesg8Q66CGYBGVJncN3CsvmDfCdtzCmsibo9teIDwHcIVjo9y0xIz23livOiZHjO4lMG5brdQ1AIclPRKCHDqGmQ57goMzjkaU54Me6D9MrjR3NPNc4UVcWcerAZwneEdUUMJQ1hMtKcAvlDnAFchCOrtARU/0bnaaahFW6SzgrVQvMOmqoKhDF9kQGoDWlBCmUfPhuspiHTcJnbqpGw1kzZHIcN5TBwHjxCggPEI6D8mjTwnYOYEsXah4iSz8wcEMm6U57JcagUDGr6EwiIbtkwhwHLmrJ2sdtN5cH0V0dKYtj5eA/MlMl+6Yxfui0RSNFC3+jZ08S/hOD7XAwGoICHeGcXcR4x3aX/LPKrR72eAeIRl2mZCruTuesqqfxIMaaocE08Tol2jRjGkDSTYu0abRunNdVOycHMYylwANkJRDM4Dvz8I2kso7ERkoS3LZooXvy963+iUIb+EQ/4YeWqnU0lc3w27g+CdEDXcusQGg07IzmyGlSydl9YTTmGu6wUl66YoXRLXqEeuD2h01WXmihHGrrbBbpbt8bwVEa8weukTCnK3BNSpG73HTydTRvOJgmzeOCa6VNQxiqDXIoBXLeOzSvVTqiXkzyYKPG+sTBwqQ5toqig0oIDlSsUNlpAkcwnDfDlb3FcGI3KY2IQhbw780wCueWfhF8BZunMEk01Nu8Brt4Pz3wOnjyTGWXBTHhMOaE6Fy+n9amX4Vh+keI60qf9OHb9DWD/wB4Q+6HqARdwHpDQyaHUTmDhNO4fca7ez3jnQM+MO0/xhm2Kp54V9TDC7v2c6jlWnwhgTJDqfOX/wB0YcFGEEwhYN0AmPZOblFfrRKnNEJKxw3h0+40TAjWOKou41jwAY0FEawJi/R3ISHdGTWJpcA2+EjQofjCRxhAebrauoVToXtqEHxNXcHTw/a8BzD4QBx/GH75BSYM280b7ZCJ4Li7TYEo5DSte8YuKkGRCPFdXbtPXeusH6wFIY1ffT3xHzwuJK3v9if7v50g1pj6u4s0n+0cLeBgApf7oj4wSZmxJe4T/ZnLGorg2BUw7Pt3Cn9XRU2v+8MUPhC5t8R9jlf9Ez/2glN/vDGiQSBRw4ImntnOYC++IbyBE1Kh/wD+Fyb94ohFDtROpxL3EslcjTSO7eqH9IYAugAb60EQDId0aA1bOG7x3rCZiXGKl3dtAIAHX2jGT2k+UW0aN01P1RjevcSiI5/fHTpqHVmrnLWqdKFw66mkRTk/PEvS+q4Xp/DSGIy+1DhTDcWwaX+l8lOr8THCLInZ9PVyOHDxUl8wXrqgBmIVpmA8IdfowzT5TEV+qZQw/EACPY/HhF8Hm9epL2VlSzcwUua5bh39VFmkQC9w1Ead8KFspJ/65bCcH+qomT+6XKLGWSy9P5s9z6xv5x4JPL01P1Mm36xa/fWKdOH0TnUKhNbLWbTl7hw3nE1VORMTFvPjbZ+oaUCgdwd0WySpanL5U3UUP6NO93iIDnnnlxGI+1TdNOVqs27dIh3aySJdkOkYK0oAbgCDTW0cvl9oJfZ9Ru91hwUHCZkW4qJkSTEpRE5i83nhw4xwa3GJ6GlvJlxmA/8AlhsTfCjhdNRuRRNQhyHqYpi/j1D2QkB09iPGce49SMtiSTN8ngFkZoo31iVytw9Pe5qZRp257oWmb9xK5XL5f+j7t2rME1eURRE4InuiJRNQOI0pmER1mrTW7cM29myWPeypuRrtPk01BPiUzpfIBQEamGudKeMdKp7HPdj6UWctxMHiTh5L27Joe+VQuJylOjeClQz74dPWE8lcwSTmDdlqit8qZkXBhVvgFaiAlAADxh7JZRMGcrIzeKTNW5U2I6NVQwCNdoaAG8eqK9bI9pNX/oPYVxg5qgVuCAgPOHfu3QYLHYE9yYOGHBSKYkV5Ja0DeT8oms4ekqYqeIHPHLrCKYQ+kh48xHEnmpb/ADU8QCE94COUZ9OSLNaAeEKlPGeSpS2EneEUmknd6uqYCqKFKY6ZAHIDCPYO+kWR9PVJe3O41fFuFExil30DMRruy7olxcRosxIjrUjh2bmH/ZzwtKnycwZkcN+YcsEtOn/o/MOn8nPEp7ltBbHh/ovKv+xpfdE3d5PDiNsmn/o3Kv8AsaX3RLnLyZ4mct2aQWSKvam0cnsfKzzCaThJi3b8sos4qJCpFMBTCIhzcxAArviQmE9Zs5G4niaiR25GouimUUwyGTAL14REMgyHPcMUvS+ZOcWHtQo8l5HEnl8rUeLImMYDuUyGvHKW7nUCpmoHEab4NaxN48sHPdXTI4aK2dBZq3uiN9MUjAUghvERjS+SJlGRF2os1L7YWXPOMNLWHbg7hFRM1+6mca3QMG8BrUBAOqGS+i+TqNys8Pkjlw7xi1EuQgUd4VEKVpXPsi5yVl54sWRTV/N5G+JhtylDYAoByfYIBlmFKhu4Rn+lRmzsnK27iTyd64uPiYb5R1fVRUOIgAGMOd0RHcAUAOqNqFJ1aljj1GFGDqMjZ9YZnZPzO4TmmtnaJnRKZNuBLxwCt8QAxhARyDfwjCJrb61ik486eeHZHBFLxSmWNRKo80oGGl3cAgAcRjarC2zZ2knB5HaxRo7bpFxG7i9S4cpqG2gGgjQd40oIBwyiH0xSLR+3wppZdSVKuNaIZYzdQorkqF0b90whdEbo1EAz4jHdLS/jQbkedQ1n5c8Ip2//ANsSvk2Wj/Ty3DiT2ok51fN6bh4ioUpwIRUVCGunLkUQoY4AAhwCNxlUz1hxiN7mr6w9UTKUtAKmmqVIl0AyABuCIU66xQ7IGk5FG7xOcOEnDdMihfN5iYpxEBAQOBQEQDOtBLTIIhbSaQJ5Yu2Fh7Bs5hL255qZJm4vGKdyqQp7yggneESFG+NRMAjHKpZUz1atNxrcW2N2OTkzcp/CH3wgVXD9HGdWM04WftgpJG7NTWEpws4Zoum5apkcoiNUVKVEoiUKhvqEXx04TTbuFPUTE358Y5rd1ise25RtFLTzppMnE4+iaqXe9RXj4B7o3NJHDjNNB0r1dnNZmontuHBETfYLX7zD7gjUDhHop7YnCqUb5+yp2yOKeEoRPFOkoS6UyghmYaBQAAeMV14rPFG59Ybt1r5tpPDGpuADXIMggbfNE8PXFHDg59YDDKZY1wg55lABDh11jPnKyn0h9jm7Qj94jHu6TT5U0fE/LfPUNFWcZ3LkyUUeTBZnrhG6TdQCmMUoc+6AiOYgGVade+LJZ6aJ6uduo4SJfUHlCrFrluG7UcxjLZQVNR4RNRNI983STDeI78gDr4xrDCTytuBMOXtyHuhtFTDap4QtXTx2K+K+Yjr03BcFuR9H9mCux5M/1YIwH5P77sDMlhbsHDgOekkcxe8AEQjxL9x9rBZ0kcrzOZpt057PHCh7mtLuFDb9gVRp/CEZa7/ygbPXCM5PI3B0rt3GWyuUDZ2SjUQEO2J3S2+cWb0R2jmDhS4rq6t72RAhg/4uHGPna0dKJ3FMS+fLv6veMZzpqcjSl2Kx9Z9CumG1Glyx61rE26UvaJOgZl5EwncKBdE928bIAvAHEQHgMXSbT143US1xNI6rflCrGLcElct/bujLdC6qei/QHY3EZ4rhwmD5ZG9S8osYDceIFGvcARa7VzVvaRM+sJ32h0yFu3hocAGu8KDvKA9wRlgocGrUpE5ZBB5PLQTB5NLjhukmBkU8Ot1Su+m4co9pA0oSewd1nL2bd7Mz7RW5aJkSD1jmKA0HspXsigPNItqLPszy+R+bEiGNeUWURMdQojuENoAqAbhoNIyycupgo8O484ExVVMRZRZPEE47xrmHH4bomVb/AEmlDTX8i/P9OVtHno28sbk9UqJhuh1ZmiAc6Q7UOOU84JE9kqJQ++sVsVU1E+T24akeYaZ8RQ5/a4/COdOR1KEI+iccWvtQp6SaH+yUofcENyWhtI49JNHH7wBEQi8bpp4aiiqp7168YwVpxDIAielpG7huTk9g5el7oq1i81HhEelpisnYOeNHFuJprHSK1UcCAm6hMAAIgAD1741Nbyp9H6beVPPPDInn2qbMpcQ4qiUSlMBQKADQBMUBEQpnHBdu7MM7UaaLWy/9IEpeRu82VFkzqgepSjd2cy0EDB1ZhxzHTpvZazdn7J2XbvNJkikUzlUrOojriZhXcEOe+OCmGd41wChvzAKx1R0+UcjgqVO83jSFpgkfnxvaicXzy+WGInyaZq3wMIDkI138afhBJj5dti01CN5GoSZuD/1crdSpQDjWlPjWKNO7GyecNySdw4eqpO8N8pylFL5gKalaZAAjuoOXbCcq8mnRXK788Ul8zI9Omf0jxQOeFKgWgUDqEIyeEdrFNXVrku98vzzomqnZ+VpX0tkymGehKDTPdXjx4RoXk+aTbQeUJYe1srtZMEm+rvkNXM3RoOGIFNxMN4agIb6BlGcyryddE7OT6mnK3BEjlvGN5wOTvHMa9mYjv90vo/s9J7D20JZ+wajhJu3RvOkyuhUA18wFKBhqOXx3xn1FGextOnB07ezt2XqN5fL2rfEOfCTIneNSpqAAVGJADYkVyTFTmkrZTBm4uEOmTZNmJThkYB7hyiwExLhb/P8AhHXfI8+N47B4KdQlcPpR6K7N7WM5eodupL31+9glUTRqF8QoGf47ozdyiq6VGTeeJu5GmphYrcl413mnv3g/xjn99o3eStTEUeEd/VKID35iMbCso886O/OCbgiuWysoJz0EK76AAe6IGb4ijj0Z+b4QSipcm1ObgZivKnDO5/R5znPslKXpeMCo1UTTxFJfcP8ARlz94xehaqfn/AISCX4nzcR00bdX7Kog2UUTxNTufH8IbOG7hNT5G3Jf/aVufD/GNALL/k+HhwwVluH6ROHhiR1imuEXGGTkyHP9UaV8ajSF2sscPP1i5t9Epf5xaiMNYuYad+HzCX4bjEUThYE9TLkiUJS3k8r1dm3I3RIXmlKAB2j4jFh0NNdctpL1P9nKut7i0D4mCG9qVU05O45hL5QL8YzUvlB6O9Dc0SmFqJoTFRKqUrVFQcW+YggURKWogGfEM4aEbJMpvrdsLROE01Vb0yFG8UuxcSKCeZtwBeA8Uo83cTi1Dhu4wiJS+fA1Ru7jEImQ9a133jiFOyObJp5dEjl7duzs/Z+YKpJX8RQ2QHERvVqYa9mY5wjL/LHsfaBRum8l6sqOZxjXt+2agVGnHIKjvy3w6vcJdh2fM5snL9XU1e/iuk2/OpdvCNTdwRBaW1Zgpo3tH5nUV13UT6vg+krUBCl3j3RmcottL7SStupL5oR6R2bkzFNXMoCI1DeA8a9QDDxXSLI5PY97axw8V82S9Q6KyiZTDtge6IAFaiFc+OUcC5PRhTqYZ22IPyTpZbhnI5xai1Dh24cPVAaos3yxgUSTToInC9XePAI6JY2nl+uJSuYJqsnCpeRKtS4sI8CH3GHsrWMlsJaNO3EjaWok+KRu9LeTxiimegCIDUuVArTt4w9t0uo3s2qo85W5TDKnkfEHcJRpkIDQa74mdTfE7NNo+urs2grpv9IT8/45eEGF43+kJHPejzSLNLYTRWRqN8I7JuCiy17niI3Q3jkIj9w9kX/AmCn9c2IlVFezNnoIxLs4ft1HGJieiT2e8YzbTOu4UlbJSTpnVdydN7MilRLU5VSIXE6AADnVQRAIllEHGIRNNxz6F2o9ObSy+z8vOpzzsigZ0oYockBh2b48AGg94BG9FqW55mrodFbHFvkwaKbSPLSTW1lpJHO28zbtz6uVwzOkRVReuIepgCpsx3ZbRs90bM70T2oby9vI5ezVbt7x0W95QAAl4TGzCtQAL28QCLklpzs/PHB2cjmjd2qlW8mm4CpQyzu1rQBGmUVy0mmZvL5wlI3jhu3dq0wUVFKHNe7B52YGAKDupv4+jCtOEbpHztX4ynWnldowueeTm40Ls5xbRxaho9Ok3OVNuimYDpCoctAEREQEeG4IvUtJhsyS9T+qN0k+d6pAL8aV8Yc22fJ24bnkc0mDhokq4SWcJplKArAmIGuDeAaBUpe2ld0Q0ztEzw3fmtm4OfmlMahCGHq31EA6w+EZym5cnoQp9Pa5d9G9pbPyNvM1JpOGjRVV0QpcRQAG4UvVWu8Te+L0z0lWPTT5SYH2zemMUwJFz4npQPEaDHHU4YyNw8O4nlqJYk7vbSJTCc5a0yulCvGndHS8gtTpIs3Y+WM7N6H9bk7JuCN4ropAw63sTbGtBrWglr2x0aSEpT2MNalTgr+yetbYO0mkCXt7UWPmiR253R25So0A+HUQKsVQoiA0EMw37o1myQuFLNy9nPFDqvW7dNF0ZQ1bxylALwjxrx7YztgCej/zVPJe4VbyycKELPmJs00VFDjccpgFAIICZMpgDIQEBoFBGNNnqSn64zb37hbqhS5bt2QdvwpHuUKbhN1E/wCUebqtU6lCOndrenbf/klioN008PDLc9WFiJt26Z000yEJ6pYjWTvWEyYidz3w7MsnHqRfU3R4WODaHDcieH/eg/J4kM0lcPk4EHHKcpFYSJyHDgyeHApgmmnDUy6akLFW5P6nsjCtsTnkxmoXEUP7EQb5wnrmHh9UTgiommsooncOcw3d+7gMQ4qJqOD4n93qimsi3OMTgwB4QN7vjxSwIoR+eZn3dj1+FCkgpUsOFYTeQwpS8nAAWFrnJwQSxUQCXIPcgSkhW7ycUFgW5OUJh+tsx0xY93/QcimHT1VC94BQfujmlM357s436wDvWLDy9T6IyiPbsnGnwEIuDyIqdpmWl2zSlm7WOE2adxpMPljO7uKBwKBiV9kwiHdEvK5jysnnCfTTTWN3lAo0i36T5Q3tJYsk4T23EkNiduAfI4eAgQe4esIz2QH1iRpYihPkiwl8BGoRLBEtpBkuG3tQmzTv73zUv1SlWTp3hSKQ3tJNGbgijOYHIQheTu0pcHMKhGvLkTmDOXzBRPknrEEze1h7Bg/dAgeMYYg1UZpnl6nPZKHam66pmEv3UiE7M0tsdL6PFZfaSwbScPE8WYNFlUXihq1ONakGgZBsnDIAzoESdvLHy+2GjdVxZ9ncmEiU14xU61dtxvFUAfWMQRAwDmIAUQDfGb6Cp+ompNbN8871mdZqmY1CGXSATXRHeF4OIerGezHTjbzV3snb4UsScLLlWwa4hL3PSKYaCAVypwjSpVUEdnx/xNX5GTVPhHRCinmfRXYxn6IhGbiYKFMWgFA6t7Pr2U6e+OWl1FFOUU55zCY3eOY/GOkdJzrzfZdlK1P6pZls3+2dDar2iKmYxzk4T5Q6ftD98KVRXOKVGVKTuIAnAgSFYECYkIVhO52wagQYS4ceIWAYUQrAkLChSwIF6oBYiQkgCkha6nAlKnAIKUkeDk4OYkCVKADxIOJINdTgxSQE3ERTg6YQcSx4ApACC3O2BKSFShChSJwFBQDgEeudsLXICADwBBijAgPEILUYADXOyDkJAkw4UAOTzgAJcg5Q5OPR6AVwxI8JIAgQqAVgGIGR5M8ZNpis4nNLNqqcw7dQFEzerwGvZl8Y104xWLYy7zhZubN/XaqXe8CiYPeIB7oun2yJaOKJi2Ub8m4iLS3njQ7SyVNwmdw3T2PwijOm+GphhHoxqXM2hFAvKQByRKSKWqPHhE8O/fNd98SNprPKSdwRNRPo/GKz2FYhmDhT9XgrgvPjxQw4VEOTxIlchcXbETcM1VOmSkR6pocNVcNQ/qerDcR+UHjQlmg6OZV505PEuHJsmvZ3eMalL7CYlzmfH38cu6Mk0YzTU5ph4nPMBvDj8I6IliiidzDU2Oj3b/xjmqQ3NoVJRGCGidu8T+UTzV7/ANCzv+68YPugQ0AStx6S2Ds5+jiMS7PddOARb2qziJlBy49iMzTqyKK10Dt0/R2oJ9YzH8APFgkmhlTWOUtQS56pWIiPxP7q5RZ0HDj2YnZS9U1gnMjN01I1WrqR4YtZTRnY+yannRnL9Ymf/vB5tqF6wTLUSk7yhUeI8YlZpNE26Z8Pb9o3X1wdy7Uw4gptzPsxSSjsjKU892UG3EzUeKcopf8AV6vCMI0lBq8rOpibZuje+P4Rs8/QxL7jYuErteqIfy4xzTpGnqc8nBG8vv6u32bxq8qeuY06gDIA641iiGiiq8opG56HtG0wmjho4cN8JJvRwsY3S6gz7aD4RUtGVk5e8tA3cThM52TflDFT3mOAbAZ9Rsx646+sP+hacvI3ZzBVofpGWTARNXrEBDIN3HujSUJy4IjOEeR/KJUnL2aTdPYuF++JK5D1aUqN09YTuKt/pkzVDx9XxhsUI85wlGfcbwnGQiJIApYVgkDLPGJHrvfAGj17siMwEVCQmYkLmNBBGsCYrDQ5IYvGaaieH+fyMSpyQ2OlDbxGZTb2xKkwT88SdP8ApNuUCmTvZOky7yCI5XwCt0R7qxnTVdNS9ydy5UpkzFzKO4QNXiG4f8Y6MetMRM8ZNb2xrhu4VtBJ0+Vu3nTUvzxADnlClL4fEO4Ih9xvTqHUnkWeUszl6hNElv5hhY5g8yzJY2VQCmrKG3VpzBHMQqAjUAjt1Oay9X0b9ubo+kD+cfE5u6TUuKJqcl7Jh4cQEKDl1hnHdHkj6ev04UaWDtpOD+fWhQMzUUoIzJMoVGo5ACpQChgDIwUHLMAmnUce0KtDJZo7Nfnw2ThQ/QROb+EY5BlTpRwzw27Nuc+IobEu50Mcw591adwBHS9obYs028wlabdXG1M6nOKFLwGABpWu8PiHXHNtlCf0eRRPplvfGPa0fceHq3LgXSTmCfzdz3fyhYVJx/V1CE9a9/yGJGAOX+OO6yORW+xCUleKTiX64oQ/yxC9dNwA3cEaeYrdR4R4omS+ltXvVrGdSYuJaCWJ+u6JElbWY4c4ZS9vMLjslXCLe6AgrSoVNUBAQDqGlRjzdSu879PwSNq02/ng6iji5ymJdujWo0Gg9da1r1R5E/8A5oB69bzxx5w6eRTcAKoUAKbLqqA0gQL9Gn9q7l78su4Y5zew8TUhAiannTXOYld2toNrhu35dYjSEwVU+bcNzn9qoBTsCoj8YILhwm3+UPGl/P0ewFOGQju8M4bYibIsnC5TRSWL/XHh3iaiuE0LsqFoF8R3gNKgIfHIIsoO3CjdLDUuetd3594QKeQ7E1L0lPOB+TPtlAxdkYmgbuP9nOf7IxVppbG3CaZPMbxpcKW6YuqlMfLjXj3b4hVLfaTE8LXJwdpi+jvM007+Qjs3gEDZAO6sc81dm8KbLy/nNpJe3VTZy9LbTG7ebiI7twUEM4r9k3lrHCeHNJfhEu3S3moEu++g17YgTWwtY4/WLUH9rZSAK9tCB7osUnttzGc8cJX7vJrF6VN94oB8QCJfeW6bhuyfOzef7Or+6MIqoKJ+kTP9ooxXGtqW7i3BJezea2ymaeMmsW8QElE6YiVdxqgJTFGoCG1XhW3rvee3xD3LvSz+Iw+liZZkIqMGs2zeN5w7cS9Qt5wiOIitmRUA6NagBa9YhWsA4LBGhnGsE1dQ5Dn2dk1Mh3hERk0NrJDDSGhqc4kSmHcSOsTBKbeUlKGIPaAmoPWFIZuxxGavtlH7giGts3nDy0DS0jeaf0Y3MRR0io4C4QSDTEKUcwExBoIBWolEeIRJuVU1G6qmJsYY7XCg1z90b1IYW/czpzzuvp2ISRP5w3l8vZt5edVo7cL6wtd5l05gCg9+Q90UyxmmLSBONMEzs3/m/S/RyRPnDdaaIrXxMKRLxAAlS5mExApWgbolbLaWnCcwl+jBxLyYS2suCuLw1qJhOIb6DTaEch4RzL5RtuW+jO0lsJHZO0mLO7SrCZ55vUVSOwA4FoBlAAoAegBW4IiGWe4YzhDuO/UUHSglLba51PovtZ5RFoJHO3mkDR+3s+9wU05ajeATnA5TmPf2xDZEEwGg0ERrB5cR5MLSTNw8TJipFSaqYe4p6CJqZjTP4UjnnyLbQzycWfcKWgtBNZmRxapNqmZ9MFnI0LLllBKAqGMIBUANQBpWOrdHrL+g3Ew/218uoUxuotCAGdfUqG7fHqadWZ8/qe9WJVAiajdJPEIc90Ojx90Lg1Tw/nr/ALKYj+FYsDBJPDInh7fuz4w7EU49Kxxw7SrGYKKJ8m3d3+lyI/iENzy7DT5Rmr9Y2X4h90Wh2s4xElG6ZT8pdU9kIQmRk9XgaNTOZw2UUnEqbqJ3L7gVDbQDkUKhkNadcRcwdpt7cS944eKpEunbmwygImviAgXuESkr3B1ROOeUtpidBozExvtGEoU8AjOp9OU3FrGTNNwTFI8Iib2doOO7fHkazvPR0yxKVpt8pe0mjfSA9sfI5HLHDdFug4UUdGOAlUOUb1AAQqFClGoVzEa040MPLK0iKKEw5fZxHpXtXWEe7M4RU/K0NrGlg6idy/5rbYnsiAq1r8K9cVodFs4ldk29sJxJ5m0ljhNM2tKFEEzipzBA24AHhWIhQhjubTm7nV+i7yyraWx/0fmDyVS+bEL8nKmzC44TDMQIJjjQwBvKOY8I0YulPSY7/wDaTCveoxQDw5hvvj5uWXlDi1E81OXpnwm6mM6cXjkIikUamMJyhUDUCgAFRER3b4+hWiy00v0sWfkU4ZuEnDSSMV2vYqoVQEiGMIUqIpp1zCtTCIiHGatB+maUqsF5E9+mukRx6S1jj6uGkTLwIH3QkWZWsU+UKWgVcXNo2IYpw4ez2B7omzWTZ4h3CbdK+ct28YtcuIbhhZjYxmm3PydzpXbvO7I5+nI26kGEaWjl6jfWHjhulcpevGoSvDMN1R3B103b4jrI2o84WsmFm1FEnBG5hcN3hagDhscAGpQqICYhhumABoICAgFBpD41lGeHh7BCEoa7hgAGEN3ePaMJvJTqbiTzRnsKsXxETXS85BYpimJlwvYY/Z7I0jGUTGb37SxHmjjEcN07+xtF7tw/nqiOtAf/AEfeqf8AV1C/vBd/GAUW/pRXlCXDmEvO4DmH8ow+dTyaWf0iTVu4cGcS86xHCbdZYwkKChCiIAFaAFQMAUCgCHZClSlMITUXudKWMLiStL6ofdEzOU0/M7j+zGMosxP5hOJWSYSeYEI3OYU7pTDUpw3gNAp1UpvCJ+X+dHDwmsTC+ldPiFvDtbIiAZ90cF8Z4HrvSxlS6iexdbJYf6LyzEufqacHCcM3krdvE9jCM4RumMHPTMYleGVSiNOMZfJ3LzV27PzocuyGyUphuhWtAzAN3ZB2cncYbuXqTw5OUVMa6jka8cxuI1zEwhFtb5GMKcLLcaaVHduPNczUs3q7KTt5KPnRRbCVOqKZTGFMhRvCF5MxgMIl4hTPOHGhmbKKaN9YmkwOqc7FdFuVZQBuJJqqkIQBzGgAAb8/hELpATTb2XtWprivyiXia6alwhBAExEoDUN1RGGEjkMrk9nyN5fOFXbcjdwU10xBJU1ThzQGlBEe8d/CNLXVzrfT6Fvd+TXJJNJf5ndt9YJiuJk5RT2gG9VQwV/dCte2M38oebN2dm2UvbqEvu5prF6782mkY4d+YbhgdGwa43SmjhRY5ElFDYZjUDEAdocg3CNaB1RWdIzCYWoeeeMRl5vl7hVMqayg4i6nTugIXKZXQARzzi9PUtM87V6aMo4yOU5TpSs3YeXqs3jdw4mZ3Tkyyal06CqSilRAbwjQAIJgoAUoFOMMbDyNOydoNJsnk7c+qMjMCsTFRNtoLCVdO7kF7k1EwEQrzcxqEEnOnCYWbcOGcnsPZdpcWVTvKMQUOTaHKuQCGVd4jmMXiSW0nFoNH7S3ieE3I7lIJrIolAMKYILKIrBezESimCJiFEcgEaZUCPTrV3Xjuv2PL0elhpZWp/dwmhKw9vLYTC0rOXt5gycOGp9XdKLGaEKocTEJUxhABoIgID3Z7o0HQ35I1qNHelRxONIE0l7uZoy0ZgxU1w666Q3jEMqvUBE1AEaCBhoPdGIoafdLGjexbe0kntAQ7iZzrzanrDVNQCM0myhlAAoAFbxzJgA3qhd3x1Vostw40gaP5hpAtBMFUrSyKWtPOCd4BuIKEVOntVA5SjcMNBqAVEO0ONLDg7NXUdee4z0Q6D7QaC7WYn6SSya2Xmqwvip3lMdocl4pVqmLQxgAbphAQqURyqFR3Us486KHlernIq4KoXaMAZkoYQy4DUPhHDGiTyjNJmkC1kll9oHjTCeuEkXCeGpfIQ+9MBMYaCFRrkGcd6aMEE5uoSYOEyHO3bima8UOeIlAB7xBMKjGTleoONOUaWS44LdYOWhK7PpJ4dw66iqxi95xu+F0AiacvG6SZr6n3w4ImmkUpE0wL9XhDaYgnq5znuZFEdrdHXBXkcNW8abxMwt/MsRNJP1zHU9wUjO1FovlqSyuYPP9aNynSLd6941GK4rKJH/749o2GiYfwj6fTTjThY/KPmfiNRra7qJAWYDEmCWInf2g+AgP4Rr7I2IpGWStWz8ncEUTmCqpyc0uCf8AlF6kdpZe4U5NRVW5TZwTBv7RDdHPq5qavE9n4HQvRU+nPll7bBycJTRPEljpP10Tl94DDhAeTL9WD5jHz7e5+gU44wSOA/K3UUeaL5wzZ89W/wAn6xCqABg8QKbvARjgmzssUnFoGUrb8968Qbp9dVFClD3XgpH0u026Jp5pMnDiVyOeS+TspU+Oo6TWTOOsEEpuTJdAd2JnUQDIIyzRL5Cyll7cWftZNNIDSZoyx8k+TZpy9QL4EEDkIJznEOBcwDhDyY7G9aSUk5XK5JZdnsJNE00SlL+zIAUp4l8RhxNW3m9NKVp7Grt0k7vGoJhWviIxJWis9MJxaiXzDDOdpiHLiFzuCKgXqhvzAhRAaAHuhpalZNSePlP2l33AHh2eEZVGdCM+cSl44v8AJn2/WMERy1lnCnpEyfaMEXY0HbM9YjBGsHiUNKyqmrnTwyEOfmm3wi/0fuGcvJMHDxvcOa70q5+ARdzLy9PlFHiWx7QDEXaObNpo3by9mpikJtKGLur1QthpyKQlZn9p/DE0yluGmRv3Fh+i2w7icPGpcNwj7Zgul4m7ADjEyNYcnH0itNaSyemi3E0kc0Vl5Eni6LgxUU1cUhVTCmTaAcxHiAV6hg2mW0E8thpIl8jmDxV35sRaS9MuGULihwKdSgFABEROYKiNeaFKRK2Zs3MLQabJnZtumQis4tQfGMsa4BUEjmNQw0yARLnlx7Y12znkW6WE9JCVtLcTiyiUvVmQvFtXmCiqhgMYRKUoCkUMtkAG8NLsepp1lGx52pqRpy/cft7JTi0mkSy8nsnivSN5gg8cKKbAFbpFqoB+wMgpxy640LypwTmjxK0jeV37hUGqLgqlSBtjULoDQREAyEQGgBEO5fWksXpwcM9F/m280xWuHMnVxA7cqSYqAZQwiOahKhSo1Ggbor9stJFl9IE081y+Tnlk1lTpUswbt1sVlfTExDHSMUbpgvDQBEpRpui4Uo9OTf7mcM5V4JcOxhWkh7PJhJ9TU1gh8a8mYpqXAoIU2aXgzrUeqNR8lsJHZdxMFMRw4O41croyhtswFPe2a/fFR0lLt5fKzuFFLnKAUveP+ESPkmWmsmnaSevLeXPNSSKZi4hqAY4iYpQEeFRpHkun3bH1WolpaVB3Xcd/aJrQM55Zhw8ZpnSRJMHF1M1KkJiZbvGHrV3aiX2gmTycXFpIcxNRKjz0g3CJwAAoHUIjUYwqx3lC6M9Edmyy+eODpOHbhd4VMpi0MkZQwkEKjuEOIxBWs8uvQ3J3B/N6do3rg5cYqjUoKJlEdwCN+lA6o3Vz5mS3OuUV27hMjhuoQ5Dl2dqK5OnSbNxiJuFr7hQbqaZQG7xvZxy1ZDytrH28Umziydm523dyxuDxwV44SSTcbw2C4g0ERAa5BTLrh/ou8sGz+kx4qmzsO+ZXLmIo4eJj7ilEREKcYlzUeR04ObsjTpq8cOLQO8RQ57hUy3jFp0d8N1AxPSQ5mztN481xNuklfKF3DNzicBHrhoYYps06biBhp/RkgxUU/YgsM5s8UZy9Vw355Ob3hABJFRT9iIS1jjU5WdRP7N387oj5Y+tBMG5HHnTCv826mXhC60jUmChFJhMFXFzm3txe4AhNjVgtnWyjdmTEUvnu3jG9YRziYA3VCZEdX5PoELEBbe0idm5G4eKKEIqct1MvEw0zEA7AhZY8k2MV8qnygG9g5X+jdn1L81cVLeyECbwy66RguhvQC40iN/8AOJpEcKnI9MKzdMxs3AVyOf2R4BupDQZFK9OGlB6pMJg41SWFHGu/O0EShd6qjmI+zGtPXCdm5hZyVy9Q6TJIotyo3hoRIC3QyAab7o17eyM6lTEvF+xjNrHSOV35ezlbQiSWzdKmUQp1UEIjW+gizdpPR2Tb+1g8mBe8QpviflITC0k8OmmnfuG5QxuYUOJh8Y0tR/K7NyvDUeJN27cuIssoYADrETCNMqcN4BHNnMbasU6wuiFnYd5rEveLNyEKdPBTWMdPbKJRDaHIaCOYRVLYWnTmCn+Y/ROz84ODqAaaOlDYqTQOcImE2QjSgiGYZ51hvabSzPNKEwPo/wBDd/b5OYTopaEbkHnAmbfUQ3DTjvjRrF2Ds/ons35rld1V642nTxTNRwpvqJhqIAAiOVcxiNr3Zsq88ME9vaEltLDfQnZdJOeN1Zq3liKaLgzNMqd9QAABOUojkFa5VAc/GKpafy0dF9qJWRnqc7ZExAUMYzUqgGpwACmMPuDxii6TrXps5o4l6iZFdYMJTFWLfA4CGYCG7rCMEtFY1uzT84StT5Ocw8jxJUeGe7sDdF06MJyvM1jraunhamdu6CdJFg3EwnE0kdoEXp3ZUylRuikoW6ImNUp6D1ddY197pOlcvbpOFGbjlVLpU7xamAOlv3Vj5l6LrNTi1luJZJ5Y8VaHxBWWdFMYNXbpgJlD1KIUoBaBWuZgyzCNbX8pJnMLWOGbxv8A0EktqrFwmapyoE2bxw3HAwgJqhmAUiqmi9ocPkasn3nbDbStZuYOCpt9bIqTa2kRC8Ab+MYdpz0os3EntgpJ3BzsnqLJFu4vCQDkKU14BAc6gYwZU64ipDaRNTCmkvcEVSPyiaieYGCNq0Z2Xsnaxw9mjyTslSKlw3DV0iB0jKDQROACFByy4Dn3xnp4YyxNKup6kbnAWg21DezekiWPHiZHDR6sDFwXcNxU5SiICXcIDQeugRfvKPtH+kGmCYea5fqXm9NvLWpU1DHvYZbxVBEeaImUNu9UI7TthoX0JyeRzW0n+b+zjd6yYruCuEWJQUIKZDGC6IBWoCFQEBCghwrny9JtGcv0mW8VmCcwwnaTPWnhVKjeFMQKBygFcxASgNd490d+bOahScrzY+cTeXzCYSyYOJgqlNbPt9XcIm5joDpgXEKIBmIHAAEB7YSQnjdvJ8PDVOc5TqGNhjTMRHfERKrP2gl9oLRvLQM3Ddkq3SNLTKFyVAxjCZQB4gIlCLyMi1iyZk2aZDuEUQvJ+sGYGEO4K/CHYhxgpHNr0muWkJ6jhYC/vDQBp3x9LEmaikjOzxFSYrfBum3FASAXcG/sjgJvZiYOJoRTV9vWLyfAaFNXd4R00309WoeauzTself2E72tZ1yAK7OUer8VqacE8zk/qPRVpRh016NMnabyYWbeyNwzbnO4YqM7xr2zsCBTFAMgEBu78okbIWwtJOLNy+aYkvuKsUHF4yZhE14gDUaCAV8IxW12ly0EjnB5e3laSpEjApjGcGADKCA1CgFoIBXeIhUaZdVWkmmO1krkbeTy+XtzpJIgiU2IYLxArThw3R3U9ZRjNu54E9DWlTSOn0Z5aBwmdRu4l5CENzitzDn74aqzyeJ+knjdL6rcu13Aav8Ayjmg2mO3GHq6bNkkleAxuWU3h3QC2lzSBMFCfJ5Z6pdk43erMRAa9tI3XyFH7OKXxddnTIT6aaud4paA57mzeKimAV6uaMQK9sZwoph/pAr7V0qYB77sYLM9Iukhuz1NxqSRFqGMW6I/iPXFfJbC3HpPOiRL/qohs++Oar8k1K0HsctT4jVyntwdHTG26jP9YtA9ITpcoO13UAKU7B8QhgS3yiih007QTC+Qu18oOAfA0c9qz+1jz/WE0xf+7APuhEJxaRNM6ac0VIQ/O2S1N474x/xGdrXFH4DV53ckdDGtkmp6SYOz+tedGG92hURpHk7UpqX1G6l8hNq9e6/vjmxeY2gTT/1w4/eCIxK088xDt07QPf8AfUDxoERT+QnluzqqfB6idNwhJX+yZujByQIEg10I+dPswbnZAAFINcCDECAsEgcnBcPujxt0HIMXAAALAgXk8OFDFgxfwiiBNMkbVonc4ll3bf8A2d5e8DJl/EBGMaLGr6HnKajecM/2aC31szFH7wiqaaZM+4stiJm3eJu5HMNsiThdmte6SYmEKiHVSgB3V7IzhhInEjtRPbHuE9tuicyZvWAogJDh2CUxR3j35RKjNf0f0gPU8TCScKAU3VyiZTAI9wjxi72rlacweSK3DdPbSMErmBv2SgCCag9wiBR7TB1ZVKH0SiGkh03lj0uUuHlj7nbwKguTa8QMkWn1oy21zXzfbCZt1E7mtlTeF71CiU38aYj4+/WLGIKJvLS2XUT23DFwoiX9ogILEAO8CiAd4xn+k9n/AEhJ5p9MVVubuoY5AHtGhwCMH2s6FYjLIztSy9oGVoE1Dn1JwRa76xAyMHHeFQ3ReNOejSRt1P0ws+3OTzg6Bw6KnU6ZiK3jYpajs7W+mQ3w6grmZVuUJHQdhHre2GjNvL3ChTnZF82rF3iUm9MadgCUPsxTh1I2ZrpdbPQ1M6b55ENN7JOcOJnJ1JolLSGTbs9cWKIkSuAmF4wFzoN2mQ5CYI5tlMwUcJnbuFCawlsm2gHs3h19ucdF6ZxbuHkwTmH6oq4b4103NTMJK7+qtfAOqIfSnoZbs7LstIkrUvKscCXvm90oEIgIciuAlALwmEaGEahEVKGLR20NbRellSqLubujHDJwYgwQRw4JfCNDyRQ34woTdCcehWANeCPXggSEg1AhgAIUg5Y8aAgJFBLyeJAlGCApBiwAKQN7sgl4YMBVIBWAHdHijACNYUSTgGegxTQWDgHAIADgeDAMEKMDAAe6MeujAlGBgAMUsHJBSnhUhoABFPk48ROPCrBymgFbICC0UxIUjxhgGFu90NXZU8M+JtkPsmL2Dw8cwrwrDu92Q3XLDQHMrljq6isvU/q6h0TbPqGMFd/UHxihWmkGpuMRNPkj/wAP/ONqnkgU/SyZ8ncbkcYxTXd4GKAiAeN73xDWlKzUl6sv1NLaTu83PrrXfWPRoUnY55VFDkzSyznzO41jDIe+US7W8naETE9L54b8pt+r+e2IM6eruDpw/ZuPpOZHVCNu0wnP2iukbJt1NXcbHRKa7+HV21g3md59Hsetw98Tk3YJuEyOE+eSJjR7a5nI78vnjdI5HFUy4idQuDuz6I1jOpDBmtN5ozZYurqfn/GCOU0/m1L8bJbLR83nDM9oLNppKnJtLN0/gYA3iNN/dGOOUFGah26n1e2IzLasOZJMPNc0bvMTYIoF4vZup3R0lZd7rDMnKX/+QRy4UY2rQ/aNu4uStw4IRUhsMt43DoiPZwEe0Iif2CNrl7tROJ5q6TUiITkkw/2c/wBmlPeEPk5ROG/KavsfWCMDQmm54mZUb5QSKy2VUT9InFnkIYin2oaAtBicnykV2YEcTR4WVytS4c5rplN9wOIh2iG7PfFocp8nhwmixTl7NVwnsqq8n9UBDf3j98Ztgc/6UzOHjd3K7N3yNGnydZxdyxK3RCtQqNagPUICGdIyJhZBvL+UcJ4qp+l6v35x0FpSWbytNpZtumjcIUXTg2++oYKFD7O2I14mrvjJX549KhT2uznq1ce2JFMxTl6fJ7HS+tEvLLQuE/RqH+r+c4gXB8T0cLshw46YpRObK/JrFktJ80k7j9YPc9Uxh7vEOwaxrkonErtY3xGdxu76SfQP9XdQfAY5JdvtXULynMi0WMtg4bvCJt3Fza2drj2RNWnCqrAqjhI6PMkpicpswUSdUMLN2qb2ol51FFCa63MBVvaDganwyiSKMeHXpOk7HqwqKcVYREseudsLmFOERGsYYmgS5HhLBwCseEKRACAkhI5IcX4IJYdwGaqcRTxpiJnT/PZ8Ym1CQ1MnCLS2MPt1Y9SVqK2klbe43vCo6RKWt0a1FYgBwER2gAN5qhxCK7KJs8l7hvMGbxVJVJRNw3cIqUUSOQQEpwMG6m4BDfuEKVCOgZkwTcfN/nt6945do9cYhbCySll3h3kvTP5sOYTGLwaiO8QDfhiO7iA9kDWW6Nqc/wBJ2Roo07ONMkrJ+kEwbpWlkTdRNw3TTBMXrYxbp1ymqAiGV4SgFCjnxyudnmiacrZcmQhzt0zG2Q3iUBH4jHz3kk6mln5o0nkneHbu2hhURWTNS7lQ5R7BARAQHeAiEdu6H9KMn0kWbSeN0yNJgyTIjMGN6ot1NwGLUaimYAASmGoUEQGghWPR+Pr72Z5vyOmlzDguDgcNSHqJE3DPlE//AKYjXBVFFD4cSKJsNnhqXCXCjeMYwABeNRrlSPWbUT56jk6m56z6X+lEs9hQ6nuIYfw+MROkpVNO2EvU+dOzFNNTEoBaHERKIcKiNa17KcY9L7b2HldpGjyaW4s40blKoYxlJogQC3iGKG9QR4gFaRGWmtBortpMHc0b6UJU4VbtRK3Rl75NfMoANDCUD5CbiAAPdHm6jKXdY9rT9vJYWR3krkbJTDI713FWUKY2GKQiYdkxqGvVDMMgy4RCLWbbvHmsOLPpXz9LXjAHhRIcu2K46t1L3kvSl7h4kRJIqfO1hchhKWm1cIICPjDGZ2tZytP+i7SNL5zbSJpa5IFKesa74AIAEeN1dRljGB6apUbd0i4PZTJ5eofWLNtFTkKBtl8c+VOu4A07KQ9dISu0jdLzhI5YqQhQw8RY4iUAyDMAAcgyzqEZ1JNNFk5O8V/Sh43VOdMClTappgc3GogY+QUhhN9P1h/OmuSvzmk0KUE7q2rp3hrmICZUAp27o0hLUS2lGxjanH2bRJLON2ahVJezaN0r17DKZUU+67WLXhTRT0ijT2eTPsh1c6Odg8qyy8rwU/McwVvmIW9jI3MxAMzFMIdtAERy746RYOk3DdJRPmHTA21vzAB7vdGks4O0gspPYXl6KianyhQh/VwyiH3iMetG184TSz6al8+E4c4fHMW5gAADhxHKHRFISdrYc0k6n0Ty9/8ACNX7xh03kwfbwCFj01Ln9HnPf2jFw+PXuDOBeSBu3UJyZ0jXecYtB8N2QxdtfTTTO4cKEIQlTGMavvyivzuYy+aau3l6h3B8QDGMVM1Ch3iEbEXlIr07k7iVqSp4m3VIRpMkOabIoKDcH3gbMeoKRYF1PlB/b/whS1pf6DP7DhD/AOaX+cNHZOU5PoGD4jSAMBB2OHDAsybs1DuHGwRIpzG92XxyDri3TCzLdu3Io8mN056fN+I7xCMwtiT+nJfI2amt4qmNdT55kylEQyAa5GpmOXvGOX9RXoyjSLPrSWocE/R+cWSZHSUIUzWaPFCKnGu1dG5hAYAAQugYRDMBoNQDU019HcvlaUnUtRi4zW7eKpiXBHeAmKQQoAiIAFd3VGK+VQxmCej9umz+TvvODdRNNMxcQ1KhzSCBgABAAqIBUaVi7tLbzCXt5fMJWzOqR3LxZuDOmKx0ygcpbwgfZC8AkoA1EAEeMbtuSVzWGklh1FwzP5VZuVuNKBJ5NLaJEIyTXWTlcveKKPVqku0TTSMBiUAaiIBUQDPKlOc/Kek7N5bCdzSX6xrDIyZlk3CgnUwjAAFMIjUalGoCFcgAM42mw6qaflAN8TC22bu8XOpRugGYDQQqIV3B2RWvKastZOTzw9qE5o4PMLRugbvmqhgBLCMiJRw9w1qUojUR35BC6sIVFH2b6mFTCOb9E95E0vT/AEHljxT/APGaYvjF/smBkgDvqpSOybFS5RvY+VJ4nORBY3ecRGodQ5xzB5Ldn1LJ2Pl8jcfrDSXrzJx1kO8WNh3uobiRhp1CEdJMtINg5fL2TP8AShlfIiRO6UxjiShShQboDTMN+UepQl9ngVVkixmXxMXkzbBrpfa7awXWVPozxXldJNi01P8AWB1faTbrHA3dQggPVDVbSbZv+rpzA/8A+r1/vEofGOxahYnJgXaWEbpszcncvmHnGzMI9XEfdCD1FTV8NuzenLd+bZqj9xaDFWs/byXzC0EsZps3vKuk08RRmYCZjuER3ZxtydP/AC90YVNU48I6tPQyWTMNTs/aBSaTV5+j8zORwmkmjebiF4ADqGghnnnFCPoP0gedCTTzWqqsSYJuCmKoUCGIKl44mAxgEBAB3Z5hvzjqVR+mnj/J1eSMBfRm2q9VAgFH+HrHyc/yenS5wD1d0cE5Z8ndBYHCumzyQtNGlDSAtaiTyeWNGh2qDUutTAhDjcvCJhACjmN6nHdEVKPIP08KYLOcWwljeXk2TN05kquQpAzC6QxQKFM6ZZDn2R30aZuE1HCabO9hIkULtc4R4eELa04xDJpp/M4hdkRz6shpBdjscYK+QxpAZ2bVsvY+1Fn7PpOD4rh4bGXXOI5DuKWg06YDUOAAEa55P/k7Wg0J2PLZdxOJVNlTLKLKOEzKIga+IDS4JDDl2jxHdWN7SEFUyKKJ3DXQN3QRY7jWEk00+SPXEN1dUFwSxIAlmZh9HLCf92ZT4DdgxrLTDbTSmEsSKf1ZaNf/AJv4RJF88YbflNvGHE5oVTqNMqDwpuzjy6czFA2GqYp8bnZej6twe+EMhGNhnDNU6n6QHPi84pWqYU48aiHvg8wsE3miZG7ydvriShFi3SpBtlGpc7lfCJJw2mamukTcXcUxNX2hACgAhXOv3RKJmPh1UOS9dC8bhlv4wAVUdGVn8TEUcTA5+de1imfgEcmafZEmppMnErZvHeqIs0EylUUE437phGgjmIBerQN14OqO2HgOF246muQhjl2TXb4f41COJ/KPknnycTWaN3B26rKaAimsmagpCZApgGm8QqQKh7Ua0J4S3Makc1YfaHWc4sXPHdk54pcI9YpTBqUqwHIYAugYQzEQEANmAgA7Id4bVKFPlhPqqf8AyjDHFlldJFoJfpIl9oLUKOHB8RNm4MZvh8mbYEChQKgICA1DiADHZkqScawRxhnwsNXlMOl4MMwV7M6x5eppW1GZ7+mqJaRwk/REynD83tHCae2dEnxhSzSrhwmdTEvqneONrPorGKAe4IfWbkWJZuVKa5z2Lc3N6yFH8Ya2Sl7jzfrGx+uOS7PY4NXLfHCpuc2n9msKtGKX8FQt+o8l9m7W4jdw4aOJaqoVQtBFKpTgJKCOYAIAIjXKu7jFX0YkeTTR2TzOnhOFVnKayhsklUxUEQCoAIgJcgA1BAMwEM6xedJNkbWW0TVl9l27doRKWjrCd44g7IYwgJc6gBqFEAEeIxAaM5BbSX2PZPP0TuSx6bWkVtcIAlBSlQwxETiNQ3D90ej+M+jdPe5cPkqNnC1ix6NDqfo29TmDNxL1W7pTE1guRxqYxhTMGRw2RzAMuqDSlbR+4selL7UJzNxMG8nTnTpqnRNUpFAvGUAK19JfABGlBrlnFpTszL07NqyecKJJHdoiV0a9sIqGKYBqJd1BMalRzpmPGH1n9Htk5xNCzS0DM5JrJ0Um5VimFIDIEJUQLdEBFO9eESiIhXMeEXTpKHJ5dfV9WeKPlhpnbt2dtJmmzTORuqprCPXcUqIAPWIBv7e+Lp5Ni/nix9q7FvHhG7R24bqN1FMyIuzAJQMNRC6BwKBREMgyHOkJaZbHOLQaYFZPI7p/PDpdNqoooAJmHHVAoXqbgAC17wix2C0XTzR3K5rL544ZKnmayZS4KmIBaFMFBoAZUOOfbHZft2DUUvxpR+3uUe1Tuy8jsvL5HbiVvfPdl5s8WLIzJ4YPTjdAE1FKCBCXgJURAREtaANYdaO9J1pLF6P7W6THjwiri1c+k8vLjFEEnpE1FFnSSYCNLoIVJvG4F3IaCA6wrIJ5bBw3b28snYe0r2WNUyt3k21ls4MnkW7eREMUoCAVA5ah15xXbb6CraaQHDJScWskTJlKkRby+Vy9iqk0ZENS9hkoIgJqFAxjCImuhmG6IOWo8pkHojs88lemiRS9Nurcmbxo+Y7NRO3UMYSiFN47BwEcsyjH0s0PYbeVum6l3FOoJrvYXZN7jAID2xxFK7MTSV/5rFJe4SWnEktA4s+msUo0VIOGuS9nWhQVU7rw9Yx1/Jnkrs+4bvFJg4SaN0yYZZeULjg9TCcDdQCIVpWoxi4rNMpVZKm6f73NcReJuEzKoDfKRQ6d4ueZTCUwbuAgIeEUXSDpdsvYukvmCjo7tdM5ipptzmulAQARHKnHLxh5J7b2Ml8vatF7QNElTo4y2IpskOpU57w7gGtd+7cEUnSuTRvb/wA3uE9IEoZKsiqFMoU2KB0z3RoN0eAly743i1c55wcomePtNUvcPFVG8rmZyH5t1iIZ9eYhvDKnxiMV0oqKKa5L7NzvCJzrrcgAXsvCO8YY2is9ZOTqE836RJPMNnmmvJH9xgoYO0BCnGCIT+zbeXnl/niVHvlC9hujiBzgO/ZAd3UFI7Py5vtR5j0cJLcOfSZMFP8A2ffXz828smA/eNInbH6RZo3cJJqSO/fW9Is+ImQoDTnUKOQfGKcV/Y/Ew1LUNCEvdFFYRL2jsBuhZecWDbuPk9tElUiFDa1NQL2Q1CmYb6bwDujGdWciYfH04yyOxZRaCXzDCTTeMjqnTvFTbuiqCIcRAAoIgA5boknjtJmzVeOBupIlFQ3cGccrtrReTm3cSeaN056SayxRNbXGtUlFlCjeunHK8ADWhQABp2RcbWeUZI5vJ1ZfI5W9vuKbThMAJSoDwGu8MwpurGEj1ocCctl/nhSazRRuqfW5gqa9jUAwVoACICGVOyH9mZTK5W4cPE8I7hoZQprqhj3QERu0qIhQAyDuilS9qzUZkxJhikPynJqCBKjStAru4Z55RNyHU5Xrqbe58qTTKW70hKI3g9wlibjsaJLiYcrS9e7eNe6x/GMxnwKedHH9oP4Rd5fNVHDNJRRQm2YSl4XgDdTPPIBitTxBPXDqdA8Sza2JWBBTEh+3eN27N3ylxXBOVPqrTKBOmnCCyKaifKcyMmWkU9pJ2/zicSKcsTT9GnEsVqmnBhw4iw7sitT7RiSklsphYdwq8l9hyWjOdO7tKAnq9M6hUDDn2AAwUVE4Tmc8Tl8rPq6ZDuDlExjGLkUAAad4190NvEaym7HHlrbVs1E9IGkCaM3EvezWbOZW3btaH1VQ4icSiI0oAAAAJqZb6Z0jRLO+VxJ9H9j7Ls1LPztVVVEE1G5nyOIZJPZFUKkoBRMGVaCIVEK3aRWLQSaX+Z5Y3Ubkvztw4nEwTN0hWULmYBrwKegdWW4IZTbRdZOeWo+WOHCWropIt00zBhFTTCgFz3BS8OXrD1x30anactXTKcy8230u6P5PaB9ONIli3E9kloGqmJLUXBQOUT0MW8YwFAabhEB40AKBASHShobtxL2Uv0V6K1bKebzCZwss4TVO4qQagAlEw0ARrUaZhuzrEKtowsnpIeK/pJaxWVNJUneWw0TKCYgBUBqAgG6gAPVEDZ2a6H7P6QG9g9Hak4cN3BjlWfPDVxV7oZFAaCIdoBQOqJzeFjeDhSqpyXCC6c1/9G26f0rwhfgME0C2ZZzSz9pU55K9baO1m6ZU1iiBFcMb1QzDcNKCFfwiHmNvHE0eYeGlfaKHwymTAbt0btaGrUd8Ry2li1kvUw054qlcNeuplKQCjwoFMvCHCn2hqdSqrOntIGiWy80nEv8AOFm0pgeXy9BiUxlD3KJ1yEoCADmI7witO9Euj9P/APB3JCf+HEA+A/hHP808ovSZ/wDjpMz3/wBoH8orrvTvpAefrFqJmf6y0Dpy9HI5I6YHRlYP/wDEeScLpTI1AtMwyEevOJKSWf8A0bea5Y+Ty+VHPsmM1blINBy6hDLvjkcNKFtHn/tJMyX/APrBgve4YSfWztBh4n6QTD/8qU/nGToOQKqon0vsCdwozI3nE4xVczFM6MUlz2Q3UDiGcWhdWTt/1ieSxL6zxMPvGPkivbG0Dj9YnDs9/wBZYw/jDVSevFPSODn+1WKVBoOqz60K2isW3/WLaSQn1nyf84h51azRu8ZnZuNJln29/nG1xMcuzMKD21j5TKzdRTk/+EIcMHKaifKc+DosOqfUJppL0JyduRuppQs/cIX/AGwgj7gEd8ePp40Bp+k0oSLY/aV+6PlzMXymJyakR4TBx9IeLVIM2z6U6QfKL0R/o27Z2X0kS/zg4ommojURSAd5q9dMgy8YyyYab9G6jdJm4tgk7wigW8oYyg99aUER45ZxxVrjz6c8Jayp9If8/j2xD06fIdQ3UZ5Yez+lAltLF2gSJKnafy5mVE1NqonuAHETUNThmHGsWN5pW0fuJ4SaOJx6FHDRT1VQRIPrDQBDw+Mc4g+5P0kR6iqiinpDw3p4B1DqKV6ebF2TkareR63MJmqYTGWcImIlXh2iAdQBn1xjlp7WvLeTAiluLcPXDIimJqrVncTKHUUt6niO7fTKM9HfCqR4UNPEHJnSdlPKD0b2HkaUnsnY983SJzlLxQOc/ExxHMwj2jCMy8pmXzR4T+i5gY56FLdKQLudN1d3XnHOmG4U9Gmc5/VKWom8AzGCNzKa5ymwcnrV2Rr+HbEuhDc0jkbZbRmpPJoSYJqbB/ZrdEfzl1xHhYhvMP1h5sXrt3dv4++Hln7Qy9wzIm8nDdVW6GJdMFTCAccuuJluMrUeN26fpXagNy95xuh7hGsccu1nZCntuLzexjfR/ordt5P8nntsExRMpdEFEmBeeUht4CeglqFKAatBpHOTyWPJephqJnJc91KUDw7I6J0v2gUUto9b6x8nlhU2KaZjbBSJlAPAK1r1xRpOgztpNErPytvrcwV2UUUdsTjx6wAKZ1EQCN6c/tGVVQprNv8Akr+iacW0b2kaSOybdV9ran6iWtw1BCpuN0O3IOyPoHo0X/R9Q9m5hdbvW7dNZ0UqlQKcwjeAo02gKAbwyHLdGRyiy1k/JjserPFE27i1s1TEpjZDhUColL1FAfEYyZpa+3jzSBLLWM3Di+S+Z4oYwinhGuiJTAPAQ3dQwVYwTucXx1eeuqyglaC4f2dQ6ddJakrsfM2crTxb6N14sY2RAUyBMOsTAAgPUAgOdaRkfkdOXE0tRbCeTTaOeVpppmNuIBjmNTxEhQif0iEZ2g0XzCXs3BCqnL5wMobpqJ7Qh10GlP8AkEO9CdlE9H9j3DhRQ7h9OEQcOMPMCAJdhMOugDn1DWOV1nE+idDClgh5pJmmJY+zkr2OSbkTu7x2lh3ccgAfAeyEZcwmEvuONXVwT1NeMXIxMsq8Q/PGEbSzLU5OknMGZLjct5Mxi55VGnxHKKuhPbSWouJyt4du3ImCeDeoHjxz6oIanqbHbD+n6k6ca8pJIYrrpvLcavL0yHVvHKmmXdurSkajZ2zSjNw4niiap2jRP5OVRO4dVcS7qZ5FHOtRyzjJFNHU01jXE1Lit69iJmEBr9YM/jGtaKZSnL5e9TnE8O4cEMBk25lhOBAHpgA9Y7IjC08sdmafN0YTjFwkrJeioWhlEww3Dx4mfiop8Ry66BEdJZL/AEG0U6aqYG7c893CLrpBaecMKVs/SuzbV3oJ0G8I9XAPGAkdlZe3TJrm3cLzb2UdMp4nzdOmtkUk8pw/nCfayh1L2qbflFFEj/aL/OLROJJJ3Ho5elDU9lJP5vxNXvqn2sTdc7A4CH3wQrXKq6TD2RDtNOYJ+kRv9G6oH3wojo9njhmrNG7c52iWyZYpRuV7B3DCDaayOz80b4iazhVJS8VEqdSGDrEe8N0WueafLQPJGysm3l7eXypltGRRvCoseuYnERy37gCOhPI5KlHpclRNZlRNPEcKXCdK8X3e+CBZ9mp/0gl9/wCMSze2Kiih/wDR9k4J9GsY4h8BCJk71m8bpf0GyaH9ZumIXu+ojT8YTEinq2MTeJ6vrHP6RU63fjD2XeTbPJgmScN9bWb84pitwAMt5qVzAA7YtDEqaanKJxcpjbW1DeTpS+VqJIsiIimbkaj+/UKVrmAAI0ib72KSic8F3wEGAawYheTjkXJuEBSDlUgl3tgTEjQgVBTEgUw5OEgJBymgAMY0GA6cJm3wUhYLsBxiRftETrDnjhvzCKtT7XaUSjT3VH3xn4Fi0aOHmr2sZJ9BUwpm+0AhAJoeaSUcO0hHH+0N0zGN9W8T8AjQ9F9qGc0l/muabaRy6u4L6tB2DhXiAgA98ULSUXWHDJx+zUTN7yiHxE0F0VEUcWk1fEPhHbq432Cib8N8aryMzRp+j+h+liXvFPROCpKGNltEOIpqe8ojFO0sSlRnZ9632zqyR4CnbyZzFHwu1GL5alkpbCz6UwTvqzKz5RvF4rNjUqACFRqAlAe4YYWwSTnjhVRxc/puXprG4gcVCYZhDLiYhh7Kh20zZaZg+In83Gn6C5+nL7QOJGpcI3mre6W90VyDVPxoJw90ZLKyqJsyJuOelyZu8ojX7ompO/UlbhKYN1LirdQFCmLvKIDXL3U8YEN8Gx6Yi4nnDEuH9EbsNknTwyNF5sQ6/TDRG3lcwU2JgzcyFwY2e2UomRP9YoCQQDiICEUPSopribhRPbvopLe4CiNe6JbRY9Ub6Kz8pzLQHMmbublr8Qr3e6NTM59ck5TlNk/SL6o8Q7u2CJEh9PCf0o7UT5h3Cpi/vZfCGGHiRiaix90FvBAAXk4Le7IAbFL/AGQeEL3ZB0zQEgifqgwjSAEKQEAChQg5AhODENAAtAlGEBNA4nfAAsUIOU8NwPBwNAAreCPCNIIUFINQYAFSjAHPBC7oNdGAA6ZoMJ4RKMHgAULugyYwmIwoTdAAoYYHE74JXEgwBANByGgwFgCGj2PycVGMpeIw5who5dN2aZ1HChCfW/lDKaTxmzT/AFgl+M6tNaPXPRuD/nxjsoaR3UpnNVr47IUthbOVt1D6umc5z7OJkHZu6oy6eztR44xE4G0D/wC3vio+c1E3HKcyPUtGPB577mO5qVvME9cb7DgnpE916IZJ383E4KKbjlE+nFemTRRupif3YXjuUTbZ2mpycMnzHEvqJ/nthg0cKekxIlknCaicN4y2kV3eiwWBtU8TcElailx2T0f7Ugb6/jE1amyUntRfeJposnp/Z2Djvz4ANeO6M7eNVE1CPG6hyKpGAxTFyuiG4f8ADcMX6ztov0gl+G42HaWyoXLMeBgz3DvjztTCUHeHB6WnwqxwlyZLPLPTSRuNXmDM6R+j1GCu8B4wjI5u4kcwSmCfQNtF9cOID3/fSNodP01E/N80ZpPWn0a2Yl67pt4Rm1p7Ht2d95J8XV+dgqekS91QEPGvZE06qn2lVNPKDOhdGuklOcS8ibdwc5yUvJmzugGVOvIOMae1tUn84zIf6pqffHCkgtHNLNvCOGbg7e50uBo6B0c6R3FpFCN3Gr3yFHGuqDfqHUSlKeMU1iZLc2pady/EIptkP6qhQ++JSQ2gs+moTWHmrqkNe5oiBvEAEIrAt27hmRTEIe+XZiGJybj6hogpG8tXjeYco3UIf1TFNEBpDt1J7Dyck0nChCHcKYLNvdERVUyrkGYEKGZjDlUQCtRAIg2NrJfZuRkmDy+rcKJU0U6YiogO4K0AO8RDLdWOdZ9Op5pQmjieTxwRJXGO3RRLUUGKBQyTIXeNALUTUqcwiI0qAAUY5yJq5QReJ7PPPDfWNY1g5DCoVb171BEOwByGnAaxSXqnPhm2QmEnU1dRQjhuqUFEVka3FQ40A2YCA5CAjUBh0uo3cewc/dv4+PHOPW7cbHm+7kZ0/CFUxho4ey9v/XEvq3s690ETepuPRqQgE5yfDhkxmGruCOE+eQwG90Kzc+JEKqrhwDRr9nLeqWXtIymin6o4omsnwOmagDlvyEagPZHRbdVNwmRwntkPtFN61c6/GOMTLKTCz/rqslBvdeGbiG/IBGOmdENolLQWLl+sKfKG6Yom3dAafDtjg1tPJZHXp2i80CCmLHoFQI8s7wgb4NBIMUYTKQmJIMJINdCCCPCMyxE4Q3EsOhL1wkZOABqsnEJNpUm8TVTUTIchy3TFNuMA8B6wpvDeIbuEWFROGqqcBnaRz3aizTiybzk755Ysa6mp9Ccc7huzdQRzplvAYdWJtraCwdoGlpLPuCEcN6prIqeicJG9IioHEB6+A0EK0EI1y0EkZzBmq3eNyKpOC3VCm6Qf4bwEBAQEAoIb4xCfyRxZeYam4vnbqmHVXBqbYUzIYMqHDq3CAVDiAF5R3R0xakrTO4rDW2b6RLPpWksuzVVSu3XCJlE8RqqAbSZ6iFBAcgEo0MWggMO7Xq2kTs3M1GcrS1gjVUyeI4TG6cC5CIXh3bxy3Rxroq0nzjRPaQk8ld9w0cFwZhLym2HaVahvyA5RqJR6xoIgA1jtJa2MjthZc80svK/OcsmUvUMm41oUxKJiiB0zkAAoYo0AQEd4B15+nS1LmsZHk19FCE8onHYvJgz+T6xcubOzQObs9VK5Q2fzacea3erzB2c5y7JiqUHfu2ae/jEAeZKJpn1jno8n4hlnxrxzzhSXTtRRvynrCXw4Rqc/jsMsa0inpHj37SxvxH8YQ83zBT0iav2s/wAfjEyd+nBSzJOAY1PLnmrkUTZpOD826oa5d7a/4wyUbvG/KKM0SE+sA/cI/dEqrNOTiDfTBRSC9hoTduVHCmuayr8koa6Uw3DUAeHGPp9ZN9rEjljj6Vm3U96ZY+VXnFRuoq3w75FS3cT1OFcvd4x9R9EUteTTRnZWaJqJfK5S2U2lM/RlDtji1XdY7NPvdF2SVgpxxJxJ01Om6UL/APAOb8IcIypwn9F+9/hAOJS8UmkscN7nydwKhr2W9IxcvE3u90c0HizfB2LctL9YZ4ady+ct0t7dnCsnljhvL0m7hS+chbpru6HrRy0bpkTeKEv3fpAyH31+EFGZJ6wdNNQ5yfnjujpzRl0qhF2ul/8Ao3MFPokcYvemIG+8IrNoZtK5PrE0mDhJu0aJ4yyihrgEIGZjCNQoAVEc61pQAERCMS8t/wAp+2Gg9vJ7L2TZy87i1EveG1xxeE7a4JCgZNPmKCIKDzqgAlDKPnnbnygdMGkCXnkduLcTCayy8CmomTRSSqFACoJEKKgcaHE1BHLcEawp5mbbjyd3aUf8o7o781qt9G9l5xOJgkoJUVniYNGhwEPSZiKtK5AAlARpnQM4wix2mbShpkmlq/0ktBq708heFlZZWnqYIqUEwYYlETiI0AKmOOfVWkcqFm/2L+0b88Y1nyc7Qpt7eHmCjg+rsmoqLGTpfKFcrtchHnZcahDdGMf5NaLU5JDos3Uk+Kz1g7icO2+M6dKLGFREBoJE75hERGg51qICIdcSNhrVWsmCisvmFoHqpCKN025VFhOCRBWKBiAFdwhWoUzCsTmjvQBaSYW4ta3mE4bkSk8wO3MspURdpGHGSUKNQEQOhhiN0KAIiAZAIxq+irRdZNnPJnOJO3SmEwd7RTKKFo3u5UIUwCFOsRARAR3xzyrQjNw9n0Gn0U9Rp8ouyi9yOtlIG8reNNXTcJTM6gNzPmroyYkSEwgauZQoAjURrUAAeqJCV6FpHbh40Z2ktgrO2+IGGVvNjKCkfIb2YCIhTfmPfFktHYO0CbOYJy+VpTB67TOVFus6xAMoI5iAmAoFEM867+vKK5o+0W24s/59niibRu+dojKZWmZwQVEl1KAsoYS1u0LuGtBrlwi1ThfJnBrqTv27muaPn1k1FLQPGbxuycPXQGKms42DM25DJomTqIBQoAoIhv2gHjEqs6ker+cP0olhG94UyqJmOcl/qqRMQ788oz6xOg+0kj1tNS1BzpOGbhqmUpU1MI6hBKUwCIAOQjUajTflEtI9AKjOXpN5pbhwc56mUMm3ADnzzAaXQDLqjVTUTypafLYsjK0tj3CmG3thL3CvRKim5OPwT/CJGbWxsemzSZvJodI5ObdZuD3g470wrSCM5PYOy9n28jl8nbuHDK/8sWYoiqc5jGNz6CYRC9QKcACK4rKPPih001Jq4VIYTItzIopoEDiBSlTKb3jWFSqSl2lVdNClaxa7F2tse4tZJ2cvmjg6p3iZSlMxOQDDXdUxgp4hHTwB9n2f+UcjWLswpK9IEiUcJkKckwQMYudSgIiAZCAdQ+6OuibzfW/xi5qxz0vYQC9iV7pb4KUFKcphc7aulGlP5wzdvZog4MRtL26pMrpjODEHduEATNQPGHZFVcMqiidw128Ypajn1bgr30r2RBpdCyYZDf8A7tMoMI8Rhsg/buD4aah7/wDZmD7whyA8QgGej0ej0AHoYTBBwookLdwZI967ezELvELlQAR7RAYfXghBceVbj7Qm/hgAaoStwmJMWYKnIQ2JdwwDPvAa+ENLXruG9nHqjOmLdulvbtowdUTShuT5Mdro9vZFetG6cK2XOo8b6uc5kyqJ3gGnKAFPuGExMbWcJaRdmkRxNG5CE2eTa57u+kYVa6yre0k8tHJ3Dg9wk+TvKFLmYCIICYApkAiBvCsdFSALjMn54UjNbOppqWgtW4UTJtzpXnU3gkiUd/cEYubiXRp9V2I1xYKy9oJX5rnln2j1pdAuGonQ5aZAJVC0EogOYGAQEBz4UhjaSdzyx8ndt1EzvSEb3ZetdG+cDBduKFAAAFC1GpgGhgoI1qIxopRbp+p+8H84TenZ6udPEJ6MebTspxjB1Oo+47o6eVrGB6RdM800d2PkSlj7Hu7Ru3rUjcpcFVMjdQiYAIGIBAMaglEKFEa0yqFBjGJZ5QXlWM27icSewcv81N1lVlCuLPuT3AOYTCF/GIJqCYcwJXMI7EnlnmdpGbRNw8OXCLeLdUpt7q1AQHcIhkMV1no1k7hMmsOCEIcwmULiCN7r3iAZ90ZdOENzaGmf6kYlY/yvLWOMJO1miOcEcHTOiZSUomOCoGEDFNhrABi0GuQHGlY6Vsqs4TZypRwzdkIdqKiJboAKI3BEoKZiACAGEKV38coVk9m7HyP9TbtyH+kNdEfz2ROC/l6iZ8RwlzfpOynh4RrGq0rMyqaSUnsjMLSW1kcnsHM3jx5fVduEkVm5q4uHeAphAvGt7hkNBhs30kKWc0LozyzahJq9aSVBu4UdFMRQBoJTKGyEagBa0EM+I8YS0v2Gl88sZMG7OeYKpzNlCqG2yN0kzCZQboCAmAQKAjXdXKKvYqTyNxojcSeXzBVw9dt3MvWcGTFMi14gmTNdERpdBQuYdQ76BCoVKk27nYtPpYUk3fqXV1+xz9K0mf6cMpw8l5Jm7bmOmzLjHSwVFAKUTUAbphERHIQEMwGoRdLRNJg31dN5hEVVUup4e6o5Z18OzIaZRA6CDs5ppYkKc0bkwj4jgpTdFcqRjFqHHaDd3Rt+mNNmpPLJavg3CPLy11MAD0iYjlTsN740WcTp+YiqtROC9Iz15ZW1Gw8TUZHVb1MUqZRqavOLupnw7YcMZFaxw3SeM1GhyOCkWKbDrkI7hqHCghTdHRZnErTUOp8k2KmLydfDIB7orMpncrkdi3bxumRU7d5MU2KeHmredKlRKGW4REoB1Buruh9Vo8uOjnL0QOjCw7iYSNJ5ySs1SmkwUamULcTSOKaaBlA2aVAqahQ7TD1RfAsxOJXIzytRRoQ5CnUKYxr5CBWojzR/wj1jZgzs+zSZuFDnwi3TGKWomEczm7xERHriaf2olby5hpqnJdOUxTI1vAIdVYzzlIctO4mTz6yrN43Om8eJOL+18nUOF4R7SiUPCm6J2VSSzcvlbRPze3PcTAqmHMlCHKPERJcMBQEajWucRs4aPFFD4bc9y8N28mIXaj/KKPai0TiTqNFGahDuMS6ZPPcACNBDtpT3RpSqSWxEqMMeS32xUsO4nBJH+jbiYMsNPEdIzIyZyHHngQtAvXQEtKhmIiGdIqhNDNrFEz6nZeZYWIODiGSrh1yvCJgzpTfSFZcHnCcFtBaSYJMiJUUTbp5Ccd+4Q2h3UCtO6NR0daVZe4cOHlpFHCqRCimimVqQbwgNc6DkIgGXDrGOxwko3PN/t5OJkKmhe1msav8Aou4xTlxLqjhEBuAIFEREFApmIBTt7IcoaB7aYnJ2bbkv7N1R8ltdeV8ezq3xdnOkKXyOcTCaS9u7vvVBTZs1jY657xxMFS1G6AbgAoiABTsh8/0hWo1MnnCxerkObnODGQAw7xoNQEeHEIlXvyPBejGiypwzcKt05G4vt1BTUw0xECiA0HMKgPhAm1hP+pnJ7N0CffFoe2zbs7+sTBkie8Jrqe3vzHh98Vl3aVxNFCKN2bhwTomugQO+oV39sTUqIcISiapZuxjeYSNlMPOjgh3Cd4xSplG6NaUrXOJ8JInK27fDUOrhOrxjGLQaGACiHdmHvCMePba2CcrSlbhw3l8sbl2k2ZSEXOStbuJQwlr1wxJatm4TOm4cWgVv0NtTYacBzACBUQoGdY5nOET0qGjqVY5RRvLmXpqeb1PRaka8UpTdWYV6whpNRTUuYjghLnrGAN/jGOtJpZ9T0jecH9o06UHx5ofAYcKy6xcw/WJO7VP9IabOL/vKID8YydRSOp/G15fpRpIsf+sE/eCEFEWafpHiRP8AvC/zijIyOx+GRPzGqf8AtJo7P96n4RINZVZNvc1ez7K/6ylVR95xGDqDXx1X6RaU2zdwn8ncEOT2TV+6BGWp/OKRHIzHDTw00yEJ6pSgAF7AAPvrCoTBT6SJ6hp/h0xc8tbw8NZmRuJG7UeM8UxE1DXsQwbwAeAgERwO4elnCnm9WV4hNXcFEqhbuedMq++BTyD/AA6ozP31grHzBNJ4pK0jqpJgiVQyhhuphuClaZZ8OMHQsbZNu8SmHm9vfNsm9rKlBARizgyZ4erp7BPVvQQssl6fzZD7V4t4w7I9cWqmI38bU9D6yejaxbxvNVE7NtFTvbjdbkx2gu1pStKABabor0yslYOzcvOnL7PyqXpNKrFKVEhLqlK1AwhXh1xMLNm6iZ08RwQhzXjFRcKpXhpTO6IdY8Yp1rrF2Pb2bmrzzXtpMV1Cm1hURqBBEB2jDuGNqeoWVjmqfFVYxcrnBCjxTWNYTUOQ5zXrxu0RHd3iIQ4mEyTeMyax6W7zoiirYifKdhu2tAEffX4QxeOFMM8epF5JHzlsZsj3i+Iph9AhoaCKYwVRTEglQisihUq+H6ODHe6x85DU26CXuyAmY5xhgmMMJgbEg4tnCfKKJnIQ/NNwN107uMAgxRhYq+H6OGgnj1+FdDQ5OvCYrQkY8HQRUcKYae2Y/RiWUBf7IA54KuVRuodNTnk2TQSoRI7A4gwGJ3QAmghhgEKGNCiZobAMCRSAMi22NUw5hrCfPS2im78h+AxDzVZR5MHrj11jm95hpExZUvPUT/PGLl5OUgldqNLDKXzhmk7ZETcLKJqFqQwkLs1DjnHPUeF2e+9PGemhBctmPtZ04bqcn62z+EWCV21tBL3jd4mnf1dQihdniUQEArw7+EfRRLR/YNP/ANk5P9lqX+ULlsXYtP0dl5OT/wAGT+UcP5cPo618PL/Ucg2ns/on0uTBxbxvpwJZokz5R5JZlLVTuG6+5QpAAKqkEQEQEAEBrkNKQFkrZ2H0L4qeheTzC0c4d0K6n06TO3QMmAiIpooGABLnlUxCCIZgJsgHsELHWL//ABblRPqsyB+AR4bKWT+bkcv+y1IF3wAIX5P0Evg41FhN7ezji0+li2GkScMk7SWbSbt0q7Lcp1LwmEAEwiYAr2AEXVWQThOXuJPK2ZyOHqJ0UTGNTbpQK0qICAiGQR0y2k1m2aiThOTy8hyKAbZbkDIB7ozFSzqjdw7topMCKt280cKGbmLmQhXBgEK7sg8Mgiuop3bKofGfhf26fBBPLHTSX2flVm1Jgdw9mBkJeb2xoGIbPMQoAiIjwrGhMrJPLLyNVPz44ORuUVCmMXnXRrc3bh3V68oTMsnNNLDRuncO3kUrFxe38quoYpR8ClAQ45jFst8smzse4U6a1wpfEQEfHrjhS6qZprP7CSMMnq0wto8JJ2aZEdq7ym6o7xGLDJbBTCybwjNRwRW4XEWU3BfHeAAPDIIGQpp/pA05PmGC93V+MaW/bpqJncKc+NaNFQ2RvP5Odagqa2SKY8IonEe6k00Zt1bUN1DtFWlcPELk6JvMlXfnwqG+Jd84TbqYiiZzky5pa/CHS08mk8mhHk0l+rsm6Iaq3uhQvATmDiYQ90bTUo8Hnuvk1GXBB2ebfpBMCTSYPFSJOCnNiJ5nLQQAC0oPUIbuETh5dZdNTDUtJM8X9m1E4eNCUCDaJHjNvOLUJqXCJN3AareKGxiABjgFQ7d3bE86nDfEVw9ja5vD8IS/c4dRKEZ/2yqrzTR+modv58fHOT1m56V7RuUimWmtcm3bqps3nJdE269w4xEz5N4o8VUbs1dswqc0R48IrC1nJhOL/nR55sbkMBryhRqcd9KRcIEuoobj6WOHEweawpfVPe2TXa3ezKJcljrUTSYEeJsz3PWN/KLFYt3ZuRy9uzUmDI52+ze3CfjXPfFtQtrK01MRN4l9bEAPxjpUDz62p6styCldlXmHhqNznOX1ss/GLawsi4btzuHnQKJrpS1HIK/AKjDcLayNRTEUmjf/AHgD90TJdMcvl8vOzl8wZJKqlFMzgyd9QxDZCAAICG4RzpGmLOeVdRIJ4ozZ6uphbB9nrGoh/KHFsNOdi7PyNKzfmdXWyFvJmTKQQII5Xxz3jTcIDDcHUvmDdJNnfPhV5Q27jur3/wDKMxtdo8nFrLSLOJW3IchCkTu4gBuDMQr2jGE3izop5T39ETeTgxTpwkIVggljBcm9g+Ip1QcTwW52QYpI0EHKWPF/GCieAAawAKX4MBuqEwLAGGABe/ElZ1fV5wycfROE1PADAI/ABiIL+MLszYamJ+77hhopl9twGJLyKJ9Ba74GAxvvD4QTRITDmEwefRS1wY32igUPiaFbR/LJOfD6aZFi94ZfiPvgdHiOpyecTBT+sFSZl9q8YDjTuAkV7MC92JmjzzpNVGe2eTpt3Bk999I98DgPYF0AHsEeyLFbeXS/9H5FMJWolq5FnLduUu8iZ7qoF+ycFACu4DBGc6KZqmnpY83uFPk84RXlZjdYiQwl8REogHaMXOy8ybzBN3ZeackRVwKfa3clG6Bg6gEShXsiZoLq5z5Pm3mu1k1Z8wmsAsn9Q6ZTZdl4TB3BCCAfx12fCLJpikryR20aJvE7hztzt1DcDCmYDEEO8D5dgBFZRN/dE3uCsPxHc2qaq6wm0UcbesMUr3VtJhUO7P4Q7YB+jej+VStwp/WHb5TuAwFKPiQohCaktUmDyXy9Ppy9K7s9MqIDTxy90F0kFUl8jw0/6pLUETdRRU2TCPYIqRq1YhTyMTOsoopiKdPaN4wUVVFI8Y0ejA3DkHDhMN0GEOMeTLASBd7oEgYceEsBe7oAFDboGPAPEITPiQ7Aw5t0eLugsHA3VCA9HgP1x4/GChvgAXAY8c0JgNIMeKQChFoOU6kIFNB7wwMASjykLXu+G8HJwiQFijCgjSG6YQqU0NADCxBhEo8pCiZ4bAOI0gxDwADxCElV27flHChCEJzjG3F74IxlJ2E3ismOBXTTT5SIafTRNNvyakNptaaTqNzps1MX9puCKHOZ3rCmrpqR62n0yhuzgrVnLgNMX+Jf5SKLOn6mIeJ927+TxTpitiKHjrmzBdxFPVsSK86JhqROuvwiLcJxBqkKS95h/OQ+doJuE4r6XJqRMtlopCIZZpq6kGQVUiTcJYicRpksOFJAPCKYkOWSqjNTWE9g/rfgPZDRsX5yHohiQu2UbSHF4yyRZGUwbvE+U9L+d0SaDTE5NRP8fwijJp4fo4nZRaFRmphuNtH2t5e6PL1OjlHvpnr6bX5PCYjaXR6zeX3EvUwledzak90U0bO2ss+4I8ZpuL5Noqzff8Bz8axuMt1eaJ4iahDk9mFjSVNOOCOpqUtpnoy00KyziUazmnDSYz/o9xK0pxf2bpmpyKm7xIA190afZidW8nlx5MLPyyVNyG5Qyzg6hy/93lSvC8IZ1y649NJunc5Mn7oRPNbRM2afyh4QhCespS73dUKpqZy4Q6eihDeY9tPNtXZn5vN9Wl7sp1dkZjZaYppqO01OYd0Ji9wxIW0trZ9RmdunNEjnPyZU0zVEwjwDuiotD4aZMPn9L2qjHofGKct5HB8m4eMDQ5mkmomkmmokQiRlFE8PLNQQFQd40EaF3dURVoMNSXkUTZt0jtykTxG6YExQHfiUHaGvEc4rRJg8+kPEkmCjxOPXxPByIqZETU+UYZL/ANWAZs01P/VEovJXGr8n9mGjQcOHYkTdo8n9mIN23izrlxE4hXacIoRs28TbvNXceiccmbxjV9Dk3cWfUey9wp+pOiGU+octBp2VLXxjF108NTEjSLBvE5goqp864ai1U9oSjUpu6gCES4xnFxZcHi7nVCR01EyKJqbBy3i90GKEVHRnaBSeWXSxNtVkbV1Nml0S1EAHsEKU7otpI8CosJ4nr03nG4cwQEegoHiWy8AbwQJsOCX49GbeRSVgDwUApB7kFMSEMIYIbKkh2JYROSACPWTitWls2znEvcM3je+krS8X1RDmmKO8ohwEO0NwjFwOlDVZKADmebSp5Z+YHk8w295kVNwKkDiHaHEOEaXoA05PNDdpPliZ3tn5gYCzBuaqmFwx0yVCpyhURABATBvGoBE1bKyLe0DM7dwncPkZNZMoidI4dIA4h1hxjEnjJ5K3isrmCdxwl0S8xUnA5eso9fWIhwhxk4u6NVjJWZO2yaanaB6niEwnCx3TdQvMVQUMJiKE3AICA1y7d1BCK+Rf5Rh4lza5xtxO0f8ACJyUzRm8l5LNzxQiTe8czF0YofIlDdE9c8EwjQac0RA24BpW5m1eSeaOJe8TOiqka6Ypq1KPXXcIDwHcIUGPRo1FPY8qvp+jL9h8mr8o9JyXNMbf48Mh4QCyvKcnfuetDVomo8T5Pb9aDKIKfn8Y3sYWHDgU0+TbuDuPawxTujxCgiO7r4wyUNHr6npFP/VCCisIQcp08M/Kbd4LpTLXOIdGm17wj6X+TjajE0J2STwyKnby8jcxsSg1JUuYAA55dcfMRspyn1PzSPod5Iy7eYaD5JiN0jnSUcomvFAcyqG644dbU6ULntfFQhOp3G9hO/2ZP3h/lBvP2J6n7wfyhgmyZ/7G3/3Zf5QuRiz/ANjS/wB2H8o8j8pn0n41D/SSqVqMP+rtzH+t/IBgTWncKKHU1cm3+0H+URwsmf8AsaX+7D+UG1Fn/sbf/dl/lCepYvx6H+kxTTq20f2k0qWMcaRJXL3aTtjMJKi3eGqkYiwpCpQggACepSiBhCoCXIQqNeXfKd8n/RforbypOxbianmdoHQlRarPCqINUC84xAAoGGoiABeOIAG4Aiw/5QCUWgldvLNWoTl6pJEdiDUrhunyaTkqomMU4hQCiYogIV3gUQDeEZxpItmnazSxYeX7B28vlrZE2zzlFVTmMAh10ImPjHqU6k8U19HkVY0csHFcm1aPfIX0TziycvmFqLQTtxMFU8RwVq6RTQvjmIFC4JgDvMPGLKt5J+i+wbdx+hbOavXbtEVjN1nxRxhSEBKUaAWobWYCIAPXHQ1jJO3l8jZN1G6VwiJOcmGzXw6xiEnkxtB5wdzSXs5JqUnWFutrChSCUihS3jKFoOwFSjXqAY56eonUmzsrU6FKC7bfwQjHRZZ/9B0k5Om4bvXDVg3UcJvBBfCTEKBeLQBEExMWohUSgADuCitmtDOj+x88JPJGm7VmBE1EyqLPDqXiHyNsbs+ukObF2qtB5jncrUbyxw9s+xvNzN1MlRKKlCiaggICBQoIBxpFL0beVPZfSZL/AJZqUqcHUSTTTWqRcyigiBSiAEujUd1BAco2jSylmc1P5GFFOhH2X92jL/PCScwTJq564hVMiUpUa+73w6sBZFNRu6tApK0TkeuFVmqd2pEW4mEC0GmQmAAEeoKUpFLtZNE5hOCSuXqXzpGAzwxaCRJLfdMI9MdwAGYAG7OL0znzdTVG7hNUmsGBHERMIJl6hoBdnIAoIjnwGOiVPNmdTWR064u2WJUG7f8AqZCHJ6qJqe+lIo8/njP9IMPV1SYSYF9CbDKI9VMhHxi3WdPK7QN3DhROYN8JwdEt5TI5CjzgqmUc+8e+JxCzUr/2h7t/9aEPuAI1p01Hc8rUa2VXZJIyQibdR4lMHicwd4RhMm3btxTAxxHIw0EBGnaMFXt/L2cwcOJXZtIkzcVxllKXyj1DQBqIdVaRqr5kzl7jV29l7QTPdeWRWDCoPC8Jy5hx7Ir8+s5K3kwO4bys/rGKsYVBKPUI13xq5f6Tz3TnOV3IqFk5g8nGkeRTiYPCYutJJlT3EAKjwDeO0I1GOqS7owKzoyuT2klSeJKmiqrxMqKN5IhzCI7ihUBEeNPhG+EjObyNqcVDgqVqLUOJPMCt28rK6ulxDGMZcm/hyaBwHLrMESLoE/k83w3F86hNlMphuhdHO7QBEMuIeETOAniYmGS/613P3wzdStNwfETHC2gNx793fnEjsElJpgoniTBNLmgYuHe31NeqBt2V34xKRDNZKu0cEUB7Umd4uHSvVn2Z++Je/AMNACNICox6owFXI+ZNzvHDVviKkS5QxsNQSDkAUzDvgpWreXX3irlxdSKJjKOHBjgQKZjmO6Ep7O5dZ/AeTRxq7fMt66I5jSgUABHMeyGRLZ2Peau0UnbQ55hVNFFSpBWqa6IAUwAPOyHKMpXuCCstIlj5pJphPJHaBjMmssRFZwZqoC1wAKJswKIjuCtAzpCT2Yp2osW0nDO7q8wTbPEzXTByZ7pyiIGABDIS1AQAd+QRmzK2jOXyd2zZ2TlTQiqiiayLNuUE3CFRAqZygSnNGlQGL5bNFRnYtpL5P8iIdRu3TTTKAAkkIVAgAAAFAAAAKBwgTGWVhq7Bmko4cEIT1jGoFRrlXu4RiDVy4UmE9Ubs1VUlZw4UKoUoUNkQOI9RQjVJHKdYl5NYmDpUnRvGyyCgZUjNJARNNOZpp8zzs8u9xVRL9xQjm1k8I3R6PxL/ALwYqjz/AN1q/wC8IH4wsVaYfNy//wCIQPxh8AwYDYked+Qz6bJjAVJh/wC7z/7wn84IQZoop/q/95YvHtiSvJxTdKT3U7PpKawqkkeZNiuDI0v4QnKB7tQEKgW8IVAc4qnVc3Yyq1elDPksRvOH+xpE9a84D8CjBDC8/wBnafacU/4Yqc4sfZOTuJfL3EwtQq4ma2rt8EyR9vIanACBQAAKiPbEe9kth5PaRlY+aTCenmcwMOCVu6LcKBQC8KgGCogIiAAJevPdHbHSylvc8l/NP/SXXGcN1MRTzZcJzimdAO/eAhd4hkIRVpCWXt7SOJHL00kmSMyURTRTMAgkBmzcxgCmXSPmAcAggSWxcntYys23cWgPM3aJ3SOM8A7a4UDXgOWlRrTLhCE3W1PSZYqXp3CEcNZqsoUpQC+chWxSiIhvEAMIB3x0UqDh7Oep8j+ROzRzto2Ioz0mJKJ3CHljpU13hQil0wbwHcYfdG/6TpROG84s0o8bkIkq4uprFMNzMSjUagFMgrv3RyRN5vMJfaydqM3irdU8yeFKZFQSHoKxgpUOFBzCNjso/wASXt5O8eEO7VdJot0TKVOYBIXPPMBATCIjxAYJw33OjU6ud1gbtOJv5rl7h554lSurlObBTWqdUQARAoAAjURpTdFHTtAzb2oslorUnDdxMztxmzjV0xUIkCG0bEMUwgU4qnASlHMQKYeA0aNbEKWknB5PMEyHlUvUDXjIrCQTr3DCmmQ5aDUOcNBAQCkVjR/5Osr0R6bGlpJBNHDiWzBu/UNrhiCuV4cwmPeEpCgchgEBvCImEwGERzjhnaLe53wq18FdI3lsLhmpyjNJ2f1TFqHurCp57MHF/V26SVw1263MCd3610a99YbzOYM28rVZvJfMHGKUbqjVOokpuzqF0QGveFIprObvJW3mThR5OHCrg15PWmpQBuHNKBCbzZiAiIiOcehp1nTyfJ83ra8+va+xfk07QTBMjhNmqcipecVYohTjmJs4jC6N01HCswUs+c6rg2IoYyxdo/EQ2hplllDGy+kKTyOVtJWp5zenbl5RYyJanONRMYQAQoA1yAOoIsKelmT/ADcrmB/sl/nHRb9jlzfpjEdGTdx6Sy6R/wC0WIf7zQqy0RyuVqHUl9j5OxOfnYJiEE1fWMUajXjWvjEilpVZqcmnZ+Z/7sPwGHYaRnDj0dk5mf4fhDbkzJJJZGaW2kVpJO8/o943l5yG/q6hjiUgAPNpzQ3CPaARS1pApMFNYnE4evT9LEWH8REfiHdGjW5NNHl2YPJWq1bnUEqZVKCNaD8Yp5xjjqPc76Mchg3ksrZ/q7NH7RQP99YVOROFr8JnjKUzqsQ09SxJWqniXNmKo1bcp+sH/eiz2pPhydx9X8QiosTYkedqqkos974+EumWNk05mGofb50WBmy/aHiKk5OZ4RZ2iPJxxdScj0bsOix/aK/ZND5Bin9Ir+9B26cPiJw82ZOW4iSWp/SK/wC8GHKcuT+kV/3gjC5CQuQIrqSJzG4MUw+cP+9CgS1v+1/3gw4MEGgzkS5XG4Stv+1/3gwHmtt1Lf7wYdk3wainVBnIQzGVt/b/AHhiq6VEm8v0b2ieczClLg3OHLYGLrGfaf3Op6H7Ue3LxT/foH4xrQylURFaVqbf7HzzcKYf933ViKeK8nCZ1Zoo4VT1c9wnSMUQvCPb4CMJGKonyikfXQ7Yo+Dfm/5DM7PWgmDdWYSuz81et0jYZlmrNVchT7I3KkKag0GtBCFm9jbYOPR2LtH9Y0ldEAodeZAjULAPrQS+yaSkjmjtoRVQ6imC6OkBqiJREQKIVoABXIRoEWa1UytJZuaNGc8thM3cvmFPlRnThJIoGEQ3moBgAN4hwiXJSGYxYvRpbTSA8Vl9l5G4dqpFEyl6iYFpvzMIBUOIVqHjF0L5KumhT0ln2SX9pMCBe91Q+Ixe5JZ55I3h1LDzzUiLFG6s3WOkJiG4iJQETAO+vGkXiy0htJaBm7cTTSRqmqLauYrp8rfVESlNfIW8FShWlaVAYnMDBbV+TJpcsPZt3ay0knaNJY0uGMoV4U47WRQu0AaiOQAEZku/eKN0mbhwc6TeuGU3QrvjozTQipZ9u7l6lrPPZEkU1MMrpRW9eu0qUwmDKtRERCgRzMsfEUxP3vaHsh3AKqpAJKqKQEAUYYCpTQqRbDUxE1IbkGPGNAAqoqmopyim30oSFSG4jiKQe6EBYYTwIHhMCR4U4TIDCbrg5DJwmCcFiSyUazp5L0zps3FzF2TbNf8AlHQHkYytOYaRHbxRP9Ulal03UJjlD4hWOa68z60ddeQ0w+UWjmnqIoN73eYxh+BQjj1rwos9L4+c6tZRfCOrtQb+pAebmn0cOPUgb3fHzWZ9XeQ182t/o4N5ubfRw5qMEvd0NTI7hkpLW/0Y/aim2UCz6kvmEnmDhLFcTSYplbqKFA6oA5OWhSVqNd2VeEXxQPtxwlbqZzyaaTGSkjkbtWcEmDjzSsma4c4mcHMJyVyqIiFRDfHRp++drhUqOlTuvs6R0ZpSeT28tHI3jw7h3jJt2qyhc1SJXhEgbqmADFy3iG4IvOlUv+j6Sf8A1gn/AC3bx3xlWgqSzy0jeey+2Ev5LzoczwyhhI9ReESSADAJcyUAS0MGYDXgMawq0thL0/Nc0lZLVyohdlRMwJv6VyqStxWg5VLQR6o9GhTSueL8hqOqUOx8sxLSE1jmETveNIvE4Vw2/wBmMqt5pYZyOeOFJHJzpHJiJqN3iJ0jonASgAUqNRAQEKcYjJJpd8+S/EnCjdu45pi3qEN4DnXs4R0qGLuY6ee1jTZPKvOjzExCXCFFTa7ICcvZXK253k0eEbpEpyhiiIV6vHcHUMZ+yt+mm3/otw4cTBVxh6u3TE95O7WoiGQZ1Ae6JKXoOJw4SmlpL527Q15uzLuv+sp1j2Q0jj1E5XLJZKy7zzerNJhfRdzVYXyiPEgGALhR7igUIlC2dTmCesN5oQ5My80R3ZDuEOMRswtOm4ZnTbqOG5zlulNdy98MZPP2cjZkbppqnuVMY2+8I7xHvGHZHMSq1h1FP64T/dj/ADhi/wBHSbxvhqPCXPZT/wARh3/nAZ/7O4P9VMIL/nAZ/wCzuz+6BLId/sgQ0Ps1PSPFf92EJn0My9T0kwcXPqhFlJbtmp6OXuPtFCDjbJv82zW+1QAjQxlBSID/ADLSdNP/AF49v3eiUoXfj+EJm0SytmnieeHapydE138M4spbVqKf1M/70JqTlw85PV1UvWvZ/GFObjEpUoyGzdu3l7PDT6BYqir5xrh1G6h4sr9b5GrFKTMomodT2hjgnNydzupxUYlSA0HLhwiA1g1cON7EDgsCIwndU9JBoYBIATQcwwS6EBAoQ/0kKFFOE4EwQFWBhRM/7TbhMoQI9DugBmhtzaxI2/TPq4lvdpLwB90PkCJyuxcvT6bsyrz3DcJ4XQGnfDCyZNck6LfpkWEvvEuXjUYd6Ql05ep5rbqbDJumxL7V0paj4iJo0/SZfqsUaUztxI54ynifPl7xN1d6wIcDGDuEKh9qNptEww9LCsvZqEuThwkoma9QDEXAo3uvMb1K9UYITlL/ANUS9WX5GNjn00UmFm7CW0b39Y1EGLg17PHbGGgffn1UhLvQnBeyS0xyBxaiwfnjV8WcWXWDWrpsztgomY1OIlvAI0rQC9kYc0T5T2Lv4fmnXHTCk3Tb2ocPE0yHbvikeFKbcqk4TAxiiG66ImOAh2RldoZPJ9HekBJ5MGZ3cicG1xndNmVM2QBTcYSHqAgI7qdYBASy3tnbhOcS9wmme+QqBTXS1GgFKUcgzyCojSLs6kLeePJ7I3m0lMGqrU3s1qBDB9USlHtpxirWcnrNS1jeaN1MVu4xEymLwIcgh7wyDcFKeMXAs1Zs5gq4cKEJfoUxjGpltca7xrFt5GL23OWZrLHkrmDiXvE8J23UOisXhfDq7KQwEfpI0vTq1l6dsEZpL1L55mzIs4LhiAFUARLUBEKGqBcxDdTtjM1PxjE6Yd0QwG6oMVRSEw3wN4IBhhNAQADWCnGABcp4AQxIQLChBikAe73R6PAMEEeIwmAsAVgolgCmj17uhAKF3QYVIRE8GAYpMBTET6oOUsNTboWKfk4YDiAvBCAm64PCsA4KaDXu+GxTQqmMSAsUYPeCG17shYw8nFgEcvU2aeIpGe2ptAo8vppqdezw8Yf2qnPPbpqcznRQHjtRSPT01DbI8+tVydvQuaaqJp4cRjiYqekhsuvDBZWO6xgmC7mKkQbpyopDpdSGKpcSJZSETLYnpISEMSCqcnBSmw4kq9hqsn8oh2gGHBlU8T0cETGKQXyHhCw1coYkLpqQZMOUgYDZFFROHAFhzcTTgwAmpEgNyFhS4EOCpQFzsikA5lE3eSdwRw3U2CfN8Dd4RLWg0jTDU8SXyshydI2II3e2lK07d0QAk6o9hp/R9G71fkIwqaanV5R009XUpLFMgphpCtI8vp64RK/zSolD7xrEG6nc0cKfLHiqv1jD9wUCLNMZA3eX1G/JKn53UceunAe6Kk7ZuGbjV3Dc5D/VyN3DGa00I+jVaucuWSNm2+uTDE6BDXlPuCNSlUt1hP5PtxS7OSxNmzSU6au0p+ARZJfNXEvUxE/tdRgjqhDprY46k5Sd2TZpZh/X6Mels7bs3mpzBvtk7qG74dBOm8wT5TYPFWn5VMTWE1PzWKMrbmlEcM1E8RNQtz2YgJ1LU01NYbpk5U20UvR7or0hmXzeJ7UWBZ7iRWaKsRdznxFPiRNLb4i3wRIWINT8InLHTHzPNEnHQzKYvrAOVIhVScpD6WCnif8ADCsM27RHPPN9sJhI1FPk8zLiJ+0oTMufaBzBnTdG3JnTjloqriz7yWThNTbSMRZE31BCoe43jHTEqdN5pL28wZ7aSpQUL4hX4R5Wup4vJHo6abksR8J4CuJHihBRNHnNnYDAkGCgPCBJCA9HoMYILAAF3tghoUgh4AEbvbCShIcwUxYAIlVKKFb2xHnxmRRO4R60qZutd5o77pusg7hActw8I0lVPlIZum+JFJXE3icsFWUxDt3DfCVSMKaiam8vZXebrAQrXhlSLAw1e0jdKVuLhJq3KCctWMYKLELtA2VEd4VzIYcimqA5CARcNJFhFHl+eSdP5akXaLuBwQK7Ju3qEMw7Yyhu9xFPUVIYSmLuEghvAeICA7hCCEsHsbbVoWmTrR28eTB3rDfCcHUwzJpo4Vw5QEt2gc0QujUBoNQGFV5W4TTV5M98iYqG2g3eOW+mW/uiVZvv0kZn5P8Ap1JH0m479IlOdQKmWKUArUKnAoDmIUipntvK1OTxEj7XpMSuWeeVQp21rSmXCPSp1IzPKq0nS2YZ0/cOG6Tdwoc5G6eCjepsE30pTr74ZKhCQOtYTxE1L9/avet2wGPGhkNa4bj89cd6eRLMdY0Pnb/7JNF0/q3gKb+ccEmN8ojtjyDniilj7USv/Z5gkpzvXT/wjzvkY5U+09X4qcY1Nzq5ueHSZ4iH04lcjbqzCcTBuyaJFFRRZwoCZCB3moFfEK9cZPN/K+0LydQ7dnNJnODkNdMaWsap+CipiFMHaURjx6elrVfBH0c9VShyzdANBzGjG7JeVboTtYpq6dpFZO4z5OcNxbe5Spkxr2GjWWcwZzBuSYS9wi4bq7SayKgHIavUYMvcIxNShUpecWVSr0qvDRh/ltWd88eT/PXiae3JzJTL7CagCcfcYwxwBoaScWk00WSZqKHcHcTRun4EGoB3ABax9UNJUml9pNH9o7PzC5qkwlLtute3UOkYBr2R84PIhs/5806Sd4pcVRk7dWYKGLuv4YlIPZmavhHpaWpajL+Dy9bRz1MWj6goFTbp4fqFIX3AEYlplmSibe0Fl5fMHbJxaN0m3WcNygCiSWqmMNwTBQRMBDFyzDIY2oh/z35/4Rz3p+s5aCYWol6kvZqnaO3SW0XcZQElCFCu+oiYAAMt++OXSyXU3N/koydPtFtFkqZyOy9qE5HPFZgQjFprCayZFTrCqkaqZjlFMQUAQEKgNQEQyDIYpLLQwzZ2Pmsv0f2fSSdy+0DQ2plTEVEkjAmY4lWVOJygUDCIFEwjkNAi42UZWgsPornswmEj1KYHmjBumXBoK105SgcQEczCJxDtGnXCdm19KDO2B01JGsdpM3yCjpQzU1woFACVASGKJaBUBAQEKlHIOPrrFcHjKNRu9i3lkzeTs9XTTwiK0KY13nDuvGMACI1Go1EeO+FHdobJy9NFnOJgc9zkVjIqKEwst4iUNoBH3BEvaQWabN3rCZDpYYlwzKXLwb6FoICIgAdYbu2MwlzSx80lbJummfVP1rWEy1VIccqHMa8NN4CAmEApkEbK1x6ijKUczS0JDI3FxxK5pNTpOC3imK8vp3KbwHjE9KdGkveJ4ilqJns12TOqZBXurnGfpPGacrPK7Pzw7c6SIlTUbp3xREdwgUQoPXSlKxKym1M8k8vSb4j2cHvDjLOGoJHVA3YUoAFOwM4dzzZK3JfLO2Rsu8xdccPb7el0yixzgaudAABASjkHDt4xxrprbuE9KE9Uw0jyzGAqbcpjAct0pamMNaCAjnQAjp+zhrSKWkPPP0gnDeXnRFNSR+a0lEDnAglBTGEmIAgIgNAGmQ5Rkulhi3TthM8RmlfvE2jJhXMhRjOpUUDFvEy7QKVunp4sIomzbkvzpMuyUK5lMGXH3x9SA3/8o+cui9JNPTJYfDTIT+nm926UA9bqAOEfRwsKDyVy6bEHAvMP5OnfP9YC/wA4MgdXD+UJ3DeyasLCPEYTvdkUagmUyoeGLGeyeaHOnL5o3cGJtGw1ANT3Qo/TUcM3CaahynOioUpi7yiJRABDt6o5Y0F2A0kaC7UTiaW0eTCa2fmCaaZZhjKOBa0ERxFUjCIpkEBABEoCBRAREADOAls6xj0NWT9vMGaLxm4ScIuEwUTWRMByHAdwgYuQgPAaw6AYB3IG1LFnMNXbvFEipXTm5QoiFQEtMg3d45RSZrotshaS3FmrcJ2kmDdxZ8olbs2ZrjRe8YxuUJShszDQRHfGhTFj5wcN6KYVwomvXQG9mXIe+Kksqwk8wcStxMHGqpMzrLKYPMERKBQCgVMA38qdQxlLkYvaWYyOy6ZJo8fkJyxE+TaioFTjQKgUByqOY8IkLbKYcnae24J/cNGUzd+z/Q9lK028z1daZAibDw92JdxLphAQKYpQEaAI7W/OsXXTFI3E8smylUvnEwlhyPkjFcMVMNQoEKahaiAhQQGggIDwgAuEjP8AIyYfM/xGMes0b5G79uZPzf8A9SenwCL3YBjOJPL0pXMJg4mHIkUTcOroqGAMlAMJSlARCpRrSu12VjPbHHxJGdT1nz03gLpWnwjj13get8Qv7jZOgNIGoQF0YCPIPoj0VW3bJnNE5DK3iZzt3s+l7dYpTUExDKgA0HrpFkUWTT+cJGfaZXEw/RNFxJ03CrtvMG6yeCUwnIJBEwGC7nkIAOW4Y3oR70cmqnHptXJxvbtu30uPZO4TaYUnZuXCJTG2yUQIZQ4jUagF/LdQK9ccqSHTQnpY00Sy1krvkOk8XTTxC0C4VM10d9aDUR7cuqHOgmWzyaaYLWvLUec3rgkjnKKZnmKceURMIEOJhGmwAAAZDQAyyzrVl7MvLJuGTyzdl3DTUjYje7L1BAomAL9Qu51CoAAjQMo93KMLbnyypym9kdBSG0EwmGlyTuJ4mVJx5pcYhU8woAqgXdXOhtwVHfAyKePLUaYDuHDgizeT+cE5byYAJEjmTKcBMHOqKZRAdwgAUjMnVoraS+1DS0DdNUj3UyJo/JTVochgUJdu5iBhNlvADAPCL5oXxFLSN3DxmduqlL1EVCqIimJgIcgFMACGYCUaiPXFKSlKyZ1U6EobyRh8rksnnmlRWVzzFI0mE0do4ialy6qc5wSqNByFQCFpxvBF1lFmFJHbxGTs5g4ua0BW6i2bhGpSXRvCAAa6FAADBldDfkI5/KyPJ4pOGbNu4VVmaJzciiZQ5RvlOQ4AXMBKoBTAPAQjQNH89eWktJJJhNG+E9O6w3CeHcuqJiUhyiUeaJRLSkY6h2TPQq03CpHbbY6MlDJvK2ZJezTuEJtbRqnOc2ZzmHpHMbMwjvgHbJRSeSdx80k4VKsa8AbBkFKUrvETAQKB91Rh00MmmmdRRO/c6MQlsXSjeVpTjoSx03eG30wyKlBT3pibr3x4qfdueq8pR7foUtXbz9F27jV5PrBzmwy7x3iIXgAOriNOHDfFVkWkZw4bk86N9slCqKFTMe7XcNC1EfCsWSfrSPDPrDhpf200TFWrmAVNS6OefZUK7t0QModWbl99ScNyE2ucYoh9w/hH0dFxjSPktTTl1GmaCDlN5q7fYIQm0a6mFTbuO8d/HOLcg5kbjCTTlaTc5PSKFrU/fXcP84xWfurP2sTJJ27OZuGitDKFRNgCanqmqAgFaDXs3ZxISuSqWXl7hvZOTvZed3TEMZ4KpzUrTaMIiG8d1K9tIowikXy3c1bytSWN5Opq6qtVFDGpvvFKTIQDIBr74tZ7Sp+a1VPN8svkbnNeKn1AOeQ5d/XGDTyQzi3DckntZJ3D1ldw1CpqCkc5BMUwhiFEBCt3eGcS9j9G1m7F62pZOxbuXuHqIt1FlpkdcCkMNR2TiamfEKDSAlrYkLculPNckTcKXznRFYxjVrUQLmPaIDFGMMW7SIOHMGjPE/V2pCm76mD/AIQ98U4RjhreR6FDg8Iwmc0CI0hNQYyOqxWrcL4cjW9tRMvheCsVKTKcoT6oRZLfD/Qf13CfuCo/hFXkXR+qEebqlkz3/j/8svsnP+EWdqfk4qsnLFkajyccJ2k03Uh8Q8RKBofpGh3M5okSHhYDwyKeFiHhpmY7vBBgPDe92QN7virisOAPB7/bDUDQpeCFkSLX+2Mk8qV3h6F5366xkEf31CxqoHjDvLBd4eiM7fEuHcTJsiX2gC8aviBPj2R06b/MRlqnjRf8M4utCycSuXt5g4wrr0pzJ3TZ7AgA3goFK1yABEKVipa+o8Uw4tNu3ThSTypmo4votyqlTLdALgVKO8MzV7d1O2KU3HDj6y/aj4ma3udp6B7J2flejeVWgmErZTN3MEz/ACd0nUEbpzABy3hEDVLdHIKZ5bo0w61n7QKavaCzcqVSbpqYOsJlXAlC5AQpi0AMsqbo5BsZprtgzs+0s2nMJYkylRcNPWjAQTEEbwAAXRAwh2iHfGuWo0r2feaM2VpJPayWMpwRQE1Jem4TUUWAphKcLo1EoCACbZ40jJoSM+lbxRPSYq8mkwnCUsxFE2ZSpiDYp0ylKegZgYChwCtBEOsItUxtSnZ+R6nL5O4nCqsyF5s3SHuGu3gvHoAAFKAACFA4DxpDTSvI3kw1eYTQiTfPDKZmcLhx37VBDPOohvy6osVnrT2DnmtpzC2knlqTel5RxUBVr0SXqVDrGsNJgzPrSzJ5NJxPZ44k7uVYrFRTUzKEOkQblKgJagIiIhuHLiEZYJvo/q/843PTBObDt7Nnb2XtQymrt38nKizzwiDS+dQeiAgFAAKiI9UYUJYpCkeMMAUYCPRQHr/bBTGgRGkJqb4APEPCsNkx5SFTQDuKX+2CXu+AKMDCYINeCPG3QKXCPKhEloTJ6WO3PInZJJ2PnrxP+sPiJ+4gfzjiRD0n/Lr7RCO7fJbcy+x+iMjy0DgksI7eKrXnXJDcyABEDZ50ypWsef8AIRc4Wien8bOEKl5HQIjHjq/nj7oxi0/lJ2Xl99vZ9m7mqpK3lL2EkXqoOYj4BGP2n02aQLUX26c0PLGh/wCrs9i73n5xh68wjyafx85+R6uo+Up0uNzqG0mkSydj0zqWgniTf1ky7ahuwCFAR+EZbMfKgl6c0bpyez51ZfjEK4WdKYY4daCchC51ABEaGHO71jSMAQlbxwpiKX75zbShsxHtERqIj3iMSZbOp4Z08TbP0vzwjtWihCNvZ5b+UqVZbbI7bavG6iaTxNS+kcoLFN6wUvB7win6PpTL1LPt9cZt1XcveO0U1lEynOkJXCgbBhCocIqPk721UnFk1bLzRS9MLOG1c16lTpVHDN2hkIV7uuL1Y7k1J2z/ANnmy/8A8QCqV8RMPujyaqlSnY+joTVWlcirOL/o/pgncjU2EbQN0pszNwOoQtxYuXEAIQRAeym8ImdItq55ZdwyUkaiV9xUqmMW+Fyu/fviUWs/L5pOJVOHCZ9bk6yjhuoU1B2kxKYo9YCA1EOsodUZ7pWnbN5PHcvbuL6sqw0XBd1wTkKf4gctB4iNI9bTT7Dx9dTUqu30ZVpfNPLSXJx5vVORxQqiiKYiQqpsxCoBlkXjWGFnLLavJz64zvnPtbW/IOFe/dG82NOmpZckvUuXMQ6xtnuKA+4RiGmEtZpuMNNMhL5vV7QjsU8o5EQhhErMiYJyeXt8RuQmyKxrtK1HcA0z/lFgspaeTuE3aaamKdJQUVClKA3ThvDPv3hlDqds01G+G3b7fN8OqKJZyyP6H684UcX9ddHccBEt7cFeykNHmVG5SNYQPJ3n9XJ+7/hvhpOm8r1fDbtyEP6xYqzRxNPSN1P3oPaKZzCXyvEbt8VxhjdTKbnCHCvbWHczsTDFmzw/lCZNuFmzBmo8Inq5NsomN1FoAgFO2tIy1K1mkjD5OyZD/VN/jFnsxaWcaviWgZ6oqco7JabOe7f4wk8RGiISSVp/1ch75Yh28xl6c4cM9X2EjXS3uzeAw1a2wbqX+UOSMoXtNpM8+PVJPZNJ2ljHMmYy1BMSuQ794xWZNpHQaB2eH6Po3uH8oilpmm41hPD2CGEpTXeHCKXYa0dvJgo4TtZZtKWNEkQMioVSonU4hQBHKnXvieRBTDN7Zr0TPxNIBDnTUvpx5OXt/o4Axm7e+oooQtz1jAEPWRk3ieI3Uvk5xbvSCOPE3uYmYYC5AAFYOWOghHgOp6ODgX+7Hi7oGAo9BSjBIMX8YAFoAVIA2+ExGABUVYG8n1QkAVg4hSAgvthnKakvV9dJYDfw/wCARHWzeKKOCYil+/VQ3WaFLEHw2bv/ALv/AIvw+ERVrF8SaH9S6H2RoA/4xTJ/WRF7DjTbGLefNEc7l/zsimyT5HrKksAFPTqABKYRHtjMSxoOhd2m4tBM7LqKbE9lLlqUvrKkLfJ40E0KHkWy6NJjrEvk7xTnpNxl5v8AuzCYofunp3BBrWy1vbCyasvTTvvZfV4z3VqAcoTuMA1p1lDqiIs6tiWfdt1PSsniDrtoYDJHCm/eZOowVOfKSe1iUv8A9rRFw3vbjCQQA5Q7wCvdUYF5GTK9YqZKJ3E+YdJQPyPVGluZrK3n9HvMW5MDA3Kond2D7wHPcA7q8IzGatE5HahVNv8Aq8wLrSPcYcy+A/gPGHs2murytu4wyODt3iRsMxa3iAbMBoO7rAM40sZ2FtKUqTTZtJgzeOHCTfkTGUNUCgI7NOoK1CgcRjMwGOin0vb2wsnMOUbt27tjrCeGnhp1LUxaAOQbRa1rnQY5vXPynu99Ar8axDNYC4mgIRKMKAMSWKCKYwmAKKQBt0GAeEACgFUgCGgftwQxYBMPf7IJBDDHimgEHgQKpHg3wa/2xYBbowc2+CGUjwniUJh7wwqG+G+J3wri9sUSLmPAXwhG/iQYAw/bgLFQNBwPCBQg5QiAFIbTR7qbM6n2fGHBB5SKpa+bcodmncuJF2rvSP8AzCOjT085mdR4xKrNHSiiiqkV5cYfvFYilzR7kFgrHlMarnhgoMOlxiOcKQgQguENBGsGM65TlP4oBT9n/DCZohuqSGx4ewisj85ElCaSkHOl9HCd35yFWy8NAAmMKAHAIWIjAuUsOKAOjykFKbDU5TmQi0U5SHbxLk8T2YTAXJ9JAgEM2S8PDFgQBTfhHiQaPQwDFLBjNU3CfKJ37sEA2HDlutAAng4cHBHEh0csIlHDgAKCaicC6Mo4bnThemJBTEgJZAtVtTcExIuKZsRmRROKw/bcpE9ZFym8/odwpcP82Y3bwz7YBDhI/JxHPRiXcM9TcHbqf+qIZ+MAEQuMKsVcNQkILGgED8oT60BSLXPZtiJyKV+oVdRTxugX+4MbloNtIpMJGrJ3Chzqy8wYd43zR+zsHKvUIRz3LZc8nlrJVh7DKXppqPFjejuCcapgO4TmDIArshURCm+4aObUKWXtYi4UUIRI6gt3HALgmuiIgPAu/Pqjk1UM4M6aDcJnUImgsESHET/ivXqhQQAQz7QGDx4R6oN7sg14YKBoCAA0eAYLHoADQW7iQaANAAAkgghwGFjDBIAEFCw2VLD2EVCwARb1im4TP68YtpLsComoe0knb8qSmtIp05UAyv04iHvGN1OWImZt8RM8AQeJzAyeKfrDNwdI5NopkzCByCA5CA7wEBz66hHSGiFlZO2EnVnk80Z2RO4SUFuo8MiIrunBbpjKKJUBMoCBgERGoGERyjDbeNE2dsHqabdJJI6aRilKUCAaqYVGgdY7xpmMdB+SZJm9oJHPZX54ljdwk+TMm3dPEk1FQMmAVIQ4lEwVLTLjSKpTlGZWoWcLnNWlpv8Ao/pAncvbs0kktYxk027cE0ypnADABCFAAAM8gAACKoio8cejl7j/AHZvwCPpSK8n0NzRw8txoL/SWXuzJLGtE3lusna5XRIKdw4mAt0BrUAG9vGkWxv5Vfk3qM/6LsPMEnHqlsicPcIEp790eiqh5mB8wWNjLYTS4pL7PzBwf1U25jj33SgIj7g7+Edx/wCTukdrLJqWzTtZZeZsm7tNmoiaYS9RuCpwE5TXBUIAGoAl3DGk2h8syXpyNxLLByvUphhiVFZ8xAQKeg0qiU5Kh9oB7B3RF2OU0qaQLNt7SWk00TCz7g6xym1diyInQB3kvBeAB9o1R7d4zN5clR7fE6Et/ZCw+kiz6tm7YWbl8wSVTOVMyzconRU4KENSpRAcwEBAY+RekuzrzRvbye2HmDgiqsndC3xMqHIIAZM1KcSGKIgG6sfVmzdqLPzSYElcvtZL5m7bt7yhUXiSipqZCcxSCNKjmOVI+e3+UFs1+jemwlpE9hvaOWpLc2gGXSEUziI7qiUUw69nsjr+PqYTsZ1pSkYMadqJ+jU/d/luDwi96J/KFthovtA3mEnmDh2yyK6lqzg2A6JXcNagURqIAIBUB3xi5phiQo2c8pHpV6UKsWmluY6evOlLJM+pOkrSnLJr5MlrdJ9mlDnQGzL50mU3pEjlRNeIbqMUw0jjX/J+zNOX6XJhL1Ns7uU4ZTdpTgIZUClaV7Qh/oK0jt5xoztnoHtQ8SSl9pWqhWKyygEuHUAiahMxAMwATd4dsTMsOnYPyjHFrJXK/wChJVL0GaZU+kBExJQBAN4iFRHOtRj5SvR/EUqbPpqVX8qcKn0d8Jr8mSKVpSFT9GzzBunfVZGB0mX1hTMVQPiSgd8cvaXvKM0iau0Ulc0SlTd2a6VuzqIlIAVARUMFREewKRmiOn3TQmnylpJm7bn+bdNwVTz4DeJnXvzjjpUG7NHVqdQoXi0fQqYpS+aWTI3UbkcMpr8ypmCyZy7qAPGgUHeA5hnFBkE0tJI3C0jmDM87aJLYaLhNQutpEHMgKkOIAoAhQcQpgMIgYBARDNlJrf8AmOx+jeydoJXNTvZ3J8bWG7FRdujcApbqyhQECXgUqAiIAIFNvoNIO0k+t4z0iavK5O7VaHYt0ym1Fc6ZTicxjmBUpRAKZ0zHncKx3U9NOdS3qxzx1dKFG/u5oVq0E3DcmInfuGvFNdDh35V30z38OMYgnY63Fn7eYijdJurNTKqIlWUTTByBaGuqkSqBTDXIRDIRER3RvE4RUeMyKJpuFTnKTZTan7BGuQ0pmGdO6DzKVTScPJVNJo3wm8sROZFuimZRRUTkAt45qAJaBuKFcxNUcwGOroy5M62tjCnZJbkRYxtZ94zSeN26TdxewVC4dxQqhRoYihTZlEByEBzDLrjQGUul+GTEUb87avGIA+ICICA9kV8sglamsPFJHMNbcFu4zdusCpVClEE1DXQG9dEQpUMgrnFlmFhLH2kk/wAok7tvMHBgWcPFlFU1DK5CYxTiAjvyCoUplnw0xPHcoSJYzfU2eIzTxd2yUoDlXsEY5z03JKJ24mGIncvlSNd9URTLHSaUps3J02/meeOCOEigVQxkTqgYN1BEAKPjTw4RiWmays4tBbB3MJGzO7SVTSNiFomFQLSg3xDdujn1EZTictVfRkmjUcPTJYRT/wDTje943g/GPoJMH7tvNGTRvS4sVS8W7nshUKZDHDFk7DWkk+kCy88mDNu3ZSybIOnSikwahcTIIiIgUx6iIdW/v3R2E40p6M0+UmFsLPnOTm/0g3G7XIaVOA0HtCKoU54bhTlsSbKczRx5vxP6wZQqmz1CFOgHvEA74TQnM0UUloKODk1hwomoXDABECiABvAMs99OrOK4rpv0Dy+5iW8so3wjDh/0kzC4I76bezXjuhkbyhfJ/bplw9IFjyESMJilLNGQXTjvEKKZCPWG+NXTn6LyNHchqbc7hxMHFxuYVjbJdogZiUcsw7oqbbSVZCYS88wbPJqq0Seauopq4gBFBpQg1DdtBn1caRXh8p7Qfh4amkSQuCHLdN/SCKl7f6oiERw+U55PbNuaXp2skRG5zYhkymKJDD1iUoUEcgz35BDxfsWRZLSShSwbOZ2ksO4O3IkprzqTrGMDN0c10RBExQEUDGHMRIAlERGpREaxHWX8oix9pG7RRSVzqWO5ma6mzfJkIJzgN0woGE91YpTZCJBHOlaCNBo7PymtC8vn84m7jSgV63mZSfIVCqnSRpWoE2BCg7hCmdKDEfafynvJ3njNJnMLQSxVoksDjBUZqnIZQvNMShAumDKghQQpkIUh9Of0LqI6EcWnTTZvXabch1WhjFRTvDRUL3YGVaANMxilu1pw4tJiJplO0msn+UIrGMoCS5REyJk7wUKNRoYKUEKDvCkYZKPKq0R2bcHTT0oecJYrfMZq+brKKoiOZQSXulMIBtVA98RyoYImjeXRoLbp4f6QHOTm+jP8QH8QhdCcvQ+oa0WTM5x5kbzCz6R0rqri9dVoioUBpQQEAEREoUAQ7s4tbUjy0knS84JkaKkcXrpm5k8i5bjCI5gO+v8Ajzkt/lAtCbdPk5oqr/3Ij9xy/dEa8/yi2iPDw027txf/AOplEPi4D8Il0JxDJezpi0U1Zps1W7N58oZGFupdyu4hBLQPG6PhGVWQN/QaXtrOTF8XCo/jGETPy7dE7hwq4w7QcqoKhk000SAYR+sqalOFQHxiES8t/RXL5X5rZyO1B0iFPdUxG5FNoxhyEqYhkJjUEAGmVQ6+bU6OrVVkel8fq4aZtyOpnExbs0zuHChEUiFxDGMahCB1iPV/hGdWk0zN2aa3meXncEJUpXC2wmamVQLUBEK++OeJ/wCWFovmkjJZ95Y+1DtoQobJp0VO+IcTiVARNxGlQCvCK+byqdF6bfV/81c1dkIa8XWLSLiPvwgoAcAjOh8XODvM6dR8sprsNkN5Q081jDeM0v8AuSiIG+yOY+AxZJZpjmEwbkU8ztFejdxDJnL15eFe2OalvKh0Vqcp/mPb3/2k4cn94gJa+4IMh5Xll5eodSX6G5U3OfpGdOx8c3FKhv3Dujqlod+w4FrF7bNq0MaR5G80gTCVvJGqlNbRziZmTcFNfIYiaQImIIjxJQQDiN7si5Wcnze0jdXzeoqR635zdYtDmAMhEvWACHwjl5t5ZreXqN3Er0L2SbqtFlHCKhUVb5FVBqocphVMNTDvpnmNYb//AG0pozea5L9F9km6pK8oVqN/a52dREa8RqFeqJloZzVi6eujCV0dQyCet5pOFZopfuXRRZ7WVAGih6CNAERACh2APXFjaOE05g7mCnMaSd4pwpQbg5U4ABBpHGP/ANtS2CfJs7D2PbkJzbstToXu2BpDdXy09Kil/V5XZxK+UU9liluHeGadaD1VpFQ0EoSyudEvlYuGNjXvJrcpqWgmHKEOckrS2SmCpRMYAEN457xzpl3RYZi3byPygGmG8Jq87TJMrplA2HBLqatA3ABgTTOPWZQ49sc6G8svTIn+ruJO3/s5ekH3Fhqby0NPifJp2oSb/wBmjc+BRCCXx8pTvJjqfLqcfE70Xmbx441ORqJbBbyzo2ZCVGgFIUOcbiOdADeMZdNbdyOYPLQSe1CkvaSzVXDeXzB8ptmcpgKZhAoiJQATCNC7wEtQ3xzpof0j6VNKmmCTzSeW4mrt6dZRq3KZQyiCJDkEVClSqBRqBa1EBGoBmNKR2Wwswzsu3dzBnL3GsHTUUePHBRFdYboiJ1FDAFKjnQMgDKPJ1Gm6VVJHt6D5CjOi8+bbFGmCNg7cN2U0se8k7ecJIpGWcS+4C6N4obKqZQC8QRrUDFEBGvWAxabItHDjFk9pJW3bu26hEzFKURSWAwUIqmYwABgMaoXaVKICA5hWFH2ht4pL5FPLPpkVnsqRaFLiKAQHTcwFBdA/WAlERAByA4FHri0ms03cS9GRzRwrrDJS6ZRuphqoqkERASmCt0QDZHISiACAhTKPYgsYWPmK03KbkS8mkcvl7jV2aaKRDoiphlLxKJQEadt8IsBZXiejT/h/5xR28itB54STmFvFSS/U1EU1FmKYK4g3RTxVCAWpcsxKWtQCuQZR0p0N6TJ48OpazSQrIpYqU5UU2ahFHJhyumMcQMBQEMwAA3ceoyMmjT20sw1PRn/d/wCUJTZ84l6jfV0799QCmLzxz3B/jwikyjRrbCxbzEb6TErRyIhsN0Z4YQcIgGYmC6FDU40CJSR2/l6loPMbdxrqW3yxTcym4PHfSE54kuBVtILnWLUPcToYaf8AAAj8RGKscYlbWOtYtJM1P+tHL+7s/G7XxiGEaRxTlkz0qUMYhDnhM5oOeERPGRsVLSGqp5nS9t0T4EOP4RASUMP0nO6MS+kU/wDR7T/tF73EN/OIaQcop7/vjz9TyfQaD/LL7Ky8nE+1Hk4gWG8vhGgWKsHNLYN3DyXuG6TdpTEUcKGAKjwCgCI91I46cHOdonRXqwoQynwRyQw+SGHk7s0pZtRJNSYNHZz1LyN/ZHfneAP5RHpDFzg6TtIiE4VllDgfENDghoZkGHCZoRTiLgNYUhEBg5DwmZisHA3VBAPHr3fAgDXgjnjyznGHYOz7f6WddLdsN1f5BHQsczeWitiS+yMv2znO+cqFKWoiYQTAgUAMxEcXLrjs0KyrI4/kHahI5JtoVw3TaN3ChD8jeTL6pBHj2xVUzRbdJbW0EvmDeX2kk8wlj1JuS8i+bnSVMmNQIcQMACIDQ1BAKDQc8oqKfoo+r/SfGsPiwGJ9v62f3wmI1g0IkC982nzIEVFPqfVy+6CmCAgAUQWw1CKKbdw20U1doOoYVfum7hwqo3bkSIcwmKUpsi9gd++G1/thBWAAcWPAaEiBycGJ+0gGhaPCfDhMDQI7oChNKF4s9mrKM5gzScPFD/KK3bpqXaZDnn7qRcm+i2z+HiYcwP0fTBu6+bCuBUbL2Pk84ZmeTS1DeVcphppqFAb+QGHMRDu74r84Zt5XMHDNu41hJFQSlWKWgHDrAKj3eEawvYWRs26SbdmsrcUvJ4xr4lEaDvAAEajQeqHNnvJvtJpIcO5hZ+YS9okkoBTFeKCF440rcAN4BUB7h7YzT5CJjbBq4eKYbduq4P8ARplE58uoCgI/CEl+TUw+Zc6Jt+X3D2RdJRJE7N28dyOaWkbypWVKLo69dA6RlCUKJQE1AoNRHvKAcYo79RTXHCmsHcX1DmxjdPMdoagA1EM6UyhobFmMycS9xrDe5fJ6xa/DsjT7G2gmFqE9XmEwcO1W5Qu4ygnEpAy2QMIgAdwBSMjZhiKe+8a9TL/nTwAY1+0liHmh95ZS0Ciip5fPpeksYxvmlDpgdRPLqrUONK9URUnFdpdOnOd2vRbm0g5TEcRLoS1u3+bJfgzNdNw3IonzLoGL3Q4jne5IKZE48YicBe7oNCHuEsraX/N3pEllpFL5Je9LqL4u4LhqUEQ3ZCADXhSOlbPqpt7YWjZpqXsUrJ4U3AxDlMSod4piPiEcuzxh50larNTpl2fZHhGkaCrfKWgcSdvMFCedW7NSTvL2RzYQ30RzzHIThXj4R5+toZLOJ9B8Rq9+nM6KaDyn8Mc+acLOqKWke2wk7g6T07gEzJ3huOE07hQvBWmQkyEe3rjoOXjyn5/O4QAe2Mf0oDScav0M7veY1a+/d2wtN4GmoUesPtGK7h5Y880cJ4R3Cw3U/VAoXR8K3vh1QD1f5ZynNvbXshUIe2KBNOw8s/ao431sQxj1+MQk+LrF9NP1R99BpHYu2CsZ2zmVs+kiXzCYKy9um4SORQUylULQDgA0qAws7cTCYXOTPcJGb/oVL1GbuaTSaO77LExLygBdEoV30qGV2kTFmJ7aizcrZTCeJquJU7LsqGKIqI57lKUGnEB3Ron9nFUpxUti5JOZgz5PDPBzozSYKcooa50fZ3/ziWbOGcwZkeM1EnBDl2VCmChu2vV29cKyp0momdTEJcIYS+7KCxyzWwxayhRunh4mxChpHiekiaEU90LJYf0hP3oZgV0lmk/m4kGtm8NT1Imilw+UhUTfOYkPaI7jRGRKJ8prB7n/AD/nAO0dX5OFVXrhNwTDTPtwg/VUUULiRFRlwV2Yvp5WnDdOWPGaavm8hjlcKJmGhTjzQMAcB64eaGdKzfDSsnMG5yHIUTN3Baj2mIcOGVaDuEd+6LmvMJe8mDuRvG5FW5y4aiZtxwENw9oDn2RTFdG8js3aRvOJHsNyXzKNTGqF8S3QMUw5hvzAAGu+OdTOt0trjDD7oGEwNByjG5yngGsGvdkEAaR692QmOwBsSDwnexIOXdDEHKpHiDiQWPF5OABQu6CCGIpA3u+BTGAC/wBh2iacjduFOedYhU/slG998VS1H+tDeHwKAe7IYs8kW1eTt2anPunN+8YaD7sorlq0/wCkCKeumBviIRT8SFyRJDRKWVnilm7YSSeJqHJqT5BRS70khMBVPeQxg90RADBFBxEz4ewfMt4vaGXxjOPKDuNvctk5XbydydP0Sqi6KN3ccDACyZveIB4RUdJKriXs5Jaxvz5VMEyqGL9ErUhg7gEwe6JydTjWP0athh3/ADnK2iyhuOKiUE1A7wu0hjbiVqTiz9o5G32zpFOZEvDLbTH92njG6W429g1p26byT64mpfOxooUxd+GbeHdkERNpWriXpnZuFNtLnXc86VyglgZ358s201jbvpgmY3rVKFPCg+8IkLbhiKax9MX40pSLaOaUxhZ+YOHkrOzcOFTkbm5NMxhEKDXICiNA45AHGKrNm+rzBVNRO5cN8P5RJWWFwnMMNTYxalLvpUAvAGdB6NN3GC2wD+lCKeuiH2rtSiPjSsZSNKLvwQt4IDE748ApwUxYg3FUzQW8EEvdkKV5kABi7oE54SUNHgGkAmCXdBrvbBDHjwDSAQbF7YOAQlUYMBuqKuApd7YCE74wP24kmwY26Fi+jhG8EHIpFIaDwZMYII0jwGguSOY9CBjwCZokq4LtZNumdRT1R+AVjLpjMNYcH9swm98Xa2cy83yMynTOYEy+MZa3c6wodSPX0NPGGRxaueTshdypEYurDp0pEO4VjvOQBVSGKwwoc8NVlIVzWAwef8UEl7nE5NSFlgxIiD4jdxidCIYyaMEJgPEI8kbETxE4KeEgE1CQVMuHB0zYnJx4wQgHTRbEh6sTET5OIlufDiTRWTw4YEepyakSaJtYbwweJwtLF/m4RXkJejUiRTPycNn6X0cA2VikSOx3x4N8eHfAQwDHCPJ8nACNYKU8AEgmr83BFghBNTD5SHNcSABIi0OAUxIZLp4cFItAJjhzykMSio3cawnsHJtF76w7MaG6pOfASaCQzeeSdGaJ88hbqneG/wCMUOcLYah04nbETPV3CsvU2yK02YibQNlG8wOmp60K4EGYVFIk2EtTUT1hRS+f1Slp7x3+6Ghk4lpSryer+vCNG7lusoZNO4n0PVLTf2hx7xziuq8nOHeH0FD3feIw/lBtTU+ptQjN0tXnHJ8xYoGKbtHIYLItHQeh606doLHpAopfdsjaqte3muhUhvEBAO8IvMcv6GbXJ2btp5vcKERaTM2rqXjZEUHmG+FPtR06Uyf3/ARD8K9whHhauGEz06U8kgbowc0ASBE0cxseAOMeEOMCJ/o4C92QADBYMX8YKAwAHEuJBbvbHr3ZCcABrkFOWDUCCiXrgAbnLDB4lEmckM3XCADnrSe3w7WEUU5izNMxfAxvwAKxp3kuW8k9i/0lbzhN2cjsrNRHV00D7ZBVA14ViGAAG8WlADjWuUZ9pfSw55L3H0qKqfiBij8Kxe/JLWZp28mbdwmTlZWJimMUBuiRQojSoDSoDDUsZmu0qdjYFNJs086eeLLs7RlOQt0pU3QJoH7DIooFIYOuojWH7ZvMNMEvcOJfZeVMrVsnF14i4TKmg7bG5qyYKiIEMA5GyoIANAzjUm8p1hv6mz2/zEPhCrKSJs1CTBNMt8hgKopd2zEEcwA28ArnlGqqfscM4Y8GdSvydrePE8R5OLPyz1itymUOXxTIUvuHx3xJreTXL01Ev0gtpMHd8vzLUhA8MQTU76Vjb5c4w2/2fWGG8zNiJ4icbZ3Mys6N9Flj7BuFZhI03p3Z0xRMs4cAN4g7wuFKUod4BWOZv8p/LG/mewk0+d15y3vewKQmu9uZQH3x2FZ5TlD4nrBHKn+U2QxNH9jHifzU6UL4C3U/wjfS/wCYZ1fA+eCYYcKa1h+jhLE74TMT6OPaOMm7Pz5uznDdxNGazhu3NeMmm4FI5hDMo3wARAAHPdu642jR3aVOea68cPFVZg4U5ZM3MKTO4BeulRqIhnHPqRVE76kaNoPMopaDXHCh8JFMSmLe2M6Xct9cvCPL+SoRnSc3yep8VUkq6Xo3skjbvHjd48ZkVVb+hMauz3Buh7aFXzPK1ZgmmkqdIo3U1DCBDDwrThlmFIQVtA3Zt+UTPsF2rsRp0HmkhR7Z9mphEPK3rgvWbDQMbeG7hmOUfLadTdZR9H1+qdNUpP8AYps8026cJOnif5wJxqhKJ/IXlG6RA3AmmmcbhA3AAhlXjDeYaWtLDduSYKaULSnIrcu3pktWg7t5uEYBK5k3mCbdw3bkvqpgYuzQTXgASgI0ER30zrH0KsD/AJNaYWrsfKrQPNLDdLzqxSeYactMa4ChQMBbwnCtAGm4M4+wioQimz4OSnKRzI30saTJo4I3/wA5lqMZU2HdLNF9ofAYmDO9MClz/Ty0t0/OKaZK/Go1jqdv/kp5WmoRT/O472ObdYjsj1gIqROIf5NBun/+GicEu/RtRDd3qCEV1KP2TOnNnA9rrV6TJG8SZvLcWg5VPEumeKDdCu/fugWL62Ewbpf05NnaqpcT9YMe6HWIcA6xHII75W/yYVk5goRSaaVJ27OQt0pjNyVAOrMRyiSlP+TUsXKP1PShaVvs3byJUyCIdW7dC6lD7Eqcz50zs8wZ3E3kwxXBy3rpjXx/l7xituH0wxMT/hAPiH84+npP8mLofOrrDy19pVTnNeNtp7QiNRERoI5j20h4n/kzNBnzk4tEf/xJQ+4Irq6YOlI+XSMymH0iv70LDM5h/titz+0H8KR9Tkv8m1oAJ6Re0R/rP/5BDgP8nJ5O6Yfq89//AGgYPwg69BD6Uj5ThMZh6PWHH++H+cFUfzD/AGhwf/vDD9wx9KQ8gbQc8tHOJZL2c9BGXqJl2ngCF4yZTiACIVEaGDfxiLR8jLQHK5g7I8kc4cEl98xkyzIS36BUMygFA6x4R2woUasck90r2PmdX/UFLSTjSqRfc7J22uv3PnYKrhT0ih/3h+OY/hAAZT6Q5/tDH14YeQr5MmAVT9BFVeleNM3A1r9sIkSeRD5M4b9G6JvrPHA/eeOH8ij9H0sKTcVJHx2FP9n90eMl+zIf7Ifyj7JJ+Rh5NCf/AOCyXm+s6cj/APnIcNvJG8m9P/8ABJJL3SvYpw/iOML8qn9E9GZ8YytlPo//AIdPwhQzVx+S/wCEfaUvkzeTozTP/wDcfsvcJzv6PKf8BERh438njQJh4iWiCyXrbUqSr/EWte+D8ml9MpUZez4kHBT2/rfnxgQRcKe39oAj7HWr8lrQBMJwWcPLFypl8nIiZu1ZpJoABTGEDmIBBCoiegjTgHfApeTR5Psvc6mnYKWYpygW95tREKG3VMJKVGNlW08o+7/wZYtPdr/k+OKbVwp83zO/8IEyDj6M/DomHr6gy3DvpH3JYWcsDKE0ZIwsWxuN6N07jFDcWgV4ZBeDOnGIV7oR0TvJ4q8Xsm0O7dqCsoYuGQK5bi1AQ5gbg4D2woamj/7kWVOM5K9M+KCTB44U5Nuqf1rpR2YmGdgrYPEyKM7JzhwQ+0VRNmocDeIAMfa6WaO9HibfWG9nG5CEvlvGRujkAlEeumYgAhFmlLOVtmaTSXt0ipIlBNMu8SgGQVHfw4jWFU1dBeEX/uFKlX/9yx8N09FekBT0dh7Qf/s1b/yw8Q0IaVHH6vo3tKf/APVK4feWPuWCKf0ZP3QhS72Ri9avUTbo/ufD0nk76bHH6vortQf6stV/lD9DyWtPjj0eiO0v/wCQn/lH2yEKx4Cwvzv/ABQ+h+58VyeSR5RCno9D9oz/APhafeIQuXyOvKUU9Hobnv8A8In944R9oBJEXNZqlLFGSaiF/W3GDvpd2RG9SgiIZQ/zb/pRE6D9M+O3/wBjDymFP/wPzj6xnDYAL31VD4VjF7RyGaWXnD2z89ZnaTCWODtXSJjAIpKkG6YoiURAaCAhkIhH33XKmF3q8Kd34eMfD7yj1E1NOFvf/wDYn/8A840bU6v5CexhFzjPGZavJTmSkj0kSecJ3L7RwqptbjADc49mdPjHbLXSzOLeM28rl8jJ5vdqJa0piJ7SF7lErwjzjAFBoNQARHhHDXk1y/zhaxi3UZkdkPrBsExaiPycw1p1BHXGjsbYJ2glUrmEjet5eRS9eUZmBMpCgY3OANwiABvjxdYnGase9pFTcHkdEzB28Zyt64k7fWHrduoo1TKUBvqkKIkKBeNRDu3RlujOcWsnmvTC2idx6rMF1DFwQTywy1yrltGMGfGBtRpUtRZ+0DKz8jlcvduHBRWMVQpgOkmA0IbZEQERMFAAd9B6oWkMseTDWGc8cO0lWigXk2bgyGKKhCHAxjEEDCGZsgGlQjVHHLkm7czlnJ27JSYOCJE1jmmNQTAAVzCoZde+JuwukCz9qJP+kkjUIq15yxTFCqRwADGIcoVpQBoAh/yzt3otkajh7NNXcKquDejWmDle7QTZAKpzXc6gNOARnM30ZWf1hVRvZuay85/SGazJRMD94AI/CleO6M7Gs1C2xt9pNJWsSM8jk6jI81mCZzFTRMGwQ4iBjHABEaAGW7KKloyk7yX2gOm8wr6SY83PqKI1+6KnZiSqWfbnZ2Ts3qjhxTEcLGFRQ3beNUfGuXVGoWPkfmOXzCYTB5rD06J1FlM6FC6YaZ9YgA98KREWVF6riPFXCnPVUOb3jDM5oOqf8+6ETGjlm9z0YcAHNCRggxzQkoaM2awKLpNH5PL0/XWU/u0/GGFng5kKaTFFNYl6f9qYv8IQjZ4OZ4R52p5ufRaL/LL8x/PVG0aKn3m+TvU3EwaNG7ha8Uyiah1DHKQAEAIQwZAABURAc6xisu4Ru0qTmCdl28rk7hJJLV8NTVyp1Wv7RgUOYBHiIVAQHdBoP8xs4/ln/bUPsr1rTN3DgjxnNNdSPXE+TnSuj3GERHwGIJM0WOayVSVy86jjC9W6VQpx7BugI5U4xWyDD1nmHx9lTsh6meHBTQ0ThYpo4jvkOgNByjCJTQoG6LM7CxRgwDWEQNCl/tgCx69ykcxeWAhMHk4somzbkV1dNwsYpjUCt8gBWogNBuCA0EMo6cA8ch+WLaCYS+3Ekbs3h0rktExilpvMcR4gPVHf8d/nHB8j/wCnZkOmmY2o0sW0Vtg8s+3l6qrdJqVq3cAchCJ3qDUxhERETDXcFAAKZVjOHkgmEnT+WN7n2gH7u6LIra+eYf64Q/tYJK/AAiAms8mkw/XHGL9kA+6Pp/R8cyJFOAAsHE8Fv9kIQApQQ5YOJoKJoVwAuBBTJwnrXKYcM37hRNTk4ZSiPi4acEWPiKRDay49eBFZx9JAMliFxIE+6I9kupiekh3f7fjABLyu0VoJWmRvL5wq3SIbZKW7+IDviXDSHbhT0lrJhc/tA3eABFTFWCgdSIA7B8kaWWP0kM7SqaSLQTB7MGRQM1ZmdCmGAJSiZUALSogYaBUaBQBg2gSyVk7SaaLYWbeW8mCsklRsZi3bvjp62O9QTmKIVuCAgIgIVAoZ50jBNDFvm9g5pPZo4ZqqneyF3LWuGYAEiqghQwjwCgUDqr2xZtCyidj9H+kXSQnsO2kvJJWJr1biq40MPfS6Pv64mWxSZF6cXVj7N6UJ230dzAkwZHLyxlDYoEXERE5QObMwZZ51rxjJTnxIAwfN9D+9UaiI9YjuqMGAuJ6OGgcRxKm2sOCN/pdnxHIPiIR3zpd0dfpxofJJ2af9ISxug6YmuhW+kQMu4S5CEcO2LZa5aiTs/pXzdO73qF/Cox9KEBw25PYLd+FAjx/kK2FSNj3fiaHVhJP2cUaMbQaxK/NbhT5QyoiZM28obs+6lO+L6A1il6XLN/5q9MB5ozTwpPPTHcF6iKGMYVShwAAEah1B3RbG6ybhMiifqgbwHjHbCWcbo8rUUuhPAcwaEB3x6/COcVMGJFdYzNSw+kCT2kT9Eq6TK4KWvAaGAQDiJRMAdohE9eCIe00uTmkrVb/O+kRNxKcu0A166hBJZRxNaNR0p3R2vIZg3eJ4jdQh0ruIU3rEpUK06wD4xzpNbey+cW0w5w4I3Oq6wyp50KQRukDjwpn1jFp0E6SvPGieYTCYYRXdnE10XV2hDlBNKpRNnUahQAHrjny0EltRq6OlR5K1W8ievAK3dKGKF494QLsiNaVCoDSghSkdeg01KVNxqc/YavVVpVFOJ1eK6abfV26ZCJNygiUpdxSFoAAHcAB7xiPYNG7yaETU9a92ZcPHhGXWa01SNvKyecHh+btFu1CobxqFYn7O6RGdqLQNJHZ94dJ67MJU1MPItAEwj+6A8N4hHNUpOErej0I6iEle+4xt1L27i0DuRs7iST2ZMm6xtwFCgCqXvEQAB74tz+St3Ev1dTYRugnd4Fp2bor2kPRnNGbfzpJ1FXaSRRWdJqGqpUAqZQDZVrTwpEBZq2DiaM2mG4VOTmlvRzRcr7nRqoU+nGdOW/snnGj/AM3qHcWfmjiXn6RS0FM/2R3eEVabNdLkreEZ2fUZKpH2S3UwDMRzvVEO+salL1lFE+U9WF7rPEIo8UuJEMGIYu8oV4doRvkefGq7ONisWwsDpss+3bzSVs0pw0cIgYykvKCoEGm0AhkICHHKnaMVOz8o02W8lbiYS9v5sl7JQE1HTpEUhxBGgBQ21kPEAoOWeeWqSI0nUtI7by+eTNu0bp4mGnUmsXsgvCA1yHgAgAhFqbO09TcJqOD8DFLe54gYMhz3AFRDtgOdnPkzsFpks23SmEvtYSZqnUumblUEPEANQB7gi72DmNvFJWT9OJGrL3F4ClMYwcqAdKgCNPfnF7dGbqJkxFNi961IqukG0rdnL2srb/rDhYOb0SAHhviZ9qCCyLAg7bqe3EdMD8ofx+6K1JXbjWPSG4RKPnOG3OpGTnsdMYFMduFE7QKqeua98Ah3MXaijhJPpxCA71iaH+tCqKmsTzV/ZJe9n8hHK+TvXiRd3lI9f7YbmUUhZIY7jyjw+kgRCseLujxyKQAeKb6ODm3QQnJwIn6oADBujxSwHzUFvBAAN/shduRNRQifrw2MH0cPZYNHBIdgLWRdNNwkn6iZC+4P5xFWn5RQinqfjnAYuHMOT9YIezhg4eJk1NuqrtXeTKJx3Z5FrvinuZFVgl7Di7NtHM4cS/WNXcEVyMUpU6hnwHiAjFDniCkvmB5W4TOkqQ10xTFoJR4h4R2aDR/kVLHJrtT+PTbT3NHkr9N5orST555FNlES+0k5ICoU7APiZdQQeWWlb+cG+uOCYSrECrYhqbaZzJgBhHiJSgPiMZIvo+nlqLjiR2gaN7hdpFRYwD4XRy4hmHGI9zYKaSeYJKKM3Z9nDWumMcDe2URDP/GPbn8TC+zPnqfzM/r/ALLvYtx5jmEwk+JyTd4um3MXMDJAobDEB41LdhC1trE1HGI4eHuXsMqaeYlDs7Yr5JNayx7xJ44kb0jRXDULs/rCQnAtEwAB28603gAbswioOppMHEwVU1dK/mZRMxcq1z7d/ZDpaCEHdtMvU66c0vRsejSaWXb2gI4mE8VSaO26iZm7q8CeIJOTEBMF0BvBwHOvdEha9prCjdNnyp7pzdlMswEN4Ri7+2+HJz6wzaN/m1DGrQvCoAIU7A7YV0cTGcM5p50bqKnb3RKZNQwgmaoUCoV303Zce6J1OhpKm5vY0oa2qqkYQ3LwBeUgTnhNQ+JBL3ZHy59ULCaDX+34wimWD3e2EAJjQYDQABHoABPCYH64A26DlCKsSAU0evdkGu90eAILAFLvg5oKI0gom64VgFgNBoRKnBxCEAcD9cHvd0In6EHv9sACgDiQJTYcJlGAOGJDRBRNLUzw27Fv65hU92UUOzquI3Op7QxI6Zn2HPG7P1Ednx3xDWZN8jP9YdrsCPc03bTOCrvMknvoohhVxIlZgb5PEARSOhGVhQ4wyXUhZQ0M1hiZGgmK38cMpgnycODjBb+ImdOIAJKHHJ4cPTHT9H04rpVdTefXh3MltXuOP3oBodKK6upiQ9KTWE/biMVNrDMjiHcrXxE8OGisRw4acniQm1c4cS6COIziHeN8NSCwrD9ybWG8MGo6up9qFW6/J8pCKg4amInCEnYnDExE4jQPhqYcPZebWE+UhB6lykMfI6TNiJnUgYaMlYcnCKJPXu6AoEGAOTgt4IADwugpDQBUGDpngAeLBiQzULDpMYKqnAAimeDn3Qld7YNUYBWAarqM3GsJ88pr3uiftklybeaJ9Moe8d3uivRapaXzxZ9ZuptnJX4boAsVhMmsJwZqbV3ENyjqbg7dT7USZm+IniJwSGWKXttcbnUT6BbxoZz0mJqjjptzXfxh7ZJzq7gmInsXtrwpSIXWfOEvOp7OJd8ah7ozfaVcgX6mHMNYbqYXKXim9UeA+FK98deaObTfphY9lOPnTp4bj+1Lkbd17/GOO5yblPR39kI2LybbV6nMHdl1FCEI95ZO9lygby9wgHwjk1dPOFzq008djocsCBuqCCaFCbo8Y9EGgQUDdUeMMCWAAxBg13vgL3ZACMAHjjAAFIATQBQgAPe7oARpHh3QABWADwjycM3IQ6AKQi6LABh2m1HlJO4/6wqj+8QDB8CRKeTIvh6VG6anMVYuE/gUw/AowTTij/Q7Jx9FNCXvZvEUL95giK0Cu9T0uWfU6Cqijc3cdI4VjOT3Naaygd6SdymnybhSJg5+Tw0+ZdiqNHGHcUiztTJzBnycbwfack9yWlThPzfq6nQMJb3qhQBhwyPz01OYf+EIyKfT3TpK5g9b2b0f2XmEqSNebrOLRKtlzkDIbyYNjgUc8gve6E7KaUdIjeaHT0oWDl8ikipk27eZM5kLvCXOa6XHASlAiYjkBwAACo1oARpB7GeBrMic4bxwn6hrvujnL/KPMVHmiez8wxNhvPALd6W2koX3Zh746HWOmpfcJp7fSKX+fHKKhpjsVK9NGi+Z6O5o4O3I9w1m7gpqCi5SOVRMw9YAcoAIbhCobhjooTwmmyKiyVj5EmRTxDwUW3zmJHSSHkF6fHF/ETs+3Je2TKPqicB4gBQG710Ecq04Q+l3+T70yOHhG7yYSRJK9yi2sVAod12o+AhHqrUU/s5OlI5hxeTw8TYi56Pp2zlabhPEIRVVTE7acAjp6X/5NmeKJ/0ppIljc/qos1VPvEPv8Yfo/wCTBxFCKKaWEifVlZvxVjn1NSFaFjo0zlQqZmODbHXG+Jsers7jZUjX/JmlabOV21tzNOVbyeRuW6O/aFYoiJe+iYAFfWiX/wD7e04kbf8AofSo0dn+jdSs6YG+0U408QpG26HtGSej+wZ7NqJ33cwcH1oxqUNdG7QApuEByjyqdCMZXR6+o1jq0WfIeyJcNCWeuRFApu8AL8O3rj78+T+vrGhOwjj17Psf/klj4B2UC40lQqDduooF7QGgAIdg0AI+8/kqu9c8nPR44/8A0C2L+6W7+EepW/ykeLHyNUuhAx6CKExP/UIRyWNXcIuu0bp4rhRJEnrmMAB7xgzdZu4TxG6pFS+sU1Q++CpCnzE1L/1TV941gyRT7eInc6JdquX4QDFqBAx6CKGuJmGAAeqGrt0m3MUD38/VTMbr6gy8YK4K2wyuHCly4XZUMYSXa9tQ+MAZdPUjrpqkVIUpjXimvVp2hDXJnVeMWzJpNPJghPrTu2m1izAxciiIbJSkKI+BeEK2ZmcsbzN4vO2hD46ZjGNdreqO0QCiFTV3whYy1aTJg/Fy0213Sximu0EwmUMI1MOXHLsiTkaNnV2jpeZL3TibcoYC8RHIeNY+ldNU4yjKLtsro/Fuq6mtpTp102nKWMuFuX2zExZzSTt3jKhkjFMmW6WmRTCUMuHN3cIlb5OP4RRdGTo6dnXpMK6Ld64ul+scTVAePOGLkdm0V9I3Ib2roVr37wj56tT6U3E/YPjtT+XpYVXbdLjj/YUWXw/m1T3voy1/GGzZ4m4vqYhypHNsmNluyEK166w9DdchJRdumoVPELfPslLEHW0xuCLPV9XHCOS9zVDAcN9Q3iMeKm3TTImzUSSJeHZLSme8ChuCHZCJwRwGG3Ph+qMNbuxm5PHIinx08Tk1Ert0ClMYwAJaVrnQa926GzlaXnmmOo7SIXLZxKDfDdl1UpHM6U2mjycTVx54dKkO8VMn8oPS4JxpSg0AOwKUiXbqKfOODn+soYfvGPrYf01OMcnP19Hw2o/qSrGbioLZm94LM78r9KYJHJiHUNsiF0DCQRABDfzB39keCfWfaKETTfl5Iyhjb61NWte4RGMglUybsJPapNwpcI9kyhecIiU5alCgV3iCv8IdsZUxljNNwTDZtyXLhSlTKFC7qAHYHCDSf02tVOcakmsbW/e54vz39a6r4ehTq0KcW58rfax1elPpIRyZwpNjGSMmZMqN0blBGuYZ9gVCnbWHjSfSNvfUTeIk2QKa6UCAWm6OV52tOHE0ltk7Jy87uYOyi6WwS1FJIDCUoiFBAt6giIj2RaZloWtxOJeT5GlfInzXBg49gAMc1f4fSUZYOp/yfU/B6v5j5LSx1VWMY5br+DpZtMmzwMRBS+Q3NMXcPjuGFzLJ8w8ceWPXtvoPtYk3nDfV5e6MKjhEpqpLJhvMUMgA4cByGOs5RM2c/bN5xLl8VoqiCiZi9K+ACHiAf3o8fXaJ6Vpxd4vhn01KpUfZNq/7EoXfBoAoQa72xwHUJnUAnCGzpum4TKJBOS6bEKZM1BAaUruEBy64Vdo6wgdP+7vpkIgHfSkJnPrDTEbuBJe2rxaZU4bQUDxh3IaGa7PWGerpiq32to14xT78xvFEBzHtj4Z6cQ/+65bPnnuT6YFvGMIia64OFREREc6VzGPuNL3ymE7cO3Bjt0jbKhru0AFATGAShSgCNA+qMfCrSs+TmGky1swTUvkd2gmKxTesQ7lQxfgIdodkd+k2TOSXdI3PyFm6bjSpL8TmE1z7V1AQ+4Y7kFd4nPHsjxNYO7RFRmpkF0aUuG3AFBEI+eXkzz1SzdrJZPG6lwjJRVwpxvpgQAOSnGpDDl1ljulhOVJppAlUnb7f9Fv5goteDZw7qKYCHUJlziAhlyY5xx13zbmx3U0RVkrMTyX20dp2ok7g87mZk1NYRaqrtMO5VMgL3RSKBbp9kTZCIjTaqJrfWqnFh7aSxRRRLzURwyLME00wE5kFjnRqI1qFFFEhAQrlvyjT7MWacSNRwo4mBHB3FNktaVAR2hrx4eARnNsJwzl9pLSzCYJ4qTel1MxgAT4aSYXS3t4mEAAADeIRxaetOpSvONmaSUYOy3LswW+RkTTvqq3jm2d5hMYxvfmNNwd0RM7mdtJO384KWDVVln+1FNfEvUBiFvCFeuo8YlLCTqaS947l7d5iy92mdRa6YoaucKBeEBARoYBpUAAAGlRoIRczzVPUzs05o9aKuKpmwSiJChuvVvBQeqnWEb3MWUBnaJ5+jbi1jizZyS9vRNQxqEEwiYC3SVAKjUwcN0VKVaW7P2gZzWV+b3bSYO0xTTulxEzEEBDaMA7IhUd4RIMtFdtJxaCazBRwS0SWsGwVFH19yinSpbxDDUO0AqAxIMNEdpJfK1U29k5gRw4cAZTDb0yre3bqVAAEawr7GTU8lZlKVNiKH+tsw2PFzc6LdIGsHw7JzA5D+yUA++kGS0M6SFPR2XVIT9osmH4jHJOEpSPXhOOPJRzjCagxo3+YrSQp/wBDty/+MJ/OICf6L9IEjTxJhZeYHIQ1281RFyGeW4lRp20jPBmiqw+zDtI6uJMJen+zUN7xD+UKWbCL3MtBOki2jxu8Z2fcMiJJiUpphRAKmGo0AREwBkG8sWmzvkt6QG6fyyYSQh/7ZQ93v2Qr7o5aumnM9rTfIUKVPFsqsuCnwjRGTZNOVu3GxyvKFu7qXAAAAN1agMPE/J6to3/6Qkh7ntKcPsxpsmlmi9SRt9Ybt3CqRcNYuIoIXwyG8ACGY8Qp1QqGlnBO5x6z5GjO2G5kqEsk6cjSeYaut4YGvFMW4ao5VqFaQyTjXp7JJHPLJ+Y7FyuWEmZFgw9nDAhAHPEMUBEAEN1eMUU2ifSImofDZyc+1/txw/4Bh6rTzm04kaDWUoweZBpjC4b4lR0ZaUE/+g5Of/8AWRg/4IAdH+kxP/2fln1fOQUN7yRx/iVfo9D/ABGh9jEsK3hhyNh9Jif/ALJtP/2oUf8Agj36H6TP/wAS0jfVmif4ki/xan0J/IUJexsA0g9/t+MHGy+kz5yw5/qlmSP4hBTWd0gf/wAP3v2XyA/iES9NU+gXyFBewCljnfT75OVsNLFsG9oJHaCVNG6TMjfDdYl++UTCIhdClBvFpXqjobzFpAT/APwfzM/1VkB922AD4QQ8st5//Dudn+qZAfuPGlKnWou8FuRVr6avHGb2OKHHka6WPm3lnFfa15Ql7wFP8YilfIz0wf8A+P8AO/8AeRg+9OO6RQtg3/XLBz1InSMYqNChxEaHru4UER7YzG3lq3Ckwn0nl9rDSzUsQxrqOZEw4loACOQ7gEePbHq0Kuoq87HkamGjpK6Vzl2aeSJbCz6aX6QaQNH8vVVLewVpwe+WnWAJZQ8kPkW24tZKzzyzdvLDzBokoKKijeZKnApwDd6KlQ74bo6CbLpzgk8mFrEpwR64xk27hEU9bEDCUwKGqIhUcgEeoN4UGOgZpot0XzCzbRvI9EatlJqdMhjPGah07u7aTvDQ4DWo1CmcejOooLc8WlSqVJPFf7HO068kDSZJ25Hikwkjgh1BTuorKjdoADUdio1z3BwhbQ/5HGkDTIzmcwlc8lUnaSx0LMyz5NYQVVAKiBLpQyAOsY1OYWQ0kWDuOLJ28dnZEUAxU3imBdEM6CBr6VahvAAAfuPIvLN0gaP5elZ/zXKXDduYTGMm1KpfOYRExhFI2YiIiNQLDhJT4MatVUdppkcl/kx9JH64ppMsvc9li42fecK+AhFWtx/k87cWTk8wnimkSRTNuybncGw2KqQ0IAmENo5q5AIVrGmu/L1nE0TJrll2hLnSTauCD90UDSj5YFpLSWPmsjZy/CSmCItzGMU18oHyEdoa5BFWkKGqhL7/AODjg6OH+6H58YVRR1jk4O9FRRT0f4Q6lZ8NxiJ9AwGL7Ihxijdd/A6cWdUk7cijx4QjhUt7V+mUB9YYY3xh46avHCizhRTbVNeMYxs/5RZtH9inkwtJLHDxNLzYi6TUeGUMA8kA1MF2mYjlCuJU2uSFs9KJfOJgk3mE8SliSprusLImOmU/ADAUQyHrrkMamTycJhhkcJ2wl5yHoYt1mfdwzE9By47hjcrZ6LvJztQz1hNRKTzDnFcMTGSGvWonmQ/cIeMZOZKcaI1P6PtI0tHZ/E9CWpFUgHeYhBEQKHEQDfE5M0jEd2S8lTWHCSkwtwTVMYE1k02IgegCFaGEwgA5AAVCNHtB5Orez+iecWLl9oDqpTWfIPjODI0EiSfNKJQHMQAAqNQioM9MKmGR5I26p0jm5pSgIlHMM+oQH85xr870kM1NCcqtZMEzkcTBQ6JUS5X1SGMUb3qhQla03xy1KdfmLR0wq6dtIxVp5IEvcJkUUt4qe+UPRsS9XaMSDHyOpOmpyluHtz/saf8AOJ+UaWG8vZ6xMJe71cnSToN0B68su+HqWnyyanpFHf2k8vvjyqs9XB2Z71CGilAGy/kwWDs3OGU886TV27ZLEcJ3lCEIY5cy7IB1xthVuT/P57IyNDTpYtT+uK/7mHyWm+w+H/rQ5PZMiMclSFaryjvpSoUvBoT8ouwX6eaP3GptyecJVWYNTcTXCiBybukAj7owLRjaROaScjdRS+qkUnO6RDBsiHgEdEJ6YLDuPSTxL6piiHh2xytPnEnsvpUfKSN4RWTzBxjI3a7BFBvCUe4a++PS0WahjM8f5VU6nfDk1cx4SMeGyDnETIp0I8oeOyx4dhwZaE1D/wDlhqorBDLxSQwti7cvNFdtFXGGRxLLQInbrIqVw8XheClB8R4xudnrdKaQJe7k88k8vPL26IGTRKjVP1ShQagFBDhlHONp2vnCXnb/ADpNpE3qnDMBjZPJ1WbzizcweKJ7d4iKiZuicL1a+A745tTOVJXidukhCrPAotsrFyeYaWJfZ+TsyN0Xer3kUciGrQTjTdmFf8I6rldhbB2TU1iz9l5Yxcc0qyaYYnfeER4dUZ/ZewUvcaTJnaDEPflTVBuXiGKephzpuApC++JrSRa6XyOTq64oRU/NTRKbbVOIZAABnxAY7XqFWoxtycMtK6NeUJFvfJN3DNVu49EdMUVNqmwJRAc+ugjHPzmWyezc8OzlaeEyS9GUxq3Q7e7hnCthrGvMNV44eKkVVNibSgiBApuDPd1w8LJG6dvG8vmFw6RWp3Cd7mHVIYAu040AxhAOyMJHTFb2XA6Utw3Zt+TlczcE6Jk0Que8RisO9KjyeYsvZyN60PdHaUpu7i1CNKFknMJgTlNghRMYuXcFAhRxZRniYjdO4rdu4nE1euM3Fm1OtTh63MVkFtbUWfeKuE5eqe+mJTFUTGhurPeHgMT8s8o5Nmoq3tRZ9w3uVuqN6HvZ7qGu08BGLi/s3NFPRqfuxCObIThwpyjdU9z2fwhK8TGeMtytzXT88nihJfY+y71U5zekcGAhC9Q7NePCucWGyLKYYZ5pbSYaw9V2rvBKvRAOAdQQshZuYJp4eGcn2YmJXZpTDOo4TPDkriUlEcS8qafKJwSfLJps1fqxKma6uz9iKHpSfKN5Ok3TUuHcOAT+sAAIxhY3h3SImUl+UHU9qBZOcOaO3Hrm+4AD8IbSI2GzOoop82JjXuqmf3BDaXr/ACNZ4pz1TYnvGsZHYKQonBSFhQDYcdp5OQUxoEV4TEMSPANIAQYxoJf7IPCZt0AMWvd8Be7IIXlIMSAExQBrDlmaGob4cNAq4hoq6JBJwmm8SUcJ7BFCXi+sFQ3d4RupnKabfWGcvwkrpLt1MQyEMhEab++GlnZNZuVt26jNm3OrhgZRZQoKCYaBUdoBAM+oIlHlpW7dM6ail8n54RaeJgyGbTmYPHBmbe4kc3SUMBA7wE28e6MQ0lSWYWXnjtS0CjdU7tM6iKjdTEA1BzvZAICAUqFBi6zi3jdN4q31fY5pd1PcOQh4V7Yoc9cefFP6Q5UhOaU3R7qbvCOnT6z8Wd17ObVaNaqFjP21unkneEmDdO+reEuGYwkAwU4iAVrEgppV0gPE8VvMDsm/NLqqdBL3nNUawab2MZqJ4jNS4chRNdMaoGGm4a1i3ONE0rk6jJwzmDh60mbNu+LiFKTnlqICBRHIBy4DSPoX8rTlSuzwo/DTpzsLyljaR5I5PPLSTx29PM1sO64UMfC2RMQRqNM7mQB2RX5vL2cnl72XuEzsnutHcN3xSiok6SUGoJqBndEvAQzjQrTkUT0dzBSXp8rJ0U3yJS/sDAcQDtulOHjD9QrNwmR4328YoKFNl0gvZBSnGPGjrMJ5W2PVq6KDgkYHLbHPLWOCN9X+REMBlljUEgUHKg7hGtMuEXVGYSNvgyOXpkSO0qUxeJuF6vERpF7E3pU8PbV/P54xmVoFmadoEmbdv8oSWIYxrvQMAjv41CkcXyGvqVmo+j3Pg/jaGErq7te5Mm5OPQQN0DHOZvtDlNAirCBi0+pBi7oCbi1/sgLwQkY0CYYpCyDCMHA3VCAGgwjDAPfg4HhuY0eA3JwCsxeAEKwUBhMTKQDHIDWDFhEu+DGNEsBQ0CUIRDEg5TwihURpAkN9J+fzSEoOIp4Z/wCHvzikiTn7TK7/ANLOU6FwpvGkBZw/yM6ftCaG2mkuJaBwpz7hgL8AGvgMesutiS8inrl/wj2qD7EebW5JeZn+TnitoLROTU/yf89QxViHjcziPxUhuqMeA3VAXggLED8YbHNhw4UNCChIgBnM08RPWE075yfhHjj5wlfJ7Z7t4vtdf3DCwD839mGUvVUl7zV+4xfjuiU/RUQ0jXxGZ2/qGve+HTNXDcQ3IhqcwV1f0TjlC945jTshchfln14rxNGW1kfk4TdoJqJ4kFZHh4IJqJxZk2Vs/JqR5QcSH79pEeCUJlJD+VrcyJJ0liREMhw1ImAPycCE0RhC4ah4kIbuUfo4WSPyeHCJDQQ5YVLuhNbdDYCIKQqQIShUowgFk1MOFwPiQyAKQsmaKAFcuHCJfwh4AYicNVi4cAHlSxMWPfYbw7dTmKxDFHETgsvWUbvCKe1ABL2tl2ruNYTT55h2u0YaSR8mn8nU5l67Fzfot5ozw/pUwMXv3ffFBdNVGbj+H+cAF2w027N28T5iTVVTxAg0+NIpjBz8nOnFxliLicWTmeHzyMVf4S1H3hQPfGfsnHJ8nES5ATmh+Uh1ZWduJHOG8wb376SgG9w5e/OGcwGGiCuGpESWWxr4ndUqmLeaS9pMG6l8jhEFveFaeEPymjINAdrPOErPI1FL+rlFRO9TmVzL10zyjXijHhaiGE9j1KTyggTboMUYLeCAEKRkaCgGjyhoIAUgShAB6DF3QBwgSBAAMAO6Bj0ACQDSE1hhYxYRVCADLdNLfEsm4U+icILf/FAPuN8Iz7Rm+836QLNPOYQk2ZlMb1QOqUo+FDDXujVdKSGJY+ap9MjUVP3RA33BGMWZVw5xLFOZ8sQ2vVDFKI+NIiceLG9Lho7/AEV8NTD9T+cWORuVMSJFzo3b4Z3Dd4qS+a9dMUBDPPshqlZ+aStTlG6pyesUtfgEaQX2cTJB8opiYfrph/jCbaSSueSt3K5w3xWj0ot1i+sAhQadQhUM+0IOoVRRMmImclypdoohnv4790P7Liphqp+0Hx3/AIe6No8kjfR4VSaWXZa4olrrS+xdGLXbXRMKZziHAREoDT2odKWGeN5gdwnOPk+IKmCVOu/gFYVsXht7SWtlfMOR8lMkyl+jXSC9/EkfxGLykinGhncrKEo1y4nrjglzncmG18R+ETLaRpp/OE/diVSRbp+jgcdNOALkeoyTbp+jJCC6zdNM/Mh5MHPJn9S6JjRm1oLZN5Omq4cOCJJNynMoZQwAQpKZiYRyAPxp1wrj5Hs4nOH9rZL7WeQe+CEPiPCJ7d9Kl73gIh94dcV2z5nlqJoynmHel5CioUptxgqNxQOsRyp74uDSz7dmodwooqc6qmIpeMO+teFO6KgS/o+JT5t5vtZOJXzPN86eNSl4UTdKkDxoQM90fbjyL3Ot+THo/H1Jbhm7yKHKPxLHxZ0hIpt9LFuGaad0iVrp4mX2QLMF6BH2P8gt5rnkr2PHpk19M3siDxage6kd9X/KRjHzZvLh8mmpq/TgTOE8PE6F2IGepTRRwdSVp3j5G2jFAShSgiFQHdQMoamRtApLyN9c+V4l43NAbnAK0pWvGlB6omFGMknc6LKxY2TtNRQyGRT3b10tOug18YfgNIqtniPGa5POCmK4PyeyYBG7WtRGgVz30CLQUYyqwUJWIQcBrAGCAAeIQYd0ZjGaRXCfJ7ByhzTXqDTtCCTAU27Nwp6iYm/H8IeboiLUqA3s9MnHqNVTbXEwFEQ+6Lpq8l/Jz6puNCTX0+f4MyszNrNKWKTTBMxHKpTmDEzvGEa3stwDXKF0LMJLyY01UfiS5yhSlzyANwh1wlLbNSVnYpovL18ZTCC7kJK1N6pswANwVhSaSqZS2Spujr3Eg2jEvU2xyDdvyGm+PqIyjxTk1eXs/FNZSqSrOpq6MZRjBtOP7+3Ym9GbFy3GaEUJ8kXMUyYG9YC0MHYFLlO0Bi5JnUb/ACPHMqcpcQDG33aiGfaFKdsUmxVon6arKWKJl1dbELiGqI7JQEoB1hvqPYHXFtmWsN5mi8ImqZI6eCYxcwKN4RARDfx3x4mtylqJZez9O/pSVOp8XSVK9re//gdITBILpHjhJI5+aUxgAY8uRNRf0fMoa8Y24d4AEKJopqJ0UTvl4l3/AAH8ISbzGXvHB27dwkqdKt66WoFEBpQRpQBDdTfvji4kfVPZnmCzjXHCagXSXUzF76CAh8A98OXilxssoHQTMb4VjySYY+JSpvW/PdEbbF3qFk5085uAxcKfupiP3wKOVRL90c1bsg/4ZyjJhxEzuPpTCpzaXrwiNfz1xZWSWJchpZuz8weJoy+Xtzqq3QKUpS9Qe4Mg4jGw2S0UJt0yuLR3FT9FumbZL9Ycqj2Bl3x+ka/5Whoqdm97LY/M9P8AD6jXVm0rK/JnK9nZvM5PMHDBufV0m51FFDVAtwoCIlDLMRpw64ocrJ8oJ+91d3dHYRmDNNtqiTchErt24XcFQENwRygaVea5grL1NjUlBa/uCJa9w0CMfgflvzpVYSVuGj5f/wDUP4R/G0qFaLur2Zo2huWt5XPbRTyaOCE84FZJtVlDAF1MpFCimAjSlDgbiFaxrz2fSeXtyKPJo1bpH2SmUWChuoC57Q9gZxRtHEtl88kB05o3vkSWD5wQA5A2gvUEAEKmNkOXZlFtJKLJzPCZt02ip2ReTwVKKJBXgJRrx66R8h8pKMtVK9+T9Z/pySr/ABdGX7IwXypF3jyRyJxK253RHbwWt5Mo12iCYgAUQAQrdEMw398bxo5licrsXJ5enc5JqQprvRPTaDwHLwiOnUilcwcMmBE/1RwChTXsQcQAMADUwiIjtCOdcwDqpFwZtk27ciaYXA33e/f8c4z1eoUqEKa9HuqnCLzXI5KWDR6PR5pQSI9zKJe5UxHDchzfVyEO0Nw+OXZEiIUhHHTxMPELeu3rt4K098ADF+3bizVTUv3DFG8UvUGdO6mXjlSPgrpGVxLeWlU9eeTA3VdDWVKB4BlH3vfGT1c+IGxhnvdwBHwLt0KalsLQKdA82emL3CucQ+EejpfCX+xxS8zQdCTVR44RTTv7WKXZzEvREQ7gGOwvJ6nLiaaQLV2geXzspI1bSNuUpa3LqhzHLlUeiAiPtRzv5G8qZzi2BE3ih0kkpa9cXsuiokAAPUFDDWOvvJ9sazkcjtXqd963e2kXWRdGKFVUwRSp1VABMYK0oIgMcNVbnXCeKNE/TCz6fJ+cDkOQxOcip48IoTWx0jtJbB7axSXkO4Itybi6NcjCJRAphoAgA8AAREcxjRBs+3U9JKyH/wC5IIxJM5Sm3b4beXqpE510qPNHw/xiCF+xQ54weM2aTiRvCMnrQ2IiooW+meoUMmoGV4ghQN9QoAhuiryy1VtE03CcwTkmtrX7rzWszjShQujuplvHq7a689lGsJ8ozcf7safEIrT2wEjcKYikvVv59HPLqyEf+cKw88heV2t0d2fl6U8tJL2TJ7dIUzxMxjuXCgFADXRIFRCtQ35RZ7PaZJPPHGpyecThoS7eTUnElXTaH9kHJiAQB6qmz3BUco410xGtpZ+2Ewk8vZzM7Job5KYrUwgYh6GqBgAevhSM7W0i24ZqYbhxMErm0YqhlN3ALph3eGfHLKM5NxNowPp2ray0DNmd4ErbvSETvYjFZM5PcIgIB4xRltP80ZqYbyy7hXa+ZMgHwFQY+faGlm1De+m3mjtIh+cVNRRMDd4AIAPjBg0szz/3or9lY34jl4BGTT+zVWXKPoSnp9bqJ4jiRzVInrYjf7gPCxdOMrUC/qc1OfpXSgPwKIx87j6V5wp6OaH+qZxn7xGHbTTXahn+rzxwl/ZujAPwEBiMf3KTt6O/HGmjEU+T2LtG7P6xW/5CFGWk62jz/V+h+0DgnRMo4bp/AxwH4Rwan5Q+kRPk29qJwlc+jmCn8xhyXymNKCfJ/phODk9p4anxhNW9jcZS3PpLZ6aTiaM9Ymlm3EnOfZKiZYFBNl7IiHxg6dl5Oo3w3EnZc4TG5xLwiNRMaghURER4x81FPKH0gKektRMz/wDiB/CAJp/twnyidoJgT6rg38/xibOXDI6eJ9OZZI05dsN25CJXhu3aBdr21rTsGoQ6VTbp+p8P5x8ykfKW0kN/R2snH2XRvwH74eJeVhpUb+jthNdj1lCj/eARjRQxDpSZ9ITHbwOMmmmfmbfsh8Kx860PLB0sJ/8AtY7V9kzNsP8A+bpD9Py09KGHhqThuf8AtJegA+8oBGvURl0ZHfYIJp8oo4Oe/wBExf5QoK7NP5z2eaP4h8Y4JDy2NIn+2S/62olrDth5ctuGf9Tkqp/2jM1TfxUz7A90DnEXSkdxKO8P0cvVVJ+zz+EHbqawpykrdpE9ZQoAH31ji9Hy/rYfOSuT/ZbnD7jVhwXy+rSekUs/JD/ZUD35wsoh0pHZb5uomzOpL25Dq3eTKopcA5+AXqCIB19sRLE1pFHGHOJG0aEIXnN3mKNfVoJQy7Y5XJ5fUw+cs3Kj/VUUD7xgw+Xuop/7Lyz/AHxg++owB05HUU7xG8vccme5hjeMWg5dfDw6hj4waSpTbCy9rJrZ+Yee1dUeKFKZTFUvkvDdNeDeIhxqIcOEd/OfLlTeNzt1LLstst3ZcCHxEIpS3lKWXeKHUeWfS2zDtXgHtpuilUx4CUZS8jguWlnjiYJJps52flAKoVFNW/c43KhvpmG7ONX0r6cdIE4nDf8ARNO2tnJOyl6DMrd4nhiY6YXRNslEcwpvEY6nY+UDYPEI4/R+5cMBi3TE/lD5/wCULYOaPDuHEnV2+ddwhDLsEaw3UUuUTFSj4nz7WttbiYOCOJhNJxMFUjAYusYygZDWglGgCA0oIZVCAfWotxMHh5hq6rRVXaMnL2J0Ei/UTG9dDsqMd/J6atFbhT/VapPa1dL+cPUtLGiNT0iapP8AwZfwGKVdR8UDhl5HzwCfW8+knf8AuVP5fhDR4tayYJ/LG81cE/aN1R9wXY+krfSdofU/rhCf+BH+UKq6RtE6aeInNG//AORiH4QddE9M+YYSacOP+g5qf/wK3/lhZOz9oE/R2fmf/wCQrfgWPpSbSBYP0jeYSwn1iiA/cMIDb2xfzkwlhCetdCn3VilqP2BQZ8405PaRT/oOa/VNL1g+8lIdoyy2jdP5OznCV/nXUVSXvgG6PoK40qaL2/6xayTk/er3UAgj7oi3+nTRW3TPqc0JMFfo2rU+13mMBSh3iIQOuVizhFVhbhRP/pg+1tbStYaeZ7cYmH5jnB/aM3VuGr1mMAB41jsCdae1HF9Oz8jbsr/zyxsUS/ZAKAPiIdsZrPrUzieX1JhMDq9K7dKQKb+aUAAe/f2xk6xoqbsL6PVNH+jPzFOLSS/zw0mCOrzxm6qfV1x5qyVN4VHMo8ONQz2W1uknRH+g8vbyPR20mcidqKqM2bi8kgkcpjAc4l3jUTDlWOVbVuU3EvVbqKbBCj9kfDjUQpFmt7Ov0LsvZKR4d8/m8VClMbmic4mER7c4azjZk9OI4B0zbvHryXy9uybvamM1b1wikHOgXhEaBGdru08Q+GpDV1a2YOL6bdxhE9UvV3jWsRhFYq+XkdUEooniu1PpIXK7Uw/SRAkUhwReAu5MHcqKfORD2ga4jfWE1NtLa8P8IWItB1TYifKRJM+5F4sDPfOknImop8oS5M3huHuGLQoeMZslN1JHaTV1P1d3yZvfGvCfEgORrEBQ8eA0Bc7PhBgJAIRWSxIlNE1sv839vDt5goRKVTtMSqGNWhVSVMHdXPwpDISRDWhlvnBnyfpUuUKb2w3eFIicIzjjI0oVHSqKaOuLETRnK7JzW2E4UwiTV8o+vG6KBQuph4hw41ilf5vrQTyYHtxaRPYOUXDVExvQpjmUboANTCW5kO7dEbYK1CmlhvZyzabdVKXyRuRxNEzFAAWXIIFInd4lrQ1a50CNYtWE8UeEZs26uEkmBjGKXecd9adXZvqPVHm6vVS0NK8YuVvo7rrV1nk7XKXZOfyeeTAkrlabvWz/ADZmaqYUDjeMAB4RXNPnnSydm2k8btzkcJPCGTUyESABaGp3gOYRt1iGMwbytVSabCuNyad7PDpvz3Z8IoWnpsnNG8vlalw5OUWMW7w5oVjp02olqqKqOON1w+TnSVGth6Mr0P6R1LQPDqTR5ffETum4AYLwDl8I3hMcRPE/JuwOuOZJNZhOxdoGThm3+TvVBbm2syHyNl7hjpuwFqbabFn5GzlT2XpKaw615OoIkrmJQKICYR3AFOGcbQky9VZTuuCpzy2zeXqHbs5eq9VSpiJo1G5WlK0DKtePVFdNpTmDdTEcWbcJE6RlCnC7XLeIdeXbG9ygzOXyucSeVyeVJEmamtODFagChDhTmGAct27MAitTpi3eS9Vu4TIdJWhTFULUDZgP57Ys5M1czlnpSZvP+jzfdE43tUzeN+UbnJtRFz3RvJ5HL/Okvvk2gLgmoIFrXcP86jDJnLlG7ciinT5peyMpOyNlHIss3ct1G6Wr8yMY0svMSaSSX4m2Qyi13uoX7xEPAY1Nc+Gn9SMVtwbXNICSfPI0ZpJ+JjGMPwMWMWdNFfZIu1dXs24U5h8O6XvHKnjFatRNHEnl8qZt1OVd1vfUCgV98TdqlU28jbt/pXBP4cx8Iq8xbPJxbCSS9m3OqRJuGJd+sIj4VKHVx64yR0TL2IYcEAcSC4nzcBHezyRS4EeKECG6D7HbEjQavJwQwJx44wEAMAkCQ0AJoGAQYRg4G+chteCBAVN0NBlkXOTW4eS9uRv6UhC3S3jCF2ndnTqh6laN5NGZ1FNg94S7Nd3viiIKRNSVZRNQ6fQigIp0VTWD4nrQgYYeTXk3B4j7wRL5LiLFPycXRq91zR/InHTliziUqeyQBBREPAg0pw3RSCmizWPX1yR2jk/P1fV5oiX1hIphqfw3a9gxVOf6SH/qJ2QO2bxweRzD0T1M6KhfWIcLpvcBh94dcQlhl3Cdj5YnMNtwyKeXuDftUFDJHrX+zrQc6D2xBvJn5jnEsmCinJY2rqfUMWla8Mwr9mIO0iriR6QJxK1FLiTsycyTKbIOVABP7zEUGvXWO7T0ursedqtQqMHN+jTFHUrTTO4cOEiEJtG2gEfdvHuigzllK3FoDzRnypLoJlNdoJruVYiyziXt09XeTBImLzS3qiYevjlxhIJq31gmrqHOTm3ro7uuNtR8Z23Xo4ND/Uf9zCOyZMwaoQUvKR4/GPIPoM7ihTQnHgN1QBjQFBwLBRHiMFxYOKkBIUApBwGsEvjHrwRSAER4jHoIUYUujEgBf7YUThEd8CQ8WFxzBIKQ8HMKcSwuFE8De74IJ4GKAUKMGAKwkJ4OQ0AIoulPR/8ApRLzzCVtyecG5eb9MQOjXgYAyDrCgRlFkDqJszs3Dc5Dt1DomTMWglpmICHCkdKiMZhpDYM2c4I4bp3DuE8RbheOAiWoB20zju0VXfFnPXp/qKfMjfJ4rF7vixPjfJzxXThHos5A4LQUFIQE0CBuqEA4ggBAJnhUwYfo4QEa4Lhw1eBiJ6wnz0vuiVUSxIjgFRNQ6cJlwFG66bhMin5DugyY8pEeQVGbw6fQ5xe4YUXUw+U9eFkUWdq5iSTWikMHXyiLCDpROKTMiYXJiJxDuCYcSDR1iQR2l/BFMCKTVw1PUiaSPiJkiCcBykSjJZNROJAeqFhIsLQBSQEAkCFBJHrowAH64ssaLkw1IFM0KuuUhqWAB16SPQmQ8KCMACyKkHOTEhqmeHCasADUgcpBFTYbiHBycpiQk5Kn6SAC5SBzrEvJym2Q37uf3RG2mZJt3iKmHsONrsrxgtlnPKav6/38IsSstUnDNVmn+ttDYiPG8TiABASyS0eJJt26qalw6TjkzdVDBQwdVKcIxgCKM/kfTSMKZu8phKPxCNrsgmomzS6Gz93CMgtSnqdqJm39R4qb94bwf3omZURo7PycM001FFCN00znOqYEylKUROY480pQDMREcgAAERidlMmmFoJg0lcrbnVdu1iN0Uy7zHEezgAVER4AAjwjqXRpoms/o7ZkcJppO52qUcaYGLmQR5xEq1EoBkFQ2jBvEI462oVLg66VPPYgdB2jGYWTZqzy0CZ2716iCKbM2QtyVARFTLnmGgU6IBnxjWBLAAXD/P5/Ee3jBo8apUzeR6MI4xsGLAwUd8FvdkShil/tgQNBQGsGu9sMAoGgYApE4GEwDX4ATQBcOPQIXs9f7YSVCFQDgEEU3QxlRtsz1yTzBv8ASs1yl78M1I53ky2HhOOmSiniFR/PcHVHTc4TTUTw+gcolN4hQY5dlgKJppJqdAoFN78/xjOp6N6Xs+xsltvYyaSeXvFJYQ2sNUltmnSIA9YRLIzyxano25y/nvjIfJ9Zp2k0V2feeb8X5CliGMmI5lLSlfCNPJZSTqfrEvIT6pjh+MdEHsefLncdv2tg5xhaw4OTCrd2hDnb+A13QjLrK2MZ4upzhXbMHpDBs08AivWos5L5Wz1hmmqkc5iF2lBEKGy4jlFYsuspNHh27xwqlsia9xrWg5RWe4rZcGkNrD2fb2gcWkZzspFXDVJqoneLdMCZjmIOQ+2YPAe2JxOQJ+kTmhTF+rUPvjNlmKje0EskacwVuTBNc2Jd5mHQxg7a3suoKxN/onNMM6ic8Ie56yZgH4iP3w8yC6GkKnzbgnxCGS1nZp9GQ/1VKffFLWb2kZp6x50SIQnOuqDX7giOQtxONYOzTmF9W7eu4g1p190NT+yrFktHJrUJs1fN8rVcKnKOymoXq74zR1ohmFqJe7Z28s/rDJ3VNZqojiJmJ2hnXfvEBoMWhnpTnGIdNNRW+lsmKbs3xPS/Sg8xC643IcnrFLQewMu3jDvGQzHtDUsmlh05xo/mDhV3L5E+uyl0sYRUM0UKJiJHERETCTMLw8KRdpnM1FL+H63w6vCNCmDGzdtG53CaZG73K6sUu3luv7rwdgxl04buJW8OzebByGHuN2h2DBHyIkfIvTsmnK9PFvU07uxaJ2sYvaofFGodY4lR6614x9Xf8nI61jyXJOTnYU0mKfO/biP4x8qvKTJh+UZpDT27h50CnN9ZqgP84+nX+TJmjf8A+zIYFFyFI0tA/TMYxqAXZSNnXdzo9OonKmrHPeN7nUb9q4Tca4kp9Ut0NmuWVRAKiPvrFffmnDNxiecHCRCF9HqZBz3XyjfqYeOeQdXCGT7SfJ5vahpYyRrlVcK4imMbJIx0wvFSLxMJqVqGQXe2Iy0GkBxL541lc4kbtJ2tVMuGURTGg9dd3ABjSlQqKSjNW29lRtV8WXmSopu1NcUC/wBIt5Ol0TBXIKjQeukT5d0Zy5tc4sW3lr+0De4ScOMEzdHPB2BMBgAd4hSgh3RcZPaeSTxMqkvmCKt8ObeADe6Ma9KfnFdv36Ep04ywvuS0CXfAApWBA0cpueCld0VrSCni2TmqF+5rDUzcpjGoBRU2AEeoAE1RHqAYswU90U/Sgiu7sm6l7Yl5V0oiiUvE9VC1KHhWNKCvVW9tzj+QdtLO6vs9vv8AYpT+zZLONGYJvhXvJgW7vAMqmoPVXMAj05eTwWCDN7UrbKhhLUB4lz660hJ7LZ3KDpJv18VUxS3TXqhshQNkd3b1xJzKfKTZFNi4aYRUDBeNTeNOod3WEfUJPtbtP9z8Lr9OdWvSTlRk7JRs2nxyxzLLQSxJlLUU2qaSqbhHO6BrtTAUQvDnUQMOfhxjRSnCleAxlE4mVlU0EkGJDHVugUyl2gFp45iAjXIN4RGWg0gTuZt9XTU1RvdumKipmbrvGoA07ADxjjn8XU1k1Kkmk3vc/SfhNfX0FF0dW07JWtxwahL53L5i8et2bi+dk4O3UL7YFKYQDgNAOUB6hhYiE3846wo8JqvRRRRChq8THMNRHjkAB2DGe6LWrd/KJk3T5J03eC8TULvKJ0ylMG+ogIkGufEM4hZfbR2LyT4cwenJPXijEql7M4kvUqAhUQoFAGuQ91Y5JaGUakoXXbt//Z9jQ1qrwjP72NZQtFK1JwSRi8JrSyaiiJbwcqCQlBQC9YlFROodRuwYWtBKG9pJG7kbhwZJJ8iduoZPMbhgocA7wqFd4RRtI8iTl9mJZNEyf0hKnyazdYphA5L43TheDMQMAFAeAiUB4RCSvSHaNv6SYawT1VkwG94hQYmj8bV1K61B8Oxya35Gjp54VFszV5JZ2TyBvqkqZpJEDnGu1ObtMYczD2jEtl1RSJPpLljw5Upg3Ogf6Qu0Tdv6w8YuDZ0g8RKs3VKqkfmmKNQGOPUUa1OX95P/AHN9NXoVV/ZaFDBtVCOdrdyxBhbuYEcJmwFliODFTyExTBtU4VqA0HrDsjohQc+6MY0soNHloG7xBwU59XBNYpTANy6YRLWnXeN7o9X4CpKGptH2mj5L+udKtR8fdcxkml9/ZdbKM5ezs4VxJHBrrg17EWKAjUAu7svV+MSKWuS5M6iibdInSuolC921KP3hGaWPnx3Vo5LIXH6lhqtyplNQL4pmMIm66gXLqGLFO7KzhpMCJpzMppaqbZxFKHLvG7mO1TrDhv64jUaZw1LhWf77+z2fhNVTqaGDgkkkr/sTTB+m4mh1E251cIwqGulruAdwbxH4xamrxu7SScM1SKorFA5VCmqBiiFQEOyIlixZ2bk6rgLh8JE6hjF4gUK0Dw4xiFjrRTizEvby9m8ORJFFNPDyEmyUA3DW6OXDh7wmnopfIOTo8R+zo+Q+Uh8c45q6fv6Ojbw9UCIDTIKxmcq0rKbCczYFOQ3ziOX8A1/veARdZPaiTzwlWDshjhzkzDQ5e8BzjhraGvp/NM10vyml1f8Aly3JqI1ZvLzvElFwKVwqUU09oamAuYh1ZBnEgBohpu2buF5eLhwVLV1DKXsYCHrhmKF3PPMd26OY72Hm/wCqH/sVf7ox8B7SqYk8manrvFze84jH3xnhsOVuFMS/dZq7XXQg5x8AJgvrDhVx9KodT94ax6Gk4OJ+bOr/ACDpN58toq3U9F5leYm8LoGcIlzEOHCsfRFoybt26TNm3Ik3bpgmmmUtAIABQC06wpn11j5v+QLaRxZ/SJPXmGRUn6PnTKVQwhdEXKIjnwqIb47EN5WFh5e8Vl9oJHNZe4SNhmu0VJXIchCgiA1AQjjq+bOlJ4mzkbQqVKMtZeU3ofcJ4iloFW+yJjYzU5LoAFeIDEk28ovQm4TxE7eSy4fm8pCE7mgmbwQW6cUl7p70Vy9uR4pbBvhG9GYpRG93BvhhJvKP0V2keHl9n54rNXF0TGTbpjUoF31vZe+lIgUS3Wjn0vsvJzzR5t4VU0Uy9NQQyKAeNRpuCMAtJPJhaCYHmE0UvuD826UKEANxQp98TdubSzC1E4I4cJ4TduXDbtymyKG8TDwERrv4AABFUchHNUZ6GnVkNxGEzot1PmyH+yA/fB73ZCYjxGOU7lEbGZM/9jb/AO5J/KGy0qlanpJWy+sZqmP3hD85obrCnE3NIxiY5bVnL07WKpt2aSRMFLZTTAgVEKiNAClRy74sFnZLJ3CeG4k7JUn7RuQ/3gMV+16uJbR6n6hUC+5IsWuyw8n7o8+vKUXsz6DTUKUoLYsLWxtk1PSWXk5//Bp/gEPU9HNg/wD8T5Pt866zIGfcAhDpiaJhtvjndar9mk6FL6/6IYuivR2p6Sx8s/3Yh9x4OOiHRup/7HsfsqKh9x4s6RocJmg6tT7J6NL6KmOhHRep/wCzdz6rxcP+MYS/zB6L/wD3G7Jf9WYLfiMXtMYXTH9yH+RUl4sxlpqX6kZybydtF6n/AEW9J/8ArBX8awgp5NmjdT/3qT6r6v3h+EbGSRThRvrHmtxhetd4ffDAwKJqYaiZyeyYoxr1a0I7mcaOmn2pJmRm8l6wano5paAn/iEx+8kNV/JasX83aS0BCE9YzcQL/wDD/GNqKf8APrD1VjKdIWky3CloP0D0P2Pd2lnuGBnDpFuoqg0EeheKAEv9YGOAAFK741oVK9V2RnqaWl08LyRUpz5PFh5Oo0bvNIk1buJgsCLNFRNA51jjwIQAATZAI1yAKDXcMRcy8nGVs76idvHFwhR2lJeQfgCgAPvCLfYbyPPKItJbhvpE0kTSVMnF4ihtYeCquQAALiYJlKJSkAM6FNQBqIgYRER6QL5MsrmCf+lFsHrjZC8mzRKkB+8xhMIh4hHdKjXTVn/J5P5Olne6PnDaOUS+zah03FoCKlIb0mDh5fVARD4xGMXEnmH6nahofo3TVTHxr3x9Qpf5OuguR/q+juXvVfppkUXJ/ecRAA7ACJVbRDoncJ4ami+yhyeqaTofyr8Y64U3bfk82rOEpdnB8vyWbmiieI3cN1SesUwiHwAYTNZqeJ+jUIT7Qx9OkNBOhtNTEb6K7KJH/ZylIPuAPvhvOvJ50TzxPDUsPL29/pMUxbD37A5+MPpyEpRifMdSTzz6Qn1sT+cJKSe0Cfo7/wBYqlPxjvef+RFZt5fcWbthM5er0U3SZHKfwAhw7anGuXVnmVqPJB0iWfTO4ZzCTzNLomTUMgc3cUwCFey8PfE4TKUoSOVCsrQfRn/3gfiMeFK0jf5twX6v+AxsU40V24s//rSzb1IhPnCo4hO+8WoAHaIhECpI3Cfzf5/PDf2RhvE12kZqc1pE/m3f7sIHUnnzibr6t0Y0wZS4/wBn/eyhE8qcf7P92788YvJhgvRkkwRnDhT9Td/ZTMP4RISaVTTD5RNUn1qh8BjTDyxRP0iZ7njABK1FPm+f0onLIeI5sDos/Sxn5wmEwwm5FLpSplqJqbwERpdr15xstnrF2Dsumkp+h7Q6pDAXWnBQcHLnlmbIAEeIBlHNrLTxNNG88Vs2pJ0nspS5xkzXFyibOpRHIQ7BjVHGmFxMJOSeWfTIrLMHEMmsUL56ZiGXNEOqOqEHbIwb3MW0myVNvpgmcrU5Jod1rihS5ESQugfLsHIADcFYqWmWb+eJ5L/VSl6d0vqgcxjU910B7qcI0K3K6lrHB7aTCTuGTedpkaomKpyiqTfIw3qZgJwNu7uEZHpIU/0sOmnfuN2qCO1vyLWvjXd2R0zquqlf0ZwhaRBpnhyUYYpHh0mrGDOtDkoqbEOSQyIrDtJaEA7T3QuSGwLQomtAA0nLbk9YT55Dc71Y0qw85TmknSU550i4anXUP5hTvihrKJqJ4fPvwFhpp5ntB5vUUuJOzXS3jUAo7y++lPdBEwnE2KAMMFIMNHj9Nv8AOXz/AN3vgMmOTuE0/SRGu3/0cIqq6wmdTmXIisRw4cau3Tv+sbcBe8YCjXdANp5fZ+2CTN44Ik3maYolvcwFLwCA9QiO4I60KVP+L8/AQEOwY+fzCT6w8w2bc7h842U8MwjdDsKHWO/sjrbRypaiR2Tl8jtA8xXaRRKUpi1ORKo3CCI5iJQyhSiBpp1MP5yMC01zC0H6WavK2etpEbplNylLojmOVM88x6o1yZKzjVyKStukqr0rxqBSKk7sTaycPDzRSXkPf2jXVC7OW7OJbiT/AORmlmLHTyaPEppaBQlxuW8i3LndEaZj1j274szyZuLB4s8TbncJXeWTTpfpvEQ6qdcXJvJJ43Tw05G4PcLzk7oh8BhhNbPzCYS9Vu8k81JfqW63Z4ihq5bNciiPWMLtLcsxCy+k2z9qGesM5hhK3rpm6xgA5K8aVzAesBqMOLQ2wbs7iajglwu0YpTBWo5+NIwe0dh9Jjdwr+j+jN2Ql7Z1418+XSECgGfZFJmsl8pBPk/M81ZE/wCqogT4hnnuyEIrAzRtto7ZvLSOGjdvf83pGBTDvDU5w9b8AifLMdYTSTU2D3ebHJLyS6dE1PlH6UH+0qP3Gp8BgZdPNMln3hFMOdkOTa5ZMTkPTgN4K/GJdL6OqM1Hk62cqf3Yxl+ko4txMHHQxrvgQpSh4ZRa9H1q7SWoZ4c4s29aOLuybVzAmrnnQRClQ6oiCNbQTCaKvJhK3CR+bstTECgDQK5b455U52OijUhfcqmk2aeb3Eqb4eLsnUMXvuhnDmXaQk5PL/6PZpEdnTApnChanp1BUIUtnJ3EwmmHq6uwUCl5MfxinTKVzBupq+pq3+cbkx2Q691IWA5zV9jU7vzkCWCXuyPAaOo864sJoKYYLUY8QYgZ6inVB7owU++BLiQAFAaQAGg3zsFAkBVkHKSPR4RU3QAipAFgyIxMy0yaakQQDD1irzIAxHc4J853/hEYIpjE1MCpqN4gIVwiGvBEvYddNvaxk3UUuEmBVZep7WKUQD+ICRBgKkJrOVGaiMwb+laLEcF7yGvB91IcO0mXA5t8mopZ96mmnyqVFDeyJDUPTuATw00qqpzD9FLYc8k1l4tVDe2HKp59yygfZiy2ybJvFJhq/wCrzO+siX9moUTB/fCKc3S88aEzt3G24s1MCFKbiUNkvCmQEV/hj1dBVxqI8f5LT9XTSRUFJmzl6msYe34bPDKtIlJIk8tg8JK5O3dqq3tordqdU++tSkKAiYRDcAb4qTpmpNHiTdNxqm1eMobPIMwoA5VHd1Zw1Ppe0sWHlczsHo7njeTspmoBnUyYsyJTNylQAKjrRhE5E60GiYFMIh6SmUerqNZzFHgfHfC7xqS9G3zeWTCz8wPK5ozetHCVOTdNxQVoIVARTNmWoZ0HOEBNGW6HHk4TUmcntJMHbtwrcfJuHTg66italUqoYTCYdw1EcqhGn34+bqeZ9rDHGyYIngYIO6BObk4xKPQIDwgqho8BoADCPCCjujwHgxopAFIMHA0J3uyPFGGUGAY9BQLA3QibkigHjxBhMoQYkIDx4EuJAGPAkGKuAqUOThQowUFIIBoY0hUwxQdJpcRwycczkTl+P4XvhF6Nuim6Rk8Rm0ceoZQvvuiHwCOjS+ZlX3VjM3RuTPEAcYm3A8meIcSpx67OAaKDHoFUkBEgFTU5SHoconEeYYdtlILlYCgFhm/afORIXe6BV5X0kAeJXXJcRPE9QvwhNY2I3+pDlwTV3B/Uhl66cQ0Xe4kxW+URYkVMROKo2HDcRZmRoYmrkw05OHxx5OI1I0PSKcnFENYkc6JB2RuTg60IoG5SARMEPycGOOJDQpoHFgFYXKRT6SDipCRDKKQA+kir7DDHUhK5BzpwmUVILgGKMKgaEYMU0IBQ4QYhoIJ+qBA0O4CkeUQxE4IA1hZI/wA3DAGSHw3BOU6UXNB+pL3jeYN1D30trZ6+3rAc8opLcMN5+eqLIkryeGp04CWaYV9I3jcjxm31c6peWT4XxHeHVUYwK1C2sWwnDjDuX3ynca6IF/4Y0mTYmJ6TY/IxEBZNmnaSYTx5cWxXArN0c6FEekevO6wDd1hvjDUajox3OrSafq1Ni9+T5ZdOXuFbQPEzkdqpii1KbekkIbQiHWbd1gFeuNyIP0n5/O/vEevLJLBzXDmCWIpsHNdN3U39+7PfGunGn7oR83Ou6s3c9ypp1SSsHMMJgNIAwx6AwFkwj1RghDQcd8OwACMCVSAg1U+uCwHrwQW73wYRpAgfrh3AKG+AgQCsFMaC4rhgNBTjAgEAJYkZFTf0fu++OXVy6vOJm3U+afOE/AFTU+H3R1DM+UTjmi1jfV7aTtP13h1uPzgAf3bcN8XNKL78T6VeSpblmhoPs+zbqNznM1MVRMywVIcpzFoIANQ3VzAI11K1GJ6RM5ydLDz+4Bj5oaLlMSyZE+mk6VTvZV3FMGfZeH8hF9Rms0l/6vMHaX1VjB9whHK/kFB42NX8fn3HdVqZw3tBJyS9m3wlbwbShigGXjUPEIpkskcwZzA7zDJhHvl2VCiOe7KvZHLaFvbaN+Ub2onF/wD7cqIF+yJhDwEIettLmlBupifpo7OT6NRm0UDxEyN7+KKj8lDlon/Dp+jqQ7ScKWokU0TZqnSZKOSuDZbBFETFKI57hPd3Z5RbHkyVbszuMM/1SlrxCOQkNP8ApEb+kUk7gn7RiYl4f+7UKAd4BXtiaZeU3ahO5rEjaH/s3iif3gYPeOcar5CEjJ6Goaja2000wzppt3Fzo8mahvcG6IiwzyYPJo4UcXCJYJ+j065dtOykV5DyqP8AbLPu/wDu3SanuvED74sVmtOEnt5NGtn2cvetHDgx+UWRb0oUgjQTEMI8OqNFq6c9kZvTVILdD4EtTmDtT9oP3x5xMcOITSZalnYeTvbSTBNVVu3MS8VPeYTmApQDxHqjm20nlJzyafI7PsyS+/s3lE8RQOqgDlUe4e6N4sxlydiWKthhzDU9YJse14cd+cXC1ckZ2zfy9mm883nMoQqi2QiYlNoO8RoAZ5DHJ3ks2I0iW4tg4nDxR75vVaiV06cXtkbwCQSXg3gNcgAPdHUc6BSUPFpfrG20NdKpu4AYpuzr7BrFOPsix8rvL3svJ7H+VZauTytuZJus1YPjFMYRzOiBa16xBMcuyNz8gecvE9GdqJWm8VO3JOE3GDiDcKc6BQEabqjcAc6xkf8AlJ1tc8qt1ME+bMLKyVbxNrADT3CFYvvkCO/9H7YM/XcNFveQxcuzZ3x9Z8BGMqqy+vZ5PyN40nj9nRDmYuJPPJZahuofFl7oji9610doPdUBpw4R03amdqqeZZrL2bRw0cXVtaUTvc4CiQoZ5AJRMNc6CUOuOZpi15M6frxqVlrRKzSyFn7PqOOVl+MisXiUpCXUveBqBHtfN6HqTp1o/wAP+DydPq5aeDVyW09A4mE8s0wbqc3GUMW9xOdIpP8Ajz7Iq6RX8od6o/vJOm9LxcwEMqgPAc67+yD26mik4niThRS+dJii1U6jHLeMegbt586B1dURZF0077hdQ59nnGMIjQMt4iOQBwjb43SThpY05pW3/nkzq1c6nUT5L/KNKDyVnIm4ca0kX0iKhtswD6pt4CHUNY1yUTRtOJc1mbNS8g7RKsmbjQwVD8fdHETy0nnC1p2bdwcpG6YmMXgYAD/EBjqXQPMwmGj5kmPPaGUbm+yYf5jHjf1D8XS0sFXpre+56fxurlOfTkaPx3Uii6WFJgEjat5Ze1hd8iVO6ag3qiId2cXoPhFO0ivHktbS+btEzqlZuiGWIVMDmFMcjUAQGg04hn1DHzVD/MW1zr+ThnpJwyauuVyU00zma8zbnnzcgGKbaTEvNKPCvEA31hha+0WtTJdJvsoI8mUpcr2QCJh689wxbkpApaZ0SbPg1XZDk8qiAeGUY9Mzqa4qdT51ZRQpb1bpRMa6GXUAF98fXfGQp6qtxZxXC4PzfTfH6zROc9R3Qm002t2hddyopliQ1AVFPnIMQ99OPR9PFYrg600XrRG7FnaMzNRTZdtxL9YS5gHuEfdD40hbp2/ey8dXRI3UI8luGnTVVVAMBzFrlURxBDKlBHqim2YmHmy0Evf/AOzrAY31BC6YOqogYQ+O/OLvaErhO3jtxiE20UDJ3d5LhTXBz6xOpl1Uj5D5KjKGtdv1I+8/phLVQ6b9cFo0iI/6EONYG+YhkjGNuvCBy504V30jIBZ4bNJ5iFuKmOndvBUhy50EN4VDaAd1I1HSPNiKaPxdk+fUbl8RMAj90ZG3WxEyet0vz3Zd2W6NPgKdToys7We//B5Xz0cK269DhM6ifo1IvejS0SaUwcSxwvdSVbi4LeNkAkEL494gYB7ijFAMaGTJ+4b2gROmpsERXvfaIJP+OvhHra/QrV0Wvfo8LTauWlqKcePZeJ3b+bzdQ6aamqtc7qadQEwDuviGdaUqACFBqGcVtRXE9j6v3V6uuI8jtNRQnqfkQHxDOHJ4vT6GlpYpRVjxddrq2pqf3H/t6FpIvqdp5U86JHyV43YJrpvgIxrlum0vSRSnUweKpGSHCTKagk2g3gFMhDPOMbW5O4p0ybRe8M6eIVDxjR7dLKTxBmzxOSVaYpi8BMcQuj15ABvfHjfLUM9XTn6e3/B20fkFovh60rZP0v5ZYp4VuwsA9TZqclqJ00zXsxE5boDXvNXqjImKUo+UecHDhurdvI4aYHTHIRoYQ3CI7ovE4duE9GDVBRTlltXRN17wEwB20A3ujO4Ph9P2VI3e75/g6/kvkerToVEuYp2/lCgm5P8A50/CGjm0KkreNHDdS4rjEMUxchoUQMIAPCoFEBrXfBJg81NuqoPRLe/PiIRTZ69UTeN3Cm2qlQqZcqV4iPiMfTQ0a1EXGa2sedpKmFXOHJ2UwdkeMEXifMWTKoXuMAD+MN5k2UVu4AODq0EpRKtcAntDT85RD6MnJ3lhJPic9FuDc3enUn/DE+4MpiFw25zm9bogHbnUe4ArH5dVj06sofTsfp9CWdJS+0QtrMRvZuZ4il8yUrcbRulRMc/Gkfn+SHEbtOUv30UzXvWqUBj7+W9NhWPnqmJtkk7w3iCRhHLdH5/G5/6PZYfMwU7vddCOzSeDZzSWNZs6d8kQmHMJw85hPNd4xuzWU6h30qPhHQs30XSO1k0POFJgdu4OmTWE71CHOXZAwZDmIBQe4OuOEtHOkC0lm1JmnJ5hc1hidma8W+FFM9w7hAaDuj6F2UWeTiTspxq5yEet03H1cRMpqcesQ8I4ar7zsh3RK+fQbL1E8PzhfJ/aAAGqFOoKw4l2hLzen8juHIkW6mmYoCQlPEKxf1Gbhw31duphXzBtZbPXTviPCRTB5MDpt5o4I3ImBjF7t41359oxncGilP8AQzOJp/WCHP6xcrvUABSgAHVDiwGhVxo7nBJo3cEuq38QqhqnPeDazClQrTId3jF8s+ymjfWFHk0O7SxLqJVCkASB3lKFQ7RERiSORSGOyK9OUuTxMO5FecGi5zdpiMz+wX/mNIoi6kclU7aDyQBjQlfjwmhITRznagVBhqubk4OqpDRwpyZ4hs1iZFadTEtpM1P2xC+5IgfeEXGyw8nFFnav+mE1/wC2Hu9wUCLzZo3Jk+rHm6g+j0r7C8sDxMN4gWAxNthUUuRyGrJNE0PES4no9s/49XXDqR2YmE0T1hNPCb/SG3fZCtRH4RZW7ZnI/wBTTvn+mULUe4A4d4Zx26fRTq7yPN1PyNLT8O7Gkvso8cJ6w4USaJestkJh7C74n5d+jdm/ljj5W4J0jUuAPUUOvtGKHaedONY1jWFT+rtfHOKSvbR5iHbqKfvZ/kY9OGkp0jwquvrV+eDbl9J7Nwphpt1UvVvGALvZQIT1+XzhP5QmQ/SvF3+EYyznWsKekPf+Pwi0yGcqbHKRs4wnyjkjKUHlA2ex0q0f/wDSmsKur3NcG5LsoBQz8Y0Zsyk8rb4crZtGiSphU5FEpL4jvMNAAREct+XZHOzOacpyakW2WWzcM/nMYnqm+6vAI1p4QVkiKs6lXlmrC6+jT+1CLhb24g5bbSRuG/JqYTjpFWLkWu7PcPZ2Q+A2sfORaZz2FyFxIeJIQLdNPDgxlU/pIoaQcxW6cJmepp+jThos4TT9uGh1/nOhBkBJa4opFdtlLvOkv1dTobRTXeaPX4RJprwRyOscnCuETIHRppI1NXceiPzVC1EDh19g9nuhg8lVl7QJn84SeXuD87lESgJeGQlAB49Yxoto5cnq501E75D/AJDxDrjNvNThN4fV1CEJe6Rst/XvjnqI3hMyLShZWR2fmDROTtzpEcN1FFCmUvhkIAF2oVDf1jujH5zP3EreET+T3OjiFHa7qCH3Rtel46nnho3UUIc6TW6a7u2hEQ+4Ixad2NTnDxJw4Tv4SgGLdMId4CG6nbGVyrseSt2pMP1hMnxhG3L79H7HzWcJ85o3FQvDMN38vGJKUStRnfUU+rFV0/OtT0TzvD562A3/AH1SgPwrCgspoM5QW5zG8myk0eKzB4pfVWNeMbx3eG6LDZaazhRRKz8reK4T1S6ZMpss+cIdgBWvd2xniRHiih9XTv7Q/eMavods2o8UeuHjwjR2dudrLzKZAZycpjB3AAAXP2h7I9lwtDg5FPJnQFmXVg9Mlgz2PeODy2cWa5NiZGvo0xyHtA1KmDrGtc45ytZL27i0kwbt3F960UFNQpt5xL/hSnZC2jt3OLJ6TJe3cKKt3BHWquC3sjXqlHvAREBzjoWdWMsvaRTXJhJ0tYPtYyZbimftFEB3U3jHO+01jJHJmEon6T6v/MOEKpxvFqNCkneNzqSd4q3ekKJSmNmB+oD1qPiGfbGHTWUzCTvDs5g3O3OSvO6XcNN0Tc6IsAv4w4IEMSK/tCfvQqk5TU9Gp/EA/dEMrIkSBCpSQzTVhYq6kFwyJqRSKYTyaNJPK253Dt6sRu3RLvOoYaAAf45ZQXSHZxvZOcKydm4VcPZOodvMFClDAxwpUqY5iN0agJqUqAxYtDb9RnpIkjzEuaosdwXvImYQHwGKzaV2pNJxOFHG2dw8cKbXtKGH7h90DM5vKJsmg+Vy/SQniTCYESI0RBRwimah1eA3TDkAAO8eARB2jlzP9KJhK7NuFZg0ScCm3U33iZcQDMAG8FdwgFYy2xlo29n3isrmDxw3buKFMonWpQ3GCmVQEOA5CNKgMa+a0Fn1G5G9k2eE3P0jGvqqhuA6h+AjwKAUDcAZxn0pZ532MnUtDAj1Zb5vT+WKEOf1Smr4AO4adf8AKHtl7KTS1DzV5e3uNyG5RZT0ZfHj3BFoszoycTRRJ5ai+k3cGvItzZKKh25VKA7qiFRoO7IR3KT2Rbt00mcvZkSIQoYaKe4v+PWI59saN4mbZW7DWAl9l2/yNM6rs/pHSlBUN2Fy2QDhSNHl7DD5RTb++FmUi1NQnJ4q3jsxPoy5NuniKbavRKX8IxnUyElZiKKf0n2S3YdACjj2CezDhCX4fyh5sez6sLlaqPPR3yI/E0Zl7DcpcRPV2/2jZwscmHyae2eHN3EU1dmnzK3jcMu2BVSTb8mntmP74AuMwHV+U554ByVRwniOFOZ3fyh6ZBuzT1hxz4i3DhNxfcOFCJN0trayy6x/PdFxUmMTInyZ1E25PrKFDZpvHdSkU6ZLs5gor8nbq7V29hhTwy3dsO5lOHk4U1dnfSl5PWyFbtHqDqDq31iNWQw/R7FyOiELGWYyWTTT5NPmdEuWz1UoFA91e2GijjlPRws5IpDBwOGniRpYz7jy59YiLdpt1Pmyfuh/KsLO3KkvZ6w821VfQpl357q5b6cOuGSy/meVnmE4UuHzUu5BcJwAd2fEYza/YuOX2Z0BYKIcYSAykHAaxBtgKGGDp+jGG44kHJCYMUvYcACseAaJwkO6JHkLCPEYLcgpRgxDwDC8pHimgTGgoBAAYFIUTV5SG5Rg93tgKRPpnxG8Q66WHD6XuPm+78YZv+TUgJ4Y3N+MIOE8RPD6H+AwobdBSh9JzYBNEuR3rEjk6nTI3O1/3J7tfcYPCkZm8ta8snaC0Fl9XvtJ23ObnDs3y0AwdoCI0i9yRfEbvZep/VHBHSfskUASnp3CQoj3xQ9K0qbt3je0n+yNTp/WObmB78u+NlNwV0VTpKtNQ+ysNE3lpLSKs2f6u0T2jdudcuuoCHfEDaKz1oE54rq7fFJeDavAF3dvruHKNC0UsG7ORuJgooQjhwptFMag3NxR68xAYfTdGXqPHGJMGiXS9MXaoHfnGkKjXkXXo9+EFxsJ2DlzyTpyS0GptFT4gmdFcLUTwh2T1MACIUKNQAN4hQcou6DZxOG6s4Zt/wCj1VFTFUTTomUl8RDMAoUAqAUyAOGUZq3XUTkb1unfORVMcExdxq8MuHHKL/o7lzeaM2/nCX4pzo4aiixQPdESiFREd3REBEQpUImU89zGFFUnuKXP2hPrb4AE1PpIQYBq7MjNRQ5zpcmbZ513Z91ACFyjGPaOx4Q4DHo8JuuE73ZCYg94IOA1hG92QJTQ0AePFPBVDwUoQwuK3uyPHNCQmgUzxAB4OX8IbgeK7bK1Kdm2esc9VWuCn634+4M4aLp03VdkWB0/bs0zqOHBCEJzjGMAAXvGIw1sbLp8mpaBkQ/tGEbvuCKlZ+xLief05bBwqqdWiibMprgFAfXEBqAD1BTtHOgXhnIbLs08NvZOSc35ximoJu8TBUR7RhHYqVCn5PcOjaCz7hMmpzxkqf1SrAAm8DUH4Q/It9Jsfnr3RCPLKWXeejs+0adL5KUUM+4ggA+4IgXNiZpJ1DuLL2gcEJztXdUpXsOGQ14VKA9YjDSLUKFTxdv5L+YeTir2+SxLPqqdNuomYvcIgUfgNYh5XpAeS955rtIzOycesYuwcKZj/iFQ7Q3RN2mct3lk3bhNS/fR5O7nuEB4d2Ua054zRx6rS1KfO6+1wZAsPJniINviVXNyav1hiJj2Is8iwCqcNTbofCPEYaKhFDSAAOMeTgSmgpggKH6fowgsIN1sOHJggIkMZiniJxBuS4fKRZHBMROK86CJKgRxB+URZWZlNiK0T9YieaKwRGSqKnKRIomiGQPEi3UihNXFVYbphykOFN8IgNFIdyGrDsB4hHoTvdkCAKDCEOExgTDBA5OPCMArh6DHhCkebmxPSQuYIBCABWAhQxYLdCAoJd7YUAOAQSBKMBVg0HhMBrHjHikyRVboKdMkWBM2I3I4T5h4qx1OTiekC6akvVb/AERtnuGGBaJIXlPswjMneG498DKV8NQkRUxUU1w/1h++PI+SZ6/xUeWWizU0w3BOU270dCyp2nMJO3eezdN4RyvLXCmIT634x0RordJzCTuJe4U5W7eT2uID/KPBs4TPbqRzp2LJBxCEjConBynjqPKxAv8AbAgeAgwgmEO4BingYLBTDBcBSPEhMm6FIQBib48csAUYExoACx4wx6AAOMAEdMR5M/1Y5t0hJavbR7+1Kkp/CBf+GOmHpeTP9WOddLSSadsMRP51mmb+NQPwin4s1pLGZddD6uJI3afqPL3vIA/eWkaAYqcZfoVX5OZp+0mp8DRp4FjwKyxmz2aXiFAkEOEKGBSEjCpGRqIjifRwkJocGOpCRjQAJX+yLjofcavpIkntrCn+8QwffT3xThN1xY9HzlNnbiRKcz+kEC+8wBGtKXetjKvvTdzou2WjpPSmzcWMFVUmumTNeTu3y3DgbZEaAHN3jui1aNPI+0T2CcEmDiT+eHpChdM+unIQaZ0KAAHw9++JSxnJW3ZCPSMdP+A34xsoUj6igljc+YmxszYs5e3I3Zt0m6RCgUqaZAIUoB1AGQRlek9PDtAqp66aZvw/CNdERGMr0sp/0okp67cPgaLq7RIR8pf8oOmp/wDaAZTBT52ycuT/AHFnIfj8InPIYm+rzS0rf6Vu0Nd+2cPxD3xFf5QsMPS5InCnz1m0ym9oSulgr/F8Yj/IrfYdrJ6n68vQMX7Kox9J/Tz/AL8f4PP13+W0d2mLrCeJE7YJRNOdlT+lKJfEP+UVaVu8RMifswr51Us/MG8056SSgGUL6oAO0PiG6Pva0OpTaX0fKyhldMsU9c/K3CnrLH++n4RVrSTzU2aqaanRiNmlrU5xOFdTUPqjQw/aVEREw16wAQCKfbiZKaniJqezG1KOMFFjXarIS0euvOlqJ2859xEifgcwB/wx1j5MkwTUlE4l+J6FwRQpfVAwD+IRxroedf0xM08Tn4d7wAxvvjqDyWph/pPPWfRcJip2bCtPuGPG/qOHV0UmvVju+MnhXV/Z01DR41TeJHbqkKchihv6+uHcIawnrGr9O7e8KiH4R+bRundH1RVRxJOodRTb1faN3UjBZotrDxVRPpmE31ajWka7pmtM0s/J9XImY72YVTTTLWtwAqYcuFQp/hGDprTSYJncOFEmSV29tGzp213R95/TdFyg9RL3sfO/1Jq4VnGEeUtyVRNDspYpFn7Xy+YPJhL01LirRa7zueT1g7Mt+6Lg2cYifpI+mqU3Dk+OtJPccJBFxkNoG8/nEw+UYzhuzYpuC3uYpcPe99K+IRTQNElo4Xb/AKSWtbpqExsRmtwrcO3C6Pdl7xjwvk6MZrq+0faf0bOX5bjcttq1sSwDqV4m2R8jh+yAiJvwN7ozdFyom45TZi6WnMph4fQvEUN3kA1P70UJ2HJ64n6w9+Ua/DadUqcsvbuT/Vm2ukiaAcTlIraUzbs2jicOEz/KFsFEqe+lRAPAcxHshnOZ88ZytVRNTYu3TG78vxiLSbuHijJvhq6uybheu7jKCGYB6wgO/qj2YaZq9+D5bBxiSk5m6kr5XoEoYvqGCoBvi4M19YbkUT6ZQ+IRRrTN1/0cxFE9kvNvFpu4RM2JmGsWbZKKfRh8MvwitTTUqKmvTseTrId2RZDB+fui7Sx4nMJZLlE+ck01U17rTOJR+JBiinPycWixat9N239RQl32QEgfiURHtEY+d+RpZRVT6PNr1Jqk6S4lz/sObZP/AJAyln7Yy/uKBQDxxB90U12th8op0dr3RN2rcf0wdP6JEhffUafGsUyeP00251FFOjHT8Vp+xW97/wDJ2UaktRBX9KxVphP1HCiTNO/ecPk+lwvhs07fuhWctVHE8ZStNTFVNRZwYpRuJEyugXty+MVmQmUcWwl/TIVY6l3uKYQ9w0GNCV1xNRVwmmQjhwbDR2aqHHdUeoAABj3q6VCSS+jtpLF9p0HoiWxLMHT+idKFL8DfeIxZ5gVTc3dqkVMUcMqdOFMxqUcgqEVDQy11Oy6rfEOcxHA3jG3mG6Wo+/hFlm72YN3bdNuBMLEA6xrw7KYAICJssgE10ApUd8fkWvX/AOXUX7n6X8f/AOmhl9ELpSVO00d2qUUU20rPvTXv+5NUffnHwGKCYs2+GndJgp4ZfVC6FA8Ayj70aenThnoP0hPNnFb2Tmqhbpsr4NVBAA9wR8GFeTwk/ZD7gitO8ab/AJCaymaf5PWjJPSZpEl9m/6u7UA0wU9VsQRFQe8SjTxj6ispZJ009Xb6uQhNopUzANwAKUoBkO7ZGOLP8n42lbNxbaeKNzne4bRi36ipnxDH94FIHXkPZHWshss3bzDWGcrVIc+zsmG4UB6gEACvbvjjreR1w8SYQk+Iod4ooQiSRtriJu4IVaypNuoqphkJilEuyXgI1h6k2xPk+HsE74dlKniYf5yjEbIB2nL7Nyt7PJozPqLQuIY17I2YBSojQMxDPhDix6sntZK0pxL25CEVMcpk1k9sglHMBrvqAgIDxAwREaVJRNLQM29l28w+RHKRRw3UMFw10wGLn2/AaZRIaNZDOJOzVbuHDIjIhg1VNG9UghUVBMYwBkAXaU6hz4QKcr2ZulT6H/lf/osFoE5XZ+Tu5g8uXCIiUpSpgAmOIZFDvEfgMc/uTRc9JFr/ANIJhqbNQ/m9oYcP9qcchUHuAKB2RRlxjlqs308MUJiMEOaAMMInPGJ1w8jypoaLGhQ54aLKRE1iaryMZfqYlqJgp/1xX4HEPwjQrOjydO6M1A/+kEwU/wCuL3f94aNw0T6Pp5bxwdvJ00iESTAyzhb0aICO83b1AGYxwVYSnKyPfp1IUqV5sesA/jMBS7OdR3AAcR7I1WzliGcvbkmlqPrJsy91aqCPNDs7QizSTRQ3sm3xGf8ASEwIXZdLJ80f2ZOiHbURHsioWpmk8bqKpqJtHByc5MyhiDXsEah7wjt0/wAfh3z5PC1vy3V/t0tv3HVqrUWgxCKSNRpq5S7SZTFOcwAG6o5BTq3w1llqE7QMyOG7gip0qlWKYtDkGKA+k80nDc7xOz7sm1zkW5zhXjtAXP3BFWZvphZ+cYid9I5NlRNQtwTE7QGg+8I9DLH0eS4qRqNr3Th4zw28vJsF5RTj3d0Zm6ZqKJnxOn+QjRCTFOcMyJt1Ll/aU9oeoIrM4DU3Grpt9vpKfgETNZBF4lYZv1G6mruOh0osstm2GpEDNW2sJ6wmntpdHs6oYkdqJpk8IyTxNccjV5fNP2n5GJtGZxlEvnClfSRZmMyxLnKRaZEoGhs5pE+tpCUs3L0XDj9UIYE1DGqe7XdQQrl2xmzeZRLtXSaiZ27hMiyRy3VE1MwMHV/jD4Isi4Bp9s2n/rBxqhOaVTEA4Z+FQ8YskttjL543I4l8wbuCHLe5NQBy7q1CMNtTovl7xPzpI26ur3QvNzbYpD2GyEwd4VihPbKvJO8I8ZqKtHaW0msnUh0hDiA9vVuHjWEmynCJ1uMz/aQcZxHNVldOE4lcwSk9uLirc+yWZFKBDkEd2IUtAEOFSgAhxAd8bO2mibhuRwm4IdI5QMmYpqgcBzAQEMhCnGNEzN02WwJypDgk9ipFd/tIURc4nzkO5OH+ksExmabhOKlNWye2p+9D1ZaI10ricn6+z74mfcVHY5f8oa0jyT2wlTOVqJcqxxFrxQETDiiBfuGIzR84UtJOG7N5zDlEyht16gVp7xpEbp/cJuNJCqain6u1SRL/ABGGn70Smhon9OYnqNzm+Jc4iUS4dzK7aa1kwlc8ey9mm3Ok3cHTKU1RyKNIyPyhrYzBxZ+WSPEIRu7WBRQpS0vYe0HgA098Xa0DrWJw7ceusqb+Ic4xrTgq4cPJUnh7BEVFOzMSh79mNadNXuRN5bFIlCiianJp9RbuW0IjF2mE8cSNRKVp89oW8pd+lNQad4BdDxCInRVI3FoLWNG6bc7g6XygyfA1zmB+8Ie8I7c0P+TpYeXyt7+nEnb2gnc4KJnSyyeTUDhTDSARG6IbxMGYiHDKPQ/IwObpHGjO0KcwmiUwebDgigKFU9Y5BvFqPWAgEdI2ftRK5xL26ibxIiqpb2CYwAcvXl31im6WvIx0gWPnDicaP2atoJFexE0U6a23JXmGIIhiUrkYM6UAQHfEjYayLhvZtvL7UWXdtHt495N01OmqXPIAqFa06ojU1YTheIUqbg7F0xU1FOUUixNtHnnS5MJe3aax0sZMBA3eAgID3UiEkOh60DxPWGc8VlRMsNNYpl/4ahQI0di4thY9n/Tlm0pg0S5zqUmqfLeYyJs/cI/COByO9R7SLRs5K5fcTtRo/Zf2zNmRRMwddAABL3Q8SsjoTmCnyizdn8X1VmIEPn1gYBHx3RerM2ysvaTk5PNG53BOc1UUw3Bcq0wzCAj4RNryqVvE8N4zSVv/AEiYbXvCsNMzacWUEnk/6I3iZFE7ByI5D9JNqXa45CH5CAHyZdDan/sPL/slpFgRk9oLLzA6ln2euy9U15RmY1y4PWmOdO7jEs3thhqEbziRvZZimulMtmn74BGdTXQJozsfL3toJHZtJo9btVcNYqg7AiQwbu4Riu2O8mHRvaSw8ntBNJe9JMJg1I8cLIujgJjqZ5BuDIQjY7cvJfMLNu5W3vq62UUzGRoc5AEBCoAIhXfEDJLZy+z8jZSNwzm2Eybptym1PnAQoAA7IjwCPP1VWcNoEuRxt5V+j7Rvo3nEnkdi03beYariPirGE4KkGtw4nrzhEBAYymw2kN5YOYeeG8vbvT3QKmm6vCQnaWnEN4R0p5QOihvpUtR+lkrth5vPq5G5mrqWqXDELeEBA5RyHPMBKIRzbbWxEwsmoSVuFG7giRf1hEwiQ9eqoAIdwhHXpqt4LIzay4NHU8riePFCaxZuX4v0hVjgJRDjQQEPjvidkvlevGan9IJzhwf1k1EfhzRp8Y5kPLXG2on/AA7++nVCxJDaDDxPNb06Ry7KhW5xIbuGlB8I6uySJtI7Gl3lpSNvfxGc7b3+kXDPe76GEYsEu8tWx+JrCjh6U/7ZmYd/dUI4TNLJon6Rm7J9ZE4feEKJsJ5/V5PODk9ZOWrqB7ykEIVqYdx9CmPlk6P5goRNxaBIhybV1RqdMPHLMIsSXla6P3ierqWwk6XRNymGPx3R83QZTzYxJPMif2jFYmXiUInWb5NO5iStXYKBdpuYLw9daAID1Rnen6KPpPLPKUsGomRuztJIjk6JivCV798S7HTDZNTlE3jd2c/STdE/nHyqmi6ijjk76RL3STH8cqwQGabjlFG7c9zpXQH4507opRhbZidz6rOLfyucOMNu8bnOTmolUDZ7a1oIxGpP5hPHB1HjcjRkl6NuZYBUVH1jgXKgcA4b+EfLlJRRNTk0ye1dKAD8Idknc4Z/q8wmBPqulA8MhAMu6NqdOP2Q7n1JVWbp+jue1dpEcs8bx8zSW5to39HaidkJ0S+cFRAvgIjT3BD5DS7pAZ/q9sJqT2caoG99RjRohJn0UWcN1PR/VhkvhxwW38oDSg3Tw29sHpCfRmuHD4liRR8pTSomnyk8SV/tGqY/cAffGb7S4q52e9fpt0zuFLnJF2b3R7Yw/SHpAUnjjzempfSIYdn1h6/5dkZ1LNNFtLUJnZzhRI6Ry7OCiBLw9RqDmFOEWaxlmZhaicEZs2art24NyaJS1E3v4B17gjg1Opw7UaF2OMABoEpoKI1jc2uHA0DfgYJc7ITJYoBoAwQmbdAkGJEGoEeAKQMAbdAUFOEAmaDl3QMABIERrA3QhMBpAAu3Vw1ImhapzBvh4nK84vtdnjFfEKxMy5zzIAIpcqiah01Ng5K3i93CCFGLQ6lSdoE9Ybpk84E2jF4uCB1dZgD3xWDE/j9mnYIU4UgxkEeBgVyoznCSmx8oROiYvrZlMFc/ZH3j4VTTE7xJfL2af9bU/u7vcOffFknQ4aZHn+zqEU8AMAj7wqHcMUa3S3nSeSKV8+5yl3iapwAfChB98aPg6tCv7ohbdt+hcwlnPI3eyshvqnIYQMAd1Q7cxjMHk2bqPNY2OdGpW4efppojl9pMPlZPNncpWvFzKAKmKACPbdTHxjn5UVE3H2oto6Y1Fm37ubFJ9JrdmzIzUbkcXeluuhT3RZ7TOlLWaM5LbCX327iWLLouE0zDTZEC1MACFQ5MohWtAMPWFMFaLRtWhmYJzSzdpbLuNsnJTAt7tqRQoeAEHvGJt2jqYyd7GhWVnCc4kbd4nd5VML3sj90TBhjNtF7xSVqTWy7hQ99k6PhlN6gj/wAvfGigeIscOqp9Ke3AMEoELQAkgRziIDSDAMeMWPCMMo8b8IPeGCApAHGAVjxhgACsBHijECAObDjOZ4j540kSpm4/VGlFDdWV4w9lKlDKL67MpiRneIo3tIkopf8ASCia91bu/jCcsT3PjtLk2zTAMn83zzwqmaI5iPM8fviThQeRw6vTy01RpihQgwFggm64MA1jU5F5DSaSeXzRmdnMG5FUT+tvKPWUd5R7higTaz04smmrqair2Tq84t2qiX1v5gARpsNnQYjc6fM5MbvuGkT3ZHRT1Dpxx5X0YXN2ijdnrjflWh+coXO5vyPTmjv6wHgMVwrn6/2i0GLy0mKesH1NMiL35xqYoYDsmVQAo5FNuyyvCIiFKDEPO5EzwzzSTpn1S9yyKlcRocR5ph6RB3AYMw45gMd1Otj2zMaukjJdSlx7/YhCrpwkc2JBikbx4xU/m47IVMjznATu9sDCRzQBTRpkSKF/CHpT4icMoUbHw+ThxFYXEaxX5kGGoeJ454g5tEzI8SGbnxFPrxONTcyIdAkSjc/JwomhIlNDxA0RYKQ5bqxZMiUv9kAA8IImHJwsBYCA4boVKaG2sYcFF3AA8KeD15OGJXScOElcT0cNAGIommpDkD9cMF+TUxIVTcJ+jTigHQm64JfhEysBfhMBa92QmdSEjrwQT9USaPgWBaBE8NQNA4sNGYsobDh9Z9zhuFk/XT+7/nEQZfEhSUL4ah4odi+yk/J/UhJyRRRTE9eGske/J3CftEiTE+JHi/IS7rHu/HQwhcZseTU9uNX0fT9SXuElNjY2vrZ5h7oy8hMNSLLI18NQmHHkS+z2IHRzzDUTI8T9E4KChe/iENojrHTXzpJ9TU57faLe6uyJGLpu6PN1FPCYIBWDQSDF3RZgGAaQaAAseEaQAAI1hQBxITMMGKHJngAPUY8AVhNMsLQAFEKQURw4MbfBDwANnQ8nSOfdNyWHaSVKfTN10zdyahRDxopHQixeTPGEac0flkkeeqs4T/eBMwB7kxhzdkXSl3AaGxxJo9b/AErcDbPYb+QxrYoKJ+jjIdCbeYOLUKps0zq3GKqihS5iUCCUwjTqAKxsBX3MTjxNSu+57NF3QgYriETKOE4emcpwQx01I5zoYx1lT6OCGd/s4ecnCBkm8VEzEQWTiQkztNvNGTjE20nCanuMA/eH3wxMinAJN+UxE1NslDe4axUPIVTwZ3VKXCbe2DJT13HO4F2jZeIRrq5W7xPD1g/1SmpGEJPv6ckjj/aFAvfaKFPiMX3zuoncxFL8fT0H2Hy013F5aJ6mzw8Qp7nSL/zEfjGeaUj4jhk49dM5fCoRJGnmrp+k+zeir2smac0bpcmclyvOMHGKqPYUD5lf5RpHD0kWKcdBxI3ifiRymPwBT4xTPI8U/wDugTBPprSk5v3ViBl4H+6NC/ykaP8ApRo8ceuxnCf7qjIf+OMu8kdfD0sET9eTu/gdEY+h/p9vrxOLXeDO9JQth8nEnMWybxmq3U+dLd98QEvViRmL1RvK3DhPnpInU8QAaR+mI+VqclAsiu3Ul6qbNxikbm5Q3tiFTeNd/hEbbJziSs/sGimSu1lqJWz1NOzeEQ+0osVQ21WmYgO6Afzh44Zn1jobRt4ffBElQvuPtD77DthME8T0qYG/dru76+6OpfJwXUl+kNun0HbddPv5pvwjlfRNKFP0g/SRNxySygy0yN2mZk75RE24a7WVK7O+OmtGS6kr0kWfT9dwKd71QMBguj7o8/5GnGro6q/Zv/o2odleP8o7EHOKlOJspL7UNr/ojpAUxewTD90WwIp9tZbfcN5mn0Ng3dw++PzPSqEqmM/aZ95oIwlVxqcNMyLTXOZw5tm4ZyuXpONURSLiKKCAEAxQNlQBpW+NewAjGLVM3ibc7xNm9O95xkUXGOQ+eewYQGncAd0b/aFspK547mCbg/8ASuEpzg2cNMExDuoW935xFeclB/8AqKA/eEff/E150NNGEIqyPiPl9FhqpZP2c96MZf50mk4mmGdJVLCTKmYokHavXshCuV0NwUzjUmCDhv6SLoWZqflMv8o9r/1P3S/yj0p62tPyijx6ukz9lfJ/aEhpYV8nL9Kjpnh7b2XppqbPOzGlRDLeQgd1euLaDpT6Mv8Auy/yg6ThRNQrhNMhD5XTYZK5ZhnThWvjHDqKkqtNwkluel8ROfxtdVVuHtmth8nUpT3f7wiAfAIpc2XTZy8/T2bsXR2+eKco4un3ekTKO7dnThDNQ7ZxybiXtVfZUbkp8Q/CFo6kqEVdXK+X1H52rdb74/Y52tZNp5PJg3snI2bhwq4UIooVMtbpAGtRoOyGVREaV3cYupJJbBu31dRuQ9woGTUTKCpyiAdJM1AEK5jQQGNQat5XL1DKS+Ty9udX0hkWqZBNxzEA64cC7T/2dL/dl/CPRfyFWf6Uedh9sxR3aG1ibR3ILUKEVSWoZFQqYEAwDUMiUAS04gIj3wNgp08l8jbs1E0jESMKZd9ecPHxi/aT5kpK7FzCcS+Xy871kVMyZlmpVLpDKFKfIRCuQ1CtQqAVAYyuycwUeS8jx4oliqqHMbDTImFfqlACF3bgDOsd+hqx1EHBxtuceo0212a1K5om8T9Q5+jFnsY81eaOG4/Oo3i/YHP4G+Axl8sd4ahFE4u8smTdu7ZPDqXCkMBjG9k2yP8AeAfDsjz/AJPS2g1FbM+a1tN/oHdpXGJNHSifTUw/3AAoiHZUBjNraPVMMrdOLQ9nOuX1MS+Q9dr1q5j7xGM6tPMflEd3xemcEl9I7NJT7UhnZBymnaxprCl24mrtG3c3KNcl6msONY1hucnNvFKN+ghUc60D3RilkAbvLYE84JmMkQomLdNTPtjY3svl7iXlTcKYRLvNKpQOwRpSo98PX2zOt3hUUFyb5ooABsvrCfMcOFDFN2AIFy/diYczFwm4dN026XImT5QyY0oIZiOYVpQ1M+EMNFjIGVhJUhiXyimY5TdhjmMA+ICAw5mTpuDtVJNo3WcK3U7pjZ0EBEQNnkFDjQQ6+2PyHVPLUzl+7/8Ak/S6CcNNBP6KV5TLzU/Jv0nvFNjCsbNDXd1PkygR8LXJuU+pH268rx6mTyTNLDxO/wArYeYXd4jtt1AAa+O/jHw/d88/1ovT/wCW/wCTVrg23yd9KE40fpzjzW3aONdWQMsmtiBmQpgyEogIb+2OgmXli2sZp4all2ipObybpUPcBgNHJWjZH5G9U/bAX+Ef5xcuUjhq+bPQpU1KJ1NL/LWTbplTmFg1T9ExkXRR9wGIH3xKy3yyLH4msOLNzhK/62EcC91DgMcfV5SBvKfNxiadCJ2uHliaM3n64zmF/wDaSsyn904wlNfKz0ZzSXqy/wA+TBoVUuGbDlKxLoDwyAY4sEI9FDjRUTppfTHo3U/V7SEOT9o3VS/vlD74OhpDsvMP1eaJH+1HMAjWBMvhxi6eRuljI6mLamR/+9G5/ZxArAGnkrU9G8S/ejlgHqnzcLBNXCf9YOT6phiJUisjqHX2an9YJ+8EImWTUUw09s5+aXfe7MqjUeAUzGkczefZh6ROYO//AMoMAe68H3QunayeJ+jnDsn/AHlfvr90R0mX1XH0dByzyYdNnmtxbT9Dz6kcx3BUTLF1k6ZjCa8CNa0oPEa5hlHZ2h+wP6D6P5ZI1Gf9IKpkdPDXaXlDBUCjlndAQDOucfMhlpW0kS/lGekCdJf+IGn3B98WOV+Utpok/wCp6QJnsf8AWDD8L4/dGlOhi7mderWrQwbR9VmtnFNXxJhcS/P53xHOrNWXTv4kvaKn515REo5+IDHzebeWh5QDdP8A+/x249lRFE/95Iw+8a9sSCHlu6ZE/wBceMnB/wBozSr/AAkL9wRu5HH0nE+gMxmCbdPDZqESITop5AXwCgfCKFasZHNP/vgZtHGyPKOG+IPgNBEPAY5Jb+XDbxT/AFpJ5Yr9VvcH3lPT3hWFv/tmKOP1izZL/SLeMGXuEPdCuLpSNvc2SsuoodSV/J/aZqBT901Q91IgpnZZTb1eYEceyoW4c3jmAjGUuPKnsm4T/wBTnaHP0imUHwEAJQO+sPGXlM2PUuJuL5yfWoP8RQ++M7ovGUfROOpRMGah9YZqpE8BD3hl8YrsxZKN1D+p0YnA086N3ieG3mCxPWTMUhw+Bx+6I6cW50fzhv8AJ5xq6vtImobsyAafCkRJGkWyDbrqJqRYpdMOZFNUntn1FCN284bncHN6G8N/wqGfviSZvozNJGkMXqan14mGb3DihSx4pFmZusSHczaNFldoeZzCesb8jT4RIvJPJ5omfEubfsxn6KkWGXTNRNMnKH2IcWZ4lFt1oleYizyTp6wifolpfL17PGI2xtp5xY9ueVuEzuGiRuTRUqAo57QFHq35cPhGxpOVHno4jprZhnOFMRw3Jik6W7303xYDmWztvNGZHDdTnlA31ewYlmK0UeZyhxY+XnnDNS+3S2lky9XXn1dkSkntKzmCZFG7gh75bxfairongtT1RNP5yKxPpwnL5e7eel1dFRbDLvNdKI0DfmNKbh7oUmr5Rx6P1YhFWk4cejT+reMH4wrlWOArV2l0iaVJ44tQ4mDSVHmBrybVMo0SJwATGARqAUAREAzrlF90Z2y0kaP5fMHk00fvbStG7UbzyUqEOduQM7yhTCAmALo1AoCI8AgLVsFGduJ7htyJJEmCpSpplAAoA0HIMt9Y0DRlOWadm7UfKEknBG90pTKABzbBswAR3VEcg4xV7kwOdLP6QU5pMCy+YJkSVOphp79oRHIBruEahl2DA6XE/wCj2+In13TXednnv6hiWthY6VzhQ6iaeE9JtJrJ5DUOaA0355B1VrBpUazcwbt7P6bHkwbtEkVFJbOGNATVECiOCrUBEDjTIaZ0HOKRA98k6U6vMHdpHCfpVCNUdnLZATGEO8RIG/eEdxWOD5YRToE/P5rGVeTxoekaeh+STjlSTBwmLxFQylAuCN4t4uQCIhdERAKViD0g6dlLLuFbL2Lv66QoounyiYXG47rqZRARMYOJhC71BWM6jkVCOfB1A7nsrk9zzpMGjLF5usKAQfCvD3w2VtVYeYJ4alpJOr63yggiX+Q/GOMkLRM/N6s0eTCZzCanoZTWjH5UQHMAMbIA7qAAcInpTpIkbdmdw4s23bnOYfRqUDwrn+coz1Lnp4pv2ehodH+ZdLlHQrNwzUeH1NQqpMQSlMWggYK5buzjWLG1InsYnq7PD4Ze6OVZXafRu8cOPPErtBL3Dv8AV3jFQaJDvzAxwKICNAHIMqxqujidpuE27ezac985kcETmDVS+u0VSEfS1OYwIiIZgADvqFMoVOpkrk6nSyoGhWl0eWPtZyk4k6WsELybhHklSDwEpi0zrmFeMVozDSJo/UIpJ5ge1snJ6RnMDFB+kQKZpqgAAYQ6hARp8daTat/yWkNXaLNP0lyNlI4lMhLHW6svbRmdxI3B8Vua66ZrFEjhuf1TkGg9eYZZb65QW2zpn5jcYlw9yl0u+7UwB2jGeaULPN2+Lbiw7gkstRLCnUKZPIj0hamMkqUKAYBDMBGtYgJFpbZ6QLPozhvyV/k3CJt5FA3h1CAjmHZEz4NML964JnXk076iamxe8NwRHrzRNT1PhFTmDPnvE3CtzDExtoesKAAdsRLZ2886EbqOD4V0TXb2W6u7srGLIsi+GmGH84SGi6zNxybhukr9YoDe94UjJbV6StTnCUns28IZwkYdYUMUDgTsCvGNKs80eTSRtJg8cHxXBbxtkADwAIktJATOztl5g3w3ln5YqQnRM1J8BAAH4xj9kDJyPSRMLFvG6TiVKrKpoorJ39XVulUJdEeApiIiAgOdKDwjbFJc5T5PF5/490Yq0lv6QaZJ35vnDRJxJ3Tdwne2wVPgYJihQd9C0Ee6NIN2Zm1ubAWx9k3jcmsSNocnq3RD+6IDCClkrNt7ibNmdIhOaVNwqAe69SJNFOYN08NwmT/uzV4b+6Kw6tw3b2kb2TcSuYEeu66qYqICksHrFEBy7QGlPGM7ZbGmCJdOzEvcf1h6l/ZuP/MBoco6NfOH6vPJqT2sRI//AABEgxw29zWEz+0XiUeqm7KLXK5/I2bflNYSP0uRr+fCJ6Mf1oTplSNoMmHpG9rFfaMZuQRp20AIrk80HqJqHxJo0cHP0lGv/ONlb2nZuEzpt1FT/WRMH3hEFNlMS+phn+tdGH04+gVJHPE20G8p6SWf/k5g+4IqE58n544vqM05Yke76Yyxibs910fujop4b5yIaYq8/wCrFqUo8B0kc1u/Jzt445OTt2T25zsNwBM/tBESHkz6XFP/AGbvk9ZNYp/gEdfWdcamzP66pgN+EXeza30nM50bQr4kOjFs+f0z8n7SRL1Pk9l5g7Jd5yaNPDa/CIwuiu2jdM6jiyczJc5xTI/yj6VvTJqRVpy2bqJnhuvkrDVKMTiKRsZ5I2Z3Cdi3qpybJU8EwCbPMQoAjkGe4e6Os9Cmj3U5WS0E8cau7ep8i1KYAFFMd4nrXaNUNkdwBuAYipkb5Rhp9A0Rx3qjdT0h/wB4Y57RvdrcfRK4Q0GEOMBHo6jKIAHU4wqXdCd3ugwqQDZ6DFGAxY9fiWIEDwmKkeNykHw++EB4gwoAUhIRw49AOQZQ0I8pCkevd8A0EE0PZeop6P14ZCWF0DYdxSAb4JZrMVJe4Jz+cBimLvL3RMzqVJ2gZnnkrTJryRcR83TyxU6VFZMA3CHSAO+lAEYrLsMRvrCcPrOz1xK3CSmJhXDbJvUHhSvDs4++AgrM1S1hmdvt3DlEv1q7hDwjOmmI80gSpupcOduj9wGMP3BG8Wps+3cM1bSSNuQiX9cap7m5x+cDeOGYa/VHLMByxKUIp/52DqdBu3OUxf8Auxy35Znp4dsE+Ds0f6mvoNLZTrkn0p2H5h0lkJ4zLwLeKVXLvFMwCPtDHPkyJyh/zwCOm2opyvTRJ8RP5PaiWvJOobPaOiUyyVQ3bsUK8QEAjnu1Ms83zh7K+ZqjhRH90afhHQuEVSfc0QbY0X7RhPvMdsGSiinyd6UWK3VRQKFr3Hw/vjPQHDUiXla+HdU6ZKGL7IhmA94dcK5vb0bNXzPpY1fmEmqJPsiBRD/82I95o0wgKRkE7m7eYTSyVoE1OVOpdU8TFrX940a+mb8fvH8IzkYa1eMv2sHvqQJRgpzQEQcIa8EeA8EAax4m+KQAn4wJQgD8YEowyjwlgpeTghxhUsJgFVKm49JFTntm1FHhHDfYPevePAYton6oi5s55OMZLI9/4qpgSjSVps2aTjEvnPsmvdcGMMM5c+xGfKKcyFiuE/SYkXFYnN8kpSncXKaBvdkATlPRwIli7nkioDSE1AxPtx4DQBzwJ7hLxMGtA0TTmDhP6FY93wMNBqGeQAA5caRISeZuHHKJpkO9u3TJmKFHpKbRRDcJ6Z06VOysI2xT1ecPW/qOFPvEfjFeIoonyialy7zbuX/LhuzyDPeEepKmqsf3MKGpnpql1x7X2SE6s+3TbknErvnZKm2S/QqD0TcQ7AiORb4fpIs8tmaaiZ5hh4qR6JzJrltkHIFidoDkOWQ9mcMp3K/N7jk1NYbqlxGq2dDpiIb+ACAjQQqO6FQqKLwnydOsoKS/Ip+L9fTIJZCGwkw/RxJKCnhw0MWOk83ISIeDFNAgnAmLFRAU+aiGnIxMl3xCT40TMhoiUDxIojDIhYdJ/jEFvkeAaFEVIaApBinirhiTKEww+TgV5n82nEPfGFE04LkNDkzlRSHCIcIakLCxnEMr0PChBymw/Rw0ItiQsmb9pFZEWY4WNiJwLZVPDxMTbhNdVPD+zEcRTlIMikiXOrHgVhjfUjxVFIB3HZxgCjCWJBrwwBdBzDCRzwcTw0XNAMVKpAsVcNSCJDycER9JiQwLPKnPKYcWNupFMZK4cWJi6jxdcpSme38fJY2JogRKy5RRNQsRCCkSTU3KEjy5HqqX0abYSdKS+YYnPIfZu9nGNNdJYanJ805QN4DGHSV5hqYkbNKZh50laSnTSLhm490TDkz1dPJZjkBrADvgI9G8jzWKCeCm3QWDwEgAFIUvwSPQ0B4owoBYTJAgaBgLCFYTgL8AYYQCKsY5pzap+a2SnTI+IbwEhyj8DRsh4yXTin/o2dTD9E4SN/GUB+AwDgsZbDzyPR/+7hJG+x8rbu0TFNQQPyJjXRrluAcuMde2g0E2PmjxVw3Udyw6tTXW9BSKcd4gQRCgD1ANK9UcN+TlOPM+mSx8wxLlyaJJm2uClSG+A0j6SrrYno4UaUJrc0qzqQldMxB95NTzEOpK7YND/wDam6hPcJQMHwAO3rd2e0PTSRt3DeeWflk7vqAZNRFwAiUADMLoiQcxGvgEaWxfamo7TcOFVdoDJ7XDj1Q5TmusRm9HSlyNaypH2ZQ90aWfU/XLFzVuf1m+Kf4FA8YlOpNMJW4WbuG7hImIJUdYRFI5yAYaCIGAM6AA5R18pPMP0iex/afgMKtLUa4pqaajg9/o3hOTLfXOlB7ow/AXpmsPkJrlHE4mw/nPz+MT1jpFMLSTxpK2bc6p1VA5vqVATCPYHXHWUwldk3mL50s/KVfWUUakAa94AA08RhgyZ2TkabhSRydk3vl5QzdPMwcAvZ5D2UgWhxKn8gpRxSAnS+HOJYmz2tXWSu914oB7wCNHVDlCepld92cZxZsqk0nhHCidwl69d7hyDwjR3P7NM59xS3ekMenSjirHlT7hF0piejiBf4mGeJdy283p4jx58oPtYJS834xDunWI3w8ONAhaJwF/lImaaiej+adMjiaNfBRNA4h4imHujCfJXdavpgln7Vm9R8MO995Ajov/ACkTf/Quxjj1LSKp/vM1h+Nzd2Ryz5ObrV9NFkvVM6dpm7hZOKB7wLHt/CS/vQ/k4dZG8GfQNo6w/wA9kLTCZYcvOnibByiU3dEIg45P0kJLudYT1fEuX9n4+EfqPs+VqRuOpDYi1GkBRwnZSTqzA7IpDOCpmABIBq3MhoA1ujSENK+gC39i7Jq2geSfFZamLx0o3LXVCVC8CgjxDeIhUADjlBfJutYzlekyWedJpM28vdrCVZNm6WSIqcCmw8QqQhfADGDMwUDjlUY1Dy37VzSWN7H2XVtOs2SmrNyWcNWaygJLNr6ZRMcg5mKICYLogIjmHbHgar5HV0tdHTw8Xvx69nTR01OVB1He5zfollUwxHrxum4+Tuml1MpjcqJ8YprpQAQMYKE41ABHtjpaysstA30mSRPzW6Odi+QUdFKiYRRAxhzNQBoGYZ7t/VDSz3lB6FNG9qLNaCLMJt5hZrBDztadE1BbzI4FVRVJkIKAA5KCA0IJiBUbpyxKWommkPRxpkkrdO0irhvaVZu1NMClIYXTYqpSlKGV0t0Dju3CbIRrHNV+Vq6iM6CjZNO37o0jpY05Kbf0dfJnThu+apv250PW+/rhJNupjg4UcK3SFApU7wcM6mHeIiPCEEnSibhZMgGIgXCKjuEDicTXjB3DUBCuQFrxj4RPGWx9NByjZoy+2knmjycN5WzZmVcJNxUul6hMYoj3ZfnKIM1j7Vp+kki/7tY0Gcr4ekwupnvO/wBG3RjFKW+ctFkgJs1DeImoHGgxYRWnCjKVuU1Ng5yFdJKMxIocDZCIbfJ03iA3sgp2x7tH5utp4KCSsedqdNHWVJVZvcwlErhxf1dM58IoqGul5oF3iPYELIs3ijfXE26p0rwJ4hSiIXzDQA7xEaRNWbn0jk9kLRT+YyM7jVSnZqKaxTWwVUMAokEebQAKIj25bosLyUytnrsnlairXzO+TMYusDdKk4IQ2IICPOIAKAUMwASgagjUI9KfzklPBQ+jy46CLhk2V9vL02aZFHCaSpsTDNiXhTvgAmAiZChVQQG7eGoEDMKiICAS3mOZqJ6wnJ32F/2RoAGCg02BKI0pQK3gHIN0N7DLS+Z4s8B+0ZEbqamimZMDikmN3CKkXd6wbucIjQa0i7vJc8mDwzfz2ZrL5ea6oUqhiqrKCQDAY6gCWpQAwiBQGgiIiI5AWPL1ernCpi+T06NGHTTRnDto3UUOnhpJHSKKihk0xIKNBCgqJjUQDaDaKYQCg1AAARivuAcN1DpqJ3DkNdN7gNl1hQQGoZUEB4xtOvYahWac4cX72GUyzIh7xwyqIlpxGoDlxHdmGfPFLKSdSYS+ZtNdZENgovG+SiKd5QuGABQBurFEoUpkcgAWhQjq0Py84PGaujj1mghNX9lRFz+fd/OPEcfn4QqtJ3DOyhrTzhcrJI6iaLNFQvKuBObMC0AByLtCNBChRGtAvRaAk7D9B5Q4tPN28jKi6cKFM8Et9ZI94S3SVARHdQN/ZnSPcrfJ0aaThvd2fP0eTHQzd7/VzOLbt/Olk5rK9jlWo87o3RA1cs+FOyMOlRnErceb3CeES9sl4eA9Qx0zKWlnHDaezyeA4cSKTpqKKXURIq4ATGKQpSDmF4Oug5hwERBzaexOji2E0/QeX2U8xTg8hTmzV4iYABuqe8OCoUo0EAulEaVAwGHqqPTT/qGhoa3Sxb4bf0L/AA6danndfsYlJHeJyfqfnLri8InTcSs6an0YlN7PX3DEtoMsnZMkjStu8tBKnsyVb4jVisYSotFKCXljUERMA1yugIbwAQzixaQJPYdnL3FpGdqJIyNhgo+Zt3BDpkOcQKY6QAICIiYeaIBeERHIRoOmq/qTTVNV0IJ2+/3+jhqf09VnT6u1/ozV25TbsyJt0+iF0vZGdWgdN8Q6inrfjmFev7o7Lsho+sJMLOMpg0lEsepum5bqyzI1FkhClbhjjdE1K17d0Yzpv0U2E/Syz8rl/wDRiWICkwZy9uoKizRQwAVQTiIlAQFI5QKAVNe7KDOi/qug6jpYNc7/AMGn/wC36lCn1cl/BT9HlnU2crJOFG99w9TxNovNTHmgFezfTjFm82ecJoybp3zqu1CIlT9apgDd3V90ay70Z2Uldn5e3bs5uJCcoVRFqCqlBDIhy0oFO7eA1iD0UWMeEt44cTNBUnmpAqhU3BQqkooFSbhpUCCbduyjlq/1FRr06lSOzSdr/wDQU/gq1LURlPdM22WMU5ZL27NDmN0ipF7igAfhHlJW0UcawoneOY16920APuKEPruQR4aUyj8+csnkz7uNNKCgYR5ap02XkkaWk+YT9EHiKfimYoB8Qz7Y+HjlXDUPH2/8vBXC8jzSuPXZxcv7wlD8Y+HDs3KK+JY69P8A5b/kirbg2KyrFvL5eRNunzykMb2hEuY+8AiaiLkJ/k5E/ZD4RKEIp/6o4aj3PUpLsQmJYC5BzCn84oQn2g/wy7YMIp4fpCH+r1dYdfujM0sNzEgMKFBNBb+JAMSMnBTpQ4ggngGI4EFFGHFQhO8MADRRJSCgFYdHGEg/aJ3IgBITwW8r1wcTQa8n+QiwEQVUjwLqcYUPhwkGHWJYAaxCgLwnc7PhCZywgFTKJwF5P8hCN1SCCpX5uABY5vo1I8kdT6T6vD7oamOpBQOpAQOlVFPSawf6xTCAh2gNagIb8s8o6dsNZuaTiw8qtZtuCO2/KcmICU5DGKIh6wDdrTfHKqx1I7k0MTFxL9F9mW6an/R5DXeBRMIiOXfnEuMSH9kJKTcpq/2YnU8Rv6NSLWslK3imsKS9vi+sUtB+ENlJE3cKYialw/tbvwpEYfuT1P2EZe4TUT9uJJmthuMPoRFJSCcM3GJq99LomTMAw+Om4TuKYZ4mw7on0F3Df0cTDd4o49JFfl75PD5Tn+1BXs1TZp4nqQ08RPu4EtI0xw5Gq3xPSlEt3fv/AA/wjmKyWkqaWftI6lesYrIiwp4d7mCHEg9QjnQY160cymFqJolJ5ep8ocGup9RaZiYwdQAFe8ADjUKS28leeM3iswkdpCOFXCgqKa8jhEqOYiU5RMIB2U8Yu6INKlGkOVuEyKOHl362/wAYtTG31k07iikwxTk6JSgMUSUaAp4o3w5paiXkP+zbqKAXxEQD4ROl0HS+Ts1XiloPRInNstabgvcR3VCCCsJs5YnE586TyZzRT+tvl1ubTIxzCGXdSLtZfR5YN5onnFtJxZsjiet5gfzfMLo329CJlAoGAaXRETCJRCla9cZuggomniKdMt435+EdAsxTb+S/yewSYPv3qr5dw0Jv7eyLJOfJsgopfTT2D3RumL0RplFr0oWecN9A8il6lm1STOdlZy9mo4b0IKhjAJlAH17oGujXOvGK+sjiKKp+uUS++OgNI6nnTShof0ZpqXCMkwmzgpjAJKJIgUgXdwUrvH3Q2SY3owe6QJpI3Gi+aSucedbOJ3TFKYwX25dkg3QEB2QoAiGQjCVorC2oUmCTzzG9OciOGteLU98o7zBWtRD7o6WBdRx5UGI3U/1fY/DeXabIrOAwwGm4RuGp3DGnOys5hyjhNK+f5wxQr45Z+MZmsJOBwq2UU1PzPMG+rnIbmqJ3DlHtAc4kmtlG7hMmsKckTaMnln48I62tDYWy80T/AKQl7Rwe7smWKF/wNvCgV3UjmfSRKWcnmDtOy7zGaEUulTxAES5Z576V66xx14fue5otR/o2ft/Z4bRSdnhStPCv3eTTul4dghG4aKLSSdxKzt5fL27RwlTWCoplTvjTZONAqICFd4xyXZBmpL5g+tBaBQmKcuGineqcvbTh3xpGiK1Sf6aEb4lwjhFQptrnCG0HuGtOwYxpxxL1vfA6pVnuGniYnMipzm1Sil9NP96IiYTTETw01PtRX3bz6RSO1Hg4C7+Y4iaqjhTYun53VQQGOddHC36PzAjNNS6lM0TmKXhfTNQRKHaH3RpWkO30jsnIzuJhMCEVVKJU0722YewOI927jHP1nLSuJxaCTy9vcIQiyhSmLvocfv7I09Gq4OiVVlFGZ/qgXwrGM6crVzCzahE5OphKvS4JlCmoJQuhW72iGUbI8Mmm3/7wC+Afn4xg+nAG80mjRNTYVuiomX1gCoD8QieDNQ7kVOxBFHDzE2znuibiImrvERHeMdl2eLh2fl6eHcORuS8X1RpnHJujpBTXFdXb3zkKQuHu78+2OuWrhPV0k0+fdJdT+yGXvrxjIur5EfasP9H5qpzDkZrmKYuQlombmiG4QGgh3RxVotcKKaTLPqKKHPfmBL2+pqgNbw1zqOdeuO3pyinMJW7l6ilzWEVETGu1u3iiUKddBHPujmXRboWeSvSo+ZzSeax+iSzdTGRb4ZHKihAMXZExroUMICFTVEK1DdHTB4wOeaudPE9HFOmTNv8A5zLNOFE9tvL5ipe9XNEAHvAQEA7xi7JGTTTinlVTmmkxwn/7slKRfFZUTD8E4yRr9FtEuIp+fCHrJtrENW5ItchYcmRRSEOXBIyeXaumRRRPo+t/hCj+acpq6afP9kP5Q+Msm3T/AIbsRLgim24U2IDNPuIOeJt02/o0v3afcEUdyk3xDxJz184UcH5TY9WIBZVSIOi4iYqmJhpqRcZWzUUTInrBybPRMIRU5UnrDjEi8SwMNQkNET8R+SVOFLn9IOPtKCP4wzmMmUT9I8Oc5+jFhYGTUvwxmyqcV6FAz6ZSHDvqYkVecIKM253Cm3c2o0SYBiJxn9rlcRPV/XMBfAd8R7RouCtQAlghzwcp46rnI1Y9QIAm6PGNBSDDEKAWPCSPFGDRLAAmHHgUgnzsCA1hADB6jCRhgSjAArdCETBykGvwQ5+UgHkGoEHhMDwYRgGSDdTEb4cMl/Sws1Uw4I6J85FgkTtlrSOJe89cl0SmKbmHIPOIYOICAfAOqMbIql/nUnqjdO4TEUMmUvRIJi0DPPIMqjF+5RO+ompGTIvFE7cThTp9Lr6MZuNzu0fapfwW3SC48zpyK1ilwh5FOGji8bokUPgmEeyiufClYzfTXJtTtxMFE0/1u462d20UAy8SjGozuXp2ose7lan9bZqI+IlG6PgNBAeuK8siztgnZKaTjb85ynVXHAcdMRKYe+pRoHGoxvB9tjCE1Gdzn1QuGpDpiaJnSLZdSy9oFZfiHOldBZNQ3SIYR39oCAgPVSIJspAelBqSuXBi/wD6Hbs3G2q3fEWTN6pKUEPfHRpB5Min57I5bZcooin66hPvCOn0S4aZE4mX0cus8EhU6sGA0J3IPQYmx5twwjxGAuDBYMB+ThlWBgDjHiHTjxxgCwQ5uZBVlsNP8+Pwg8N3hsNM/wCd+VO6JbxNaUFOaTK+5tkzxMNNQhCetw/HLtivT60qjf8AV5o0cX/ob3DgN4oZ91YmXElk+J/q9v8AWKUf5w0WszI1OU83t/Z2Rr98ZXPpdPQVHdEXI7SYimHMJgRokc20pgnUy6gAoDnE26nCilxvI03bi/S64M3MQlOI0NQcgzpvhNrKZXL1MRNPb9bj+eyH6U6T+k5ntRTn7OuOnjqZpWLDZ6XzhNm9Umijc6TdQCorJ1JihnmJREaAPCnV3wprPKRFjOlHCeHzCc6727obC+5SOWrqX6Pd039KUJxc6/8AsWQh8SFBJESwecnykSiS+JG9OtmrHxXzPxn+H1nCG6Mi0gyWafpA7cJs1biqgGKoUuwapa0AeyKp5rmCfpG5/wB3KNwtKgm4b/UNe+Ah+MU1Zvyfo43esnSPJp6ONXdlFZKvJe4I4bp7ZDerkYByEBAd4CGQgO8IsLVRuozJK1Nhk9MKjExq/JHGYmT7AEahnvAa9UPxYQdWXJuGarPoK0u+weoCUwD1gIBXsrClrM2pHoabSqEen6ZTnTVRuodNTYOQ10xfVEPwHeA8QhpgjF1Zs284Tw5gn/SDQwIrb6nAMgPlvqEOk7FS9T1yfVUGOyPyMPZ51X4ucZvEzoyXKQYU40c2jWXqconMHZD/AGR+8AH3QgbRj9HNP3kc/gIRcfkaJjL46tH0Z+YqkQNoTcyNQW0fuG9/5Ykf/uzfzGM1tsxUl8wI3U5l29s98aw1dOvtA56mnqUleaIhM0OSGiPIpCwKxrcysPbwwIGhsVSDApDJHWLCmsJwwMeC3+yC9gJHXOwIKC+JDMpcSHKCUO4DtI0Kg4hGDpp4kUACjpRT0cC2LD5BsnAGBNNTk4AFkk4AxIUIrycEMeGiHyJwsX8ISqMLFNDDEIYYaqekCFlBhKFcq9kPG6XJwmUkOGf6uECBOThiyAIZSJKXuYZNWzh4pq7fbOet0vcFR8aQk1Xjg1cN7nfo6j9F1ZOYnWZopsudxZGLnmR5FSB7lJlqZKYcanYOYp7bdTmKlAviG6MiarYkXOykw1dwT60cVTKJ2qKnGxqpggY8dXWEyOOgcvO4VhMm6OiLyiePUhhKwrUY9fgBGAEOMWYhr8GA3VAAeC34ADx6CgNIERpAAYDQUTx4DQWAAqwxnWmJtrFj5h66SYqF+zQ34RoigRUbdsvOEjmDf6Vqqn7yD+fGKsNeRh2jp75vtZJHjfYO3mTZQpu5QtI+jp7TuNcw26Zz3zdKoBvz3h1R8yLITFRu8ZTBNQmwogt7jAav+EfWKXzmXzCXtHCibRW+impzQ4lDq74KW2xrqfFFcnEqnkwU/oNQ6R+cY2GUcqbwAwCG+gRWXUptw3/XJo7ueyUpPfdDKNYRct0+UTTIT6puHcMSSU5l/o3DNJX6xR/DKLZxXMilsjUcfrDhwr/aVEfui8yizCjOX6wmncOrslLuG5xypvGLm2mkr/q7Nk09bZCpvfxh1cTcOCKYhDk+sH3RWxGUilupK8bytVwo32D+t+d2cV1Bphy8jdvtnvDeKXoxqloAxJO7T2/Rjd8IxoJkpL5wdv8AS9GGUty4WdYYeE4UT2v7oDF0aqN27c7xx80bZL6w8IqjV1hqJftSgb7wizSduznCardw49FRQpS7zV4h1xaRLIaaGtA4vqJs29zpGTMAj7xzrFfODzbTeJnS384saIrKW6aepydmc5z7JjXqgXrGo5RDzqxThmzWmjh5fO3THZMpwHqAMhp2wAcG/wCUSZ6xonkjz/ZLRIKfvILF/wCMY4z0GGw9Llj1E/8A3pd/eRUKHxMEdwf5QdtiaB3an0U6l5vesUPxjg7RG51PSZZdx9FNm/xOBf8Aij1/h5/3Y/yc2t8WjvlJxhp/ZD7g/CGEzPiJnw+fdH7oEqin/D7svuABiKtLMPN8jezDmau3UU8QAY/U3J45Hy/MrE75HWjucaV3Cs0k9ozyh1Im6EwbvE0wOJXImHDyHK6OGYR6wEQ3ZRp+lTyTdKc7xbYKWoVtVPVlhTcYhgJyJC1TwzGEKABjCAFCgAPeYYz7/JhT1vLrVvbLvE3GsOJPebmKpRMoJHCoGJWphEFKgOdLvCsdvaRl7bhJ7UJ2YmLJKbHZh+jqDpMpiqqkSE6+xeKJ7wGEK1oAhXhHw3yHyWo0+uyhb/j0erpqNOrRf8nFNnPIwnk8nEqtp+nEnJJSM0HibgygAGKc4k1cQ3lED7IiNNrKlRy0J5oJt/J9L9j3Lx4SZExgM3RbuBMDdo2VTMoUCmGhQATkEQAd8bFoyszJ/wDM5J5nOLLnsu7nWqaw1RKs5PiIuxUSUEtKhfAuKYaAACoIjXMYhtOU08zaQNG7aVzB2k4NaRym6VRvp3E11kjikY9LtDbrojUwFqG6OZfK161R0trWfr9jSWmSgmzoc6CgnIprapCk5xS3aH76hXLsGKGkwtOlaglwVVZa1WNdLe2SCYta9tANlXIIu6xWxMFuJzkKao3SqCFaBuEa1pUQ+ENnjP8ApDzgzbnWdERC6mZa4lv5w0AcxDKtB3BlxjxYVOnu1c9zS1+insndW3Monbu0ks0tzNSykvI9mGogndcXj8mYiQifIQyAwAFAEAqI7qxJ/pFpql7ZJ4rZWWOL5RMZNFusU4DxvcsanuGGEys23Z6WLNPBxcWdGc64i4WMqJhTROBsx3phQggFACpSiAVEI1JN5I18JgzcN1TErdKisUbtN+QGrTuCO+pWpxjBYJ7L79f7niwg+7e27MJkZ7fs5edRSyDeYSpq8eOlGqxaXVzGMBxMbMRAgiIAFwBpXMaBR+lKLXuHc6nlq5Pq7uZKAZO8Wid8G6xSELUREQAKAFRzEwZcIs+ic7ic6L2643llXCMxxFirDQyhzGrUldoTGEwgPCnbEjpJmkrl8jevFHhCFaTRpiLJusQW6hjXU1DlHMoFMYomKG8pRpFPWf3bKCX/ACEdOnT5M7sG5/R9wlNHiaqTKYJg3xzJiBEli0FMt7gJgNQKBQAEK7hjW2z5SaM3amp3yTA170lQAAApArkHEuYQZRwnMJRVvMJORJkUVHTgzHFaVLz7m2XmhkI1EOvqiIsYpL3kjdPJHNMWTqpqotXGqqkUIpUCKHBMwVEoqAcQGlKDUKlMAhOq1i1UnVlGzRtRoqjSVJv+CBtJaSds02Vl7JsyJTCalOZw+UqKrdCoAUSBSlRC/dMI0LdrdMI0irS+Zy+wdl3CjyzZJmrL1l02qKyggS+DhuUKiICAgKhymERLeGgiFN0aHPG8kZncPJfMHZpw4s0LWXlI1UUIRMhDGKoIgQQARExRoYa7OQZjGV6anSkvsnY2zbf5QlME11nDw2YqgmdMwCA9IDHMBgHqKA8Y6dC4aiSoRXk99zk1UJxqdV7tLYgppayeWseedJ48Ida6JUSolEiDUg0qCZMxDcAiYaiNN5eaNwc2u0eWgUSnFpLPzgkySbkalMzWKJDEKGVypigACIjuABHKtYoEmdp2TmBHFsLMKvWh2omK1UWwBNeuiRUo76ABRAADiOdMxjRrYz/R5Y9OWS//ADeJOJxMGZHjhrrQ4bQDhsgdQa3zVAQAChWhRGoBQR9zVrTKUKNOD/Zxa3+zzNO601Kba/dMjJNbGy8rmE4T8xuHUgmCaaeouDExTYe0BjZ0GpjGCla5xWi+UBZNwnM7VyuVvTW3nqajW84KAt5UnQU06GyvAAABhKUDCYwiAmKGYOpvLpfL7GWXnbdM+tzLXTOFrxqGw1ClLQo5BUDVoABxyiClGiHR48kdnbdt5wrJ5URw5b2lKstfHFSvqGEhhqBLwFEAAMrpgoFaVl0vj2lXqKW7av8AbXpmlPr36UbcXX+5OaLrV2csHo8eyeYW/e2adOJwCyLpvLxeLrFFEgCFwqZwEBEpgEaVAChmFYitPGl2xcwsBZqTt9J6VoJl+kF50oo3Bu9RbCkuAqmagBTgUoiQAEC5iIRvkus/Ze2li0mbzR4kaQJFI4l7VQwYq10BEhrtAAomDLM9aGGohWMub6A9Ffng6c8sGRwtjbKb6YLHIjXcUChQhigG4aCPCo0AR8yjV0tXVy1LTTTvZNHqUtDVlS6bexdtHmmTRHL7Nt7NtNI8qSSlDdBi2dTJwRtrVEi8oQDiW8FRoNAyEohERai00rmE8l9p5XPG8wety4Khk24kQMVM5jEUKFTVKOIYAG9nvCgZxoNnJPZOzbP5HZuVS9JvyaOqogN8C7qGEoD8YzDTTbrR2zcS+Xzh43aOJgoDVFYt0BSE4gUBNkAGKAiF4ByAKiAhSg5/H0oT1fUxdt7/AO5l8jQqR07pxttYsZdItnz2bdt0NIcgk84mbNcqykweA3cJPDFukUKQ45JloFApSgBQRib0Eap+j84FO0CU7VJNjJrTRFwK5HJsFE1SqCIiIFvCUM6BdGOHZjbxnaBwknL3msInMN4xd2QCGQ8QqAgA7o618kyYqOLLzVmopeIk8vJl40EAr4VpHb8z8BH4/TuvTezfH8nH8fr516sYVFulY38u6BghOZBqhHyJ9Ic9f5QAVP8A7Hek1NPnqytNEvedykUPiIR8PnSeGof6wx9tv8og41fyQ7d+2VgX3vkI+Jzhx8o+1/MP5R20P8pmEt5mzyVLk/4fdHXXkx2M0Tp2TStJbyxaU7mD1wqZMyxgUI3STOZMpSpmECiIiQRERARC9TdHJUhSU1cnj7w/xD4R1zo3WZ2b0b2ZTmjwjI7tuq4RKob0qYrnC/s1ugI151BHPqGOCfJ6SeMUdEoWm0Ny9Micv0dsiEJ82WXtwAvZeAB+MVq2q+iu1kvVl7jRPJDkcFEpTKN0yHIIgNDAcgAYogOYCAhGdp2usviH/wBKJZsc75UTZ+MSshn0jnk4aSeXzhJVV6tgpqJlOolfEKlvnKUwFAcgqOWYRn4lZM4Zck1dQ7fEv4RhT2t+QiFfG6MNr3ZE/aqzk4k80e+cJW4bpEcKlKthmwlaKGKBiHEoAYo3RoYMh8Yr5ywsl6N8dgcSDFGErvbAGUihCoqYcev9kNL8De7oAFzHghlMSEIAVYVwFgLCeHBSqwW/2QrgCKcJXAhS/wBkFN+EIFuABVIA0GE0JCNYB2CmOpCYn6oOoaPQCAvJx4cPjA3e6DQANVsPEJh9P/kHxjsmwyjiV2TkjdTmEYof3AjjZYPlBMP80z4x2mgm8k8rZN5gzPhJNUi3rtcgTL1e+IbMqmxYW8yTiRI9iooOW6nKN1CHJ0eHwh4i7UT+chXJwLQDtTgoeDFeKfOKX4hEZjDxJziQzMmE3afziceWYyuYX9YcOG9/pJ3R/vAMRIvYEZs3+cUuQmA5kdkZfZuaO5pK3jt2q4KCZtYuiBACojdugG+uda7g7YcTOb2sbpn1dRpc/sc/CIobUt0+T1gn7wRLysswnlzV298h+aY2QeAxNsgGbO108U/WHFw/N2SgHwCIy1Vu5gzbpS/U3rvzqoLG83Tv4N8httQeiUKBmOVRAOMXROxdn0+UnE4IifnGTRp9+f3QxnDeybNM6cvTvn+mMsYR77uQfCKSYnNS2OY7X2RUl7PEbp7BFAKbxEQDvzpFucKavoXkMnbvL5MQVjIlUAboCJxqIVEct2YcYl9IqSaln3CbfnqrJplN6o3wN41Ao/GK9KrCSOVyckwZs1STB6mmZwbWDiBqDeyKJqFruyAIt8kpbNmcII4k0ST+lUIX3jSLO4tjq/lCTW1ibdxMDyKRpot27coqHOooHNKUM61AgZZBWGk5l/muaNFPXUA37poV0HoKTC1lqLWM02+sKvDoorKdIEylLSpaiHNCogG8ImrPEpRySNm0SyaeWfTmVsLYKEPaO1CwPHiZTVBonTkWwDnW6A59tR4xop5+32//ADRla0zt4z5RxI0lSG5pmq18De/P3wpLrSvHCmG8l7huf2qU98YZm2JfnhG88bqy+YcqkqXDLtUEtcqgYMwEOH+McY6YpE80f24d2b84OFUjpkcNzKGzw1KiADSgVCghHWaEyUxEuh/KKvphsTZu3DhJ5MGZDuyI4ZXBa3yZjQe3KIl3HTQq9H+DkNs9cfSRq+iCyUwmEwStAoodu3aKc7OqpwyEA4U7YdMPJ/l+uEUcWgdkJlslRLu7xjT13sjsXJ/SJMmTJML3UUgB8RHh1jChHc3q6nJbEg9eps0zqOFCEuVUNtBQobx38KdsYjpI07M5Xiy+yaiUwe53lN6SQdohvHqCuUUXSPpNtBpAmB5PJ8VvJ72yUpqKOAr0+IB2cYhZZY3V0yKTC4S50S0HwGOlRXJ5uTKvM1Z5aBwrNJw4VcKq7V5TO5XOhQ3FAN2UWDRnLP8A7oknTTUvkSWIsoUvSpmIe4IUtEo3Zs9XTTuE9nqh1oITUmmkQjhNPkmjdwoobtwzAWnbUfeMN8GnijoCYn/o9H9qa94Up94DHOumddx+mEqTTUPyTG94mVMP3UjfZ06UTUSZqJ3LiPwETDX74wzSgVu4tRidNJEif/F8K0jPeKuOmlN2LPoAFN5bRJPV7x9XUW2uZQohvrvHaLG0z18m8sfahxL1LjiVLLolMmaglwikOIh1c44eEZF5PrX/AEgmDzE9Ezu3vrKF/APhF00Xzb9IP07lam3rcwVWTL6pFAVKIf3fhFweS3FVis7EDZC008cSfXHE0cHPjHKW8bgAB+NYsehU7OeaQLS+fJgq3bqlbFMsU1BxARAQrUBDj1RTpMl5rs23bqelIUb3eJhH8YntEDtNPzxOFFOSdvBTKYuYcmUCjXsrUO8Iu6Oe5p4MW/8AnMPYdO1DQ6TuXhMJeoZOhzCU11RM1KAIhUBCgBkEWOXaI05fMHbxvOL7h3cxDKJ5UIAgG4dwVGMiMROeadLOPGal9KXyt24cGKbqMUoAPeKlPCNZmM+cYnyd4clyvNNT39cTOMEJTciRCzbxu4w01ElbvSLUL3gatIlm4TRunyjMns3TBFKa2lmGJ+uK/fEySezDUzKKOOvnFpGe3obJdN5MFHHKS9U/9mWt0fjDeeP5hq+GnK3H+5N/KI1jah439Hc/dAYeja+YKJ+kJ+6EBJSnqThRTlG7j/cmD8Ihpjyafo9v3ffGkmtG8+kiLmDvXEz6xchNWOiG5WLPCmmmTE2L8WgHLdNPk9uK26ST+bjNdMtsppY+yfnCVzA7R2dwmimYtB31EaAPWADv6okdRbG9tJmo3Thu7f4kYlIrTWwmEjZTBR47+UN01r171igPcPupHk7YWoTU/XMUntJhX4AED7SaacuDWX66abc8Z3P/AJQpDELXzxRT5QmT92FmS6kwU5RO5E5qRthiQplE1IOUYQLCpRjsscUgpoMQsFMnBywyQxd8HMeAvd0FHlIlgCG6PAWPAFI8O6EVYGPQFAggjSAAfnI8JeuPR4oQEgm3wEAbdAgPEIChUisOVAxE/bhkTdDpFSABqqTDTP8AnqjIUC//AHRJwn0zpnN4ABDB9w+MbA6NyfvjI1PkelzDU/rBfgYmQe8sJyOzTK8JfwX2zaiakrVT/wBnNtfeFPGKkZVOVytw3UT/ANRT46hSl6KS1VAAN2W18QixSAdXmDhn3lu9oBXLwiGtEj/TE1l+H/rWVkMXq1hqcRAfEtA7gikc8PIgNO8q1iVy+0idw+EoKZv7NQt4B3Z0MUACvrDGMo8nyfqfxR0Yox/SzR2eX89VVnhlvfSk5o+8oe+OcVB5T0dz2eJR6hikz0KU9rE3L1sNQjj6IwKe7OOnZM6TmEvbzBPmOEwUL9oK/jTvAY5VaLp7GJG86KZzrFm27NRTbaGOnzs7l4RL7gGndFMNTDKF0XtQYMCseUNBQBMIk8lJACFYGPR6AoG72x4R4QBjwmJ4m4C4HT4wzmSesJ4acLHgCb4T7hwn05XKUtLpxiekgycumCnpHH590WlZOAIlyfJxOB71LV5RKv5kU9Io4PEe5ImzUw4uS6UVS0bVRPlIzqQ2Pe+Irw66yFW7zk4mJegm3bneKN9YP0SlNzh6s6b6h7oqDRzFnRd4kvI4b7eEYDGL2cY8x+Z9H83Xqx06lT/6JlUlrJGoSaOJW3833Q5YzXFQINaXRMYBKAhuGHrN6m8eHeOG6Vx2UdpHYTRGoDsFKNKCIAAgNd+VIaO7XvJXqk0k84cNDpLXilTUpdPSlRINQNl1hEY4tU4eKKvHimK4cGxFlLoEE5+IjdAAz6gCkXCeEkfC1FPUJ9QsE0QxGav1Yohz8odOLnK3yc0l+In06l/AfvinP0NXeHT9Q0ddR5bnm0FjJo8BYWSThBM0OkzRkdcEQ8/FSTvG9oE+ZeBF0UvSIO738R4Ui1s3KaiZFE9sh6GL4xGPGuuM1Wam2RUol/PhWIix79RvrEjeemZKXS+0SuXuCkN9xvHuLyQ0CJ4aEUgTLxDSGxu/NycYxpRTT1xp65inveF0fxjYXY4iZ4yHSYmoo8aYfQv/APDHbodqmx5mu8CjXe2AgSpqQrhx7p88EvwsU0JXQgQHiEV4gKGjxQgoFhdJKGQKJFh0UIKkTk8SDKDAAcOUhyiWI8qkOk14sCQTLChip/Nw2SVhW/AB4w4cAVaE1VoRKPKYkArDygwcBpCBDQJjwFBTDykCG6EyjC5fxhoiY6YfRwuBOUhu3Nhw4TU5SGQSNmOTtZJ/+3IFNe3GAxgKIe4wxDzBkpJ5o4l+38nMKZfqdEe4Qp4xMSs6beeSxx6jxub3KFGJ7SBKNYT84N09tvW8UvSJxHwzGMKqzidemlgypsXGHFnYOeZFIRV/9UT0udcyPKqxPZpTL3LnGJFpk6/KE+tFCYuotEpcDHnVVkenQd2b1Zt1rkrOn9FzYclGKbYScJpuEk1OYfZNF3fJau4P6h/5RNL6OTWU7PMSNBiGghggBGkbnAKQIGhIBrBijAAaD0GEimg5YADlgsAaPXuyAADjEBaNLEZnT7ym8QpE7eGImefqZ4CrHJ8pLh3G/MuFAvuCn3x9JrHTVvNLF2feJszlOrLW5jGvAN4cMM93WEfN9Uur2gep+o8XL4YhqfCPo3oEcy+YaI7KOMRI5yS8iKhbwVKKZzFp3jdD3xPd6N6r7FkS+vvG/Kp3/wDfGD7hpCzC1E0buMN5fO3OW6U2Q4Q9eeYh8eyLKLBmp82T90IbqyJmp6NO59WKVzkVg6M5xPnCfVyCHJZomn/9O/4CAxDrWbxPnLntGL+MRzmzSil9PDSVJ7Rah8chh3kGEC2japNmn8ommEQ+zyimXxgUZpK5gpiJpy9wc/OMW6cTU45DlGazGwcvcJ4biVpXFi7RS1C97hAPhEVLbEM5Hi+Z252h1edtDTLxhdR+0Cgv0m147NRTEUl5PV2VBC72U3b4O3fpy9wd4zcKpHOnhmKbMDdXWGUY68d2wxElJfOCJGb1LtXqHyptAA0HwCK3PLVeUAzUJ5jb2XmCV3aK6Mcg+FAD4iHfFwqi6Z0MfSH5rT/rav7NEoHOYezMIQC3U8tAmdupI5hLGh+drSZQFXvEoiHxjmhPTvpkkamJajQOR23Js6xJ5sAnr2JmIIAHZfi76PvKBs/byYeY1LL2gkUwy5OaNSU2hpkchhrDlV7Sem/SM38vBvrnk9z3D+aeMlv3XBM4+bMgmXmOeS+cf7E4SdXS7z3Dga6FaBnd4x9PPLPbax5P9sMNP0TdJQv2ViDHywUMomp049P4+eKyicmphdnULfyt7JKcmpY2fk9bDM0EPiqGUMba+UdZ+0lm3Ejk8nnDRw7LhmM6TRAhExEBNQSHMIiIAAbqb891eaUw5T0f2uMKCVT24+hXzuocMP8A6OD8KkbHZfSe4s+4I8k80mcscETFMrhi4O3UKQ1Lxb6ZymoNAqFaDQIsK2my0jh5LJg3tpPSOJOZRSXrFfL32h1AAqh09vZMYMjDvMGQ1AY59Lie3CKimHGX+Jzl5pf8Dp6OFLh/9n0i8kLynrF2bZzVvpY0sTNu4VM3asSzKaOCARoilyYEPeAAABvBmNREQqI5jHQzfTB5NelO0DIZ/pvlirWz6iUyl6K08DD1gLxcQTHGphCuQV3GHqj4upO1E08PE6+kPH8h7oVTdOPpD/vD1UyzyjnqV4VN0rS+zr/Rgffif6YtDaln5rOGWk+zSqpm/pk5skc5S1DIoXsuGQUqIBXri1SbSNYe08jbzCXW0k5iO0QUKZGYIiJahwARpkPXH54Amjxv6N4qQ/RMVQ1fvgxJ/OE/RzA/2ilH7wGOLoRtZMbqOMbH2BtfpXcSfSZNZozto0mD2X6xLW6yxkVASQGgCBCkAoFNUAGoAAjTMRDIc8bTRmmoRwzcEv58oioAHGo51Eo1Gob6794x8yCWutAnyfnBI5PVMzQH/gr8YcN7bzxupiJ+bzH/AGjFIfuAI+g0vylDTwUemm7Wb/g8urop1XfI+p9ktIE0sm8ZTCXqFdJS/EM3ZrKKC3SOcolExEwMAFEK1qAcBDKoiDlfSLNFLFzCyDiWJKqzV5r0wmRrwOHSmNihfKAXaANACmQFAApQI+XaWli1jf0acsJ/ZonIP8KgfAIdo6Y7WJ/OHIf2XzpP3XVaBFv5HRVZ5zpbma0laCspH0+snp8nGj+zbezH6Ht57LZfipo3XB0HBEFD3lEwpkoAjWhTCUKUARoFRmZF5U+huT+eE9UcS/zkmGNLXEtfppkNQAzKmRUgjQBqJDZ5bqBHzAaaU7cJ8oo4mBPZ87O6Z7g2lBDOHyenG3ifo/Op75hKXEmyx73WG0mcAoG7OMKtX4+o28Wr8nRTp1oLd8H1MZeV5ZSYPCN5Fo7mrpoRjq5Zlq4NLpaCCaZEnAlVMmFRvCYCCAUECiI5Q9ktLEs/RiWSPSfIFbVTCT3zN5hikKc4moYwHAaAACYArdClAChQpSPms28pHSBL/SM5ncIbnFmCYhTOo7TXhlx4xIE8rO1ifpHE1S/szMlP76RYqnL4yKsk/wD7Mai1UndM74thbGYWznjieP7iRDpg3btUVKptm5QECkLUAERERMYRoGYjlQAALbOtJtjbWSAn6WWXmBZ+3Z4KLyXqEBJQShQonAxyiAAI5gAGyEewI+cX/wBry2CfzkwMT9pL2f8AwqlCHTfyvbSfOKEJ/aSkn/A4z90eg9X8bOEVuseLXTON6TVRvazvyfRKyml+WWfsv5rndl1Z09liiriTG2BTSUOQxRA94QEpAEw5lAw0HdUAEeYrc6UtIlm5JNdGkrcS88qVnzeeGUWRMdcq6QIGKUu1cwzGSKJiiUQMBjhSgxioeV1OPnFJV9qVrB/+cH74q1ptPv6QTBxMHDiX33FLxStViBkABQKiNKgHhFQrfFZSc/1b/wAP7QujrIpJLg+lWjHyvdD+kSxbdlpktJLJFai8qi4a6uoS6JziVJRmoF6lAEtBLtAYMwCgVtE20jOHFpJlaDHmrSSJYSLdROYN8Q6ZCBfVOipUC3hEwgAGvCAAIgAiIB8jV9KLNS/8jaHOfpYx6+FQy8BiIXtu4cKYijg/OvF2hoWm6meVI8zpaClWc6Unv6Pa0tWtCFqi3PrZbfTNLHli5xOLJzu0UycN2aijcqzVIiZjhkADW6YQEchEAEabgGOTHVjpxpAmB55pEnjt64OUSoplWELpB3hlkUB7K0+EcvSjS/aCVzBKYOJ5MHurmxCpuHyihDAHACGESgHYAUjXmXlfWXbt0k3FiJwZbpGTdIAFewDGrSPovh9ToKEGpv8A5PJ+XnqtRaNFGqsbKS+zdxnK1DkSvCpdNnmNO/8AIZb6R1L5Hs7VTnE1kZ0z8q3FYpvVumKHxxBHP1Y4HL5VFi3Ch3DiRzhvu2TFSUu59ZT9VQyDjXcEdQaCv8oN5MFiLDtWFofPstnuI4M8FGQLuL4CucUzYiIGKYMMSZAOQgICFQhf1D8lp6uk6NJ5X/6OH47T6inXU5rg+g4HgQNHJ8v/AMpL5KD/AJNO3E1b7v1izz9IPeKVPjE2l5f3kpqJ4n+dyXpF/bIqp3e+8UI/PfxmfRvWWfD/AOBr/lJHGH5IFsifSryxP6158iFPGPi0dP5YT+0Av8QBH018uryrtA+lfyb5xY/R/pMlM7nDuZSpZNm1UEVDETeJqHNQQDIAIIj2R86bI2YnFtLSS+zcjZndzB2pdTTLluzMY1a0AAATCO6gU3xvbo07M2oPrbnSnk+yWz84nDv9JGbR23aNzmK3cFBQDqHMBQPdNUpgLtDQcqiFQCOkUH8wk7NvI1LLkVZNygm3KiZFIAIFRugka6UtKiAATIQ3bxCKJK7CyOx8jlVk5W3cOFZwYU5lOGdTnKomUt8BOYokBMBE1AEQDIMhGJlZVTU1ZXL027siRlDci4xRPdALojeGpDAAZ5hmI0jwK+oeex9DS0+UFciHGkOR6wr/AEOdoqQw86Xt76Q3qFNQw8B4jSsTRLczRu4ImzlaWK4REpSunBECU5wGEpa1qYmQAI0qEVVC0biaKYc0s+0OQhgKVSdMw3jkGGY4DezDKgjnWgwtM2ak4eHcTDCVe4KmqpqGwxoXK8QCjUCgI0ERAcx3xzT1MjeGkgyysJgopI5nZu1EwcTB9MG6qmrqbaBalNsJgYB2a0AAAAEBpQM6xygGHhkU6d3a69wb65h3cM46Msq+mijhwnOEzuCSRwKZiot6uDDS8USCNMhC6NQyyioaf7CM5HMGVrJOmkRvNqpvCpluXHYABimoFaYhRNX2iiOYmh6WpvZirQxMdMMAY8eOH7SETb49E5WKBhqR4SJw3MKkE5SHcEL0SgmGnCYipCRhUhBYVOSCGLCZQgw7oBgGCCgCkeEKx66r1QAFNiQQRUgxMSAEVIAEzQUBUCFBCkBAKx6/2QBjwIG6oKcIAYDIdYmjRun86sCfvyCPooDfDT1foEKCfuCn3AEfPuxbTzhbiRM0/nZk2L/8UtfhH0OdJqbf1h+//GEznqPcrsykEjeco4l6RzetmQ/vKIREDZVmn+rvHqXs4wnD3G3e+LenL1FOUw4VNKVPo4ZjcoLmXTBumfV3BD3PWLmbvpFXmloLUSu9hy9kf/vlA++NZfSjk+UTMQkMELDN5opiKM8X7vvgxC5i/wCmGkSaKEbyuzaTg5zfNrDTxEaAHviyyCwOki0HKWknCUvSPzk25hVUp1bgAvvNG5SewTNumTkyJE9VMoB76RYm0mbt0+Tbkh2Jc/ooVldGEjkaZFNT1txleUcbY5ceoK14Bw4xeNQw0+gQhObdqGXhSJEjbDhNUsNdpFylT82Gpybc5ye1ne8Yzq1E9Tby86id8h8QE7vv/lG1PmSbhufETJcPzo5z0zu/M7hJPmEVMPvLuAe2g1hXLTK9PrQJuG6TdRT54De6tPvGJufTFOVppN/2Ye6m/wCEZDN5uo4cS9m321XDpMv1qiIU94xedJTvU55qesEVOk3C8YuQUG9TfGd9y0tmiqaQrVauzVmGwTV0Tm2vzxGLj5Ocj1OycnTcc9wjrjjrvqGEwgPdWkY9bpNxOG7eTt08U8weIN8P2BOHwGkdAWUmn6Nt9T833zkTBMu1S6ABSm7sjGrLg1prY1VRk4b8oncOj6sJiybqcpq/P50U5rpGnmsYakvSOl6t7P3gEWRnatu8/qZ0vrGAQiGW7oXVapp/N8yIOcLp+kUUvw9mM6+j2CRmFvZ9PNTO3k/JHOYOUMXh2QxLuLO/mcvZy88wcPEm7cnOUUNQPz2b4xC2k4mmkh5qbO+lJG5tkyhaC4EMr4h1dQD7odBKXDxQik4eKuzk2ilMYRIQR4gWtK9sPeT+iiGaRgV5pZ+XydPEbp3z9JQ281PuCIyar8+J6ZqYaZ1IoE+nCaaZ1FFLl33RdNjwRU7VPVHDgjdv09o3tZ5e6Nb0BSZvK/ODhP0pGfKe0JzAEYe1Oo8nGJic8176vXHQegj5RK7QPOhiNmt7uExjfdGlyanaW60Z8SYH9hFMvwEafxZeMc8Wwd65aSYOOhjCUv2Rp7so32fK4cwdqdEhv7of4RzU8cKPHjhToHUE3vGsL1YKLWWxtHk9DydoHCnQK3L4coI/G77ojND1pfM9tPlClxKYJnRUNwqOZRHxrnvzh7oLPq8rtAn65SfADxm7AjhxNEmad8hzrEKUxa15wdUS9lsdShF3NZ0gPk2etqN7hCJFOa6XojWtP5RcdB8hUb2DaKcw6pjrKfXUMJuPfGX6Sl9YeJS9vcJraxC3b3ANo3wrGqP57+h+jdpq6lyYTNROXy9Mu8yqhroGp1AFRGnCNUjypkpZJDzpaie2oTTLhHKEraqFKAXkkx2xyDO8brHMCxJOrOS/bU1dVI/rIrHJ8KiET8hlicrlbWXp8xoiBfrDQKiPaIiaow8Ww/o4cyUUlCQOE3BNXnD3b+kMB/vCJidtZgo3Sby+YapcNtGMiBxNl3hTOJ1q3TxMSEXZE1IhF+RTUWFqE1OTnDT7TUR/4t8SKbO0Hzk0bnP7LWl7v2hiYKmnDtNFOEk5BYr/AJvnCn/Tlz6rcNn3j98D5reJ8o8nCrj2TJlIH8MWQqScMZyfDT5OCRcH3FfeCnt4cc8eVLMsNnZ+Vp/1t0qsbuTIIV8BUL8fHfXi3PjnrTkzUnlsJPyZzpS9qpeL6wqHLUPECBEU3dm0+5F7lFu1G9l2Uj1MhNXZpt7xt+RAAeO+sIoTpOKCk8nCnpGaSX2qwoBJ4p6NQhI0nHIKfZ6NLQnDPD5SJ2SAmopiJ8w5vujGRGeYmJiE2Ojd+Ma7KSqS+y5HCly+kxFY3eYtQHvrSMelhvEqU2yEEkABYEU4TjtOC4uc0ARWC3e2AT3wAOIKQ0DXk6wS+MSyo8hr3Kb4E5oJfGFDBCGwgn6oKUsHNvgL/bAI9BQGkGMaCQAGqn1wMEj17vgAPCqC0IUGDlPAAZ2WMhtybzXpElU0+lwi3uGRhL/xRsKwYicZPplYqavL5gn/AFRbau9QjUAH7RCjC9nZpHapj9lofjqc8SeJ8xWhr3dkIe6gwS1aHyiXzD/Z3F0xv2ahRKP/AAwksv5wk7SaJ7ZzlDaL0ah/OJR4l50k5PXVRum9oQ3fdFowqLCdv3I6xR8NOYStTYOyeCUvcIj+IBGDWyl+r2kmfyfCOdwopdLuLUa5dVRAR8Y3GS4jO1iuGn/rBiRb6yhP8YqGl2yqiin6SM9tK9dWu9AeA+O4YZ16dxyMkRT5QkaNYaZN5fNGWH86bDU+1/jGbnXUxOTickqjzESUTvkuG2btN/Z2w2zvUcouJ08Qfz3QZQuHFLsNbZOcJmlbi4R63LtF9YN14A6+AgGcXID4kI8OpSdGbTBKaPX+2AMMeKMSzIKJYOUI8fjHinibFBRGsCTfAG3wUg4cUgBcFgWwfGDKBAI+kij0NOw66CanzcRExlmuJ4eHFjKVNROGx04D04Sx7olGmFktTbqvGd85CFvKJm3l7e6IZo7Ub8nic/Z2er8jGsJoJqfn8/GKtM7IN1HB1Gah2983NugJDduY5cct0clfSZbo+h0PzkIQdPW+PpkPZ1vK5xaCWM5w8O0aOHSaazgqd/CIYabuIiNA7AGsW9zYaVy+cHl+G4dkxLrdQtQIcOI7s6RHSqzDdm4xFFMVXnFvFAAKIbh76xrTY+uN2jxT6Ml3v4/dHO9LweV8n8lpJ1E9Je1vaKS4kvmdNJum3wiHL8aZj78/CKValLDeYnrlD+QxrtsGXydo45+0JffmH3Rm9qmesMyKJ89La+sHGsdPT7D52NXKpcqxIdJDEYmP0f2YfoGjmPUiP0jxVp6XzHaBlPOg4MKbgxt1ApSveEWdMIi7Zs9cs+45O+dIoLF+zmNO8MoDePJYUg5P7MEUCI2yr1SYSdu4557t03eXL7okFR5SExT7XYauR5M8ZjpALhqN1O8saO4V+bjO9JCXyNJRPoLAXwEBCOrSyxqI8/XL+0ymAjAg2hNqtiRIELH0UT5p9o1FmnAajEiCUGuRZORGg0w4GmHEiKcJar3wANMYISUVh+LODebIgCLvd0HJiRLkYJw4KgmnFiuRaGsQ4xPm1IcuFW6cMbyiimHAMOTlIcpJQZBGFjF5OABEwYcInPB1TQnAAomELF/GEiBhw4TCAA8eIphqR6Gyh+UhoCaA/KJKeoYhi95TAID7wjU3iKal9TD2DmHZ7B3h7soyET8mT977v5RugNcRP6/4xdiJPFmIWjkqkjmh2e3hekRN6xB7ewawizd8pGn2xsspOJfht0771vVREvFXrJ4hmHdTflGRkDDU6fOHndGg0EPAQEKbwpHlainiz1dPXygi5S93Fqlj6M5l7v8Aci1S15HnVEetSqGoWfm2rqEUjaWrxOaSdJxh3zlombx3CMc6yp5zFI1/RrONY/otRS5i83v/AMY4neM7na4danYsoj83AR5wmomodNTnkNd8YEho6U8jxZRx7QSwpcgkBeCAgMWAAeUzjwF6oEArAUhS73x4oQWClCAk8fdEXNgxGav1RiTEvXDJ+XEbnT9eLLOV7UpavbCZp/8AWhN+9Q34x2B5Ocy1jRfJPlFzV1HKJrud0QWMOfbtl90cl6QUsO3Ezw/pE1P/AIYV+6Nk0Gy/zhZNXDT20nyhb24SVIUchCmWZuMY54SOiVPqwR3LLFU1GaSiahFSHLsmL0qUhyKkc+yNSeSu5q9oHrRIn7a+HXzTVAd3VEpaHSpbCzbc7hNVu7IQt664RAB95aUh9WJyvTuPBtht0U+3xZo31SYS9Q/ycomKW9TlKlyp0hEomHsCsRch0oOJgzbvHkrITWEwU+TqGHf9YB++LAW2kjUTw3F9Ih6G5RuKgFp3AI/CNaVaMJ3Zz1tLOcbImGZVHDNJwpzzpkMYt3miIVGDHaJqfNkhFrPZW8/V5o3V9m9QS+AgFIeFVTUhTnlK5pCGEUiOXkzNx83DFWzDdTlE4n4AQrEl5FTWs0on6NTb+qP4RATiTvGbiXzDnkSmDcxu4Df4xpF0IhbWJ/0Or+yUIp+6JR/AYipG8bGlOrhO5T9Nlk29tNH9o7HvHB25JnL3DcqydBFI9LxDAA5DQwFGg76U4x81nPk36YP1hvYtw7R+kb0UTN2lEBERDMKV7Q4R9S7VkxE3afrpqF+AxlNgh/0XbpqKdG7d7uuNqeonS8TKdLOW58+B0DaXMP8A/dvOz3OkmzOIfABiNmGizSBK/wDWFh5w3/tGage7Zj6eWUtU8sXODqbasvcemR9XqMX8YtekvSRZtOTpSdOzbi0uulxrrdQqYNxLmUcTIxDVEaCAjSmYcI64ax/qMZadR4R8e3dl54z/AFiTzBL6zcwD7qBEUcjdP9YTOQ/qmqA+4c4+iU/nmkSeJupWnLzkaKmDV9eYtXLghOrFIQAHqqJRMIcawC9g5haBvhzSx9jDku+jMxEm3QMzZHDh2ccov8xEfjXPnWcGanKJpwqUrfDjueZ6KNG8ncE/SzQ23VOrtYzEyYJGABAN4HKYBzAKCJR6goERE20U+TuoniONGcwaEOb+rzbDOUfsrGy7Bi1qlIh0MTik6acCm2TUjqSbaFtBal/zeztKyOfm/KMfx2im3d9Yqy+gew+HiM5hap2c9Slw2qRA35c6g5cfujWNeJm6TMHFjBSsf2kb+h5LijiXkcJzSYNFTmH9eKkkS4G4aGoNabwHLqiHmnk7zSX3/N9rJO9P0U9YJfr1UARCL6sZAqZjBmECVipGtBoNnmHiOJ5L0lT81MpTH8KgcQCnaEQE40cWgkdzETPcPtFU1dXDN9oomKHj7opTiJ0yrNxnjhQjNviuD81NNMoCc13ayDsABHuCDnmE4+kv7V7aTDj1cYudlbG28l8waWksvPbPkfNDHUbrN5gcVUjGTMmahToAXMpzFEBqNTb6ZxRZi8eN3jhnMP1husdFbaKIlOUxinARLkNBA2YZeAgMPPIhcgOnk4cJnTU5hy3bpU6ZfkIZaq49uFvPSno1PV74BGYRaLG+Ap9H+7Agkp9Gf4xaGsotA4b6wnZOdnS9YstWEDBwEKFzAcswqEILy2eN+UUs3NUvaNL1g+8oQmS4ZFeBJx9HAGSUh6tME26mG8+Tn9VQokH+KkCEwb/sv3g/nCFiR4pwAlUiaRb65837XDdD89mJhq+ueb1cIhb167lTrr4Rd7jaKsYYIY6n0h/q8PdEi6bh+fz8YbAmnBsJLEQBRSDEXU9uF7icLFI3hZBuAm4hUHeHyn/OCUbfSwbDZp/OfvQs39mqiHK7UU+cP+91gID8BjrDyNJGzl8vndsHDdI7tVYJa1WMUKpEugZQCjvC9eLXruhHKKZGan9YJHXvk3ppy/Rm3UbqXyKzZxtFptDcKFR7gKId49eUcusn28nVp1lOxvjssreOGiibh63O3UO4TKzdGbpmGlQFQhOeAjWgD2xEzZOaeeEnkrUsujrBtrWJTVwdxdEw8sUBMFShkI55b4jUpkprC31Uyl8K5j2iBgGEVZuom4bpqKXCItzuDG6ZRONCj4UNmH45/Os96MLBprIU3jzzw3k8vcOyGBS8+fOATSOQczkTADlvBvARoA5ANKQkMib+dJq4lbxJvM5m1QLri3K6ugYoFEqZCiAkARKJqiNBEQEcqQ417DbuE1FCbFxE3sioN09Kdhr3bTjDRtM3CijvEnDJ23I4wUyt06KIjeEMJQwiN4QKAZCAUHtjNmqTHjiWTBORy+Tt7SOG55YVJNR8VEBXWImAhdGo5ZgUajUBAM+uAtvKJW80f2lTeJnVd6iDrELvxG4gZPINw5GERDIa5cYUWefjid1Pf39cDbQcOw9o/X80uCmL2iS6FPEQiaPmjGvHJHLq5U/pL/57YSFGAWFTbhIVFI9w89ih04LdGEirwoVeALhTwQpYUOtBRWTgGJGLCd0YXEycJCCYwAJCCgwUVFIWEEwhMUoAAFSETqw5FPk4bnLAAXHgSrR4pIEycAHsVKPYqUEMSEBTgAteiJxL2+lCy7yYKXGjeZN1FlOBCAcBEwjuAA3jXKPok2Vl80TJMGbhJw3VLeTWTMByHAekUQyEB7O2Pl2goo311RPmERPtF7Qp38Y+gPketFLQaC5I4Ucfqjh2zNe30KqYwfA8Bx1OTUkmqdCJpxIpSrEiZZyNm3+ch4CLNOKRiyDTlmHC+qfs4l8NPqggpxfaQRhkYSEkSaicJRLVwI48NzDEqcqcNVsOACMcYmGevMujHKvlFLaxaBpL8T0JTrGLxKIjdCvgEdUzdwm3bnjjPTJNm7jSg7w9vV2qCKxuBTheGgdwGCvf3xnM0Rn7Y2p6QLHy/n67MCXu4hi1p21EPdFx0mu9YtY7cJ8zky+4BH8YzC08+8x24svaRNmd2STmVcGRKagnERKAAA0pWgCMW15M3FoLk4eM9UVd0WMjeA9yvCoZDTsiSkyQ0fypOcW8lSinMZYjra9lM5Q+Jyj3hG0Agmo8P+cuEYTYyaKSO3knUcPCJNHGsImUUMAEqCIqgAiIhnydRDqAYsM88oOybNRw3kesTU6RhTvJpmTSrXOhzBQwAPEKhGNRZG8ODUlE02/KQVN6opcTbxz8naDTJbiaJTDXG8nliSgXUSlrikEajWtRNllULoBGwMbQKM+T1ch9n1h38N3DrjA2LHMtYbszvFFNgkUiYOlHCh8RTpc2H01tA8mCerqXCELtXS7vGu+K+Z4mmpyikJsPESVNDBdbk4az+0Mrk7c7yYTBJukXnGN9wBQREewM4zSe6UHE4vs7Nsz4J6csYogc2XV0QDtpFwhl5Cc0Pbe6QpXK78vbuCKu7t7DKYNj60Y24tI8mjj5Qp0h2S7i1hlaTWG84O3celPyhuuo9fWMFl8peKJnmCbe+klzlPV/PVvjtp0Uluc6qSzLJ5ybyNmRwptquOaX1SbxEfHKOj9Ah/8A7lZ3iadzzhMlzGvbzXCAX3ZjHIi6ziYPCJ4d+4YEy9X/ADHiIx2Voplykn0V2aZuE7h9VcODFy3nOXMe8IUoYl3lJ7je0sxTZyOYTB4pc1duooYxuoAGsc5JTRmmph6wTY2ecHD+cbNpjmGr6O5wn/tCJG/+8UKUfgIxyuCyianpIFDJBTqYHVOgd8m4UmrPEIfFRSMXxMJfx+MVuzjRNO3Evl/zpXV5T2bgmHPsyimeT9OnEr0iMv8AZ3rdVqbqqYSmINAHfVMACvXGqsZM4l+nBXEuaodq4eFMXIbhgKWgdwif3xk4YyOqFa8JJ/QxnwecNJCTdTb1cpzeIhdr7xjSCNVLQaWJFK3G3L7KS/zgoX/rKmymAfZEB+0MZrLPlGkjEU55yhe/eEf5/mkbBY1um3t5a14p6U+oJl+oVAol94xocBqBV48JoYkUh2QcPlIyJSHBlcNPDhmopHlFsSEjngKBKblIeJniPA0OUlIAHWLETOFcSJHEiFmR+UiZ+JrTRBvfR4n53RktqiaxaBX2KJ+4I1V8rz4yp5iOJo4cKdNQYwbxOqEchiLOFUmyacOykgDEhZmmOI1aMMRx9f8AHLLti82hW1ezarf6UqDX4l3eFQ98V2Tt8SYJe2YPdXOJe1KmJ5sZ+u8UW+wmUxfvUD39kaU/ZzVhoUeTgtzs+EFFTEgxY6zisj1fm4CPCEeh3JDiaEjDAgWB/tIQ0FKMODQiUYOJoBhgTTgTb4SAeEeNAAIjHiGhKDgaADwGj0J3ggwmiwFSngkEvJwYpogkcAbE5OKnb2WeeLNvWaad893ET9oSiA0+/Pti0lNykJukE1E/rw7GsJ4TUjM7ATHzpZM7PbOq0McpvZzqX4ZRbZA4xJXhqfNKe7s7ozyQm/RO3j2R4nyd7fu9Wd4S068xMHh2RcLLvMOYPZep23evL7oo6dallmve5PN2bfWPOHTblUb3vVA1DB4ViHt29TZ2bd6wmQ5D0Ld9YREA+4fhFgd4cvl51FOZkY3XkEZ3byapzxOSS9v/AF1QFNnpBzQ9wjEGdHm5QZ1YCcM5eSeN5ffZHRxtkwCJA3js+7jDnRjIvPk05RT5O3oooX1wqFA7MxqNO6Nvcy9NSVnZp3CEOnh/C7403+EY7Y1dSx9sHcrcJ7F47c3C9mAlMAdQw7HbTquaagW63FjnGIS1Fl09XeolBRRNMtL4B0i06QbhDcIUiYsNblvaRudNwpcdt/SJ7rwcDB1h90WRE2ImT6oXdrm5cIz62dkHkrmH6WWX5JVLlFm5S0vdZgAOviG6H4mMZxrLpVefs0gVP448I8IrNkbWM7QMyKJqcqT0yfEg8cosgDiQXOOpTdJ2kHKePG/GAEOMDd74ZAQxoAowYQjwGhXGDf7fjB0w5SEwHEgEVk03GH7MM66DyZLtS8nhwBUoBqflD/nhCpB5SA9KA4TQiLfp4anvibQNEbNw5TE74dzPUrOGxHgaL3ZI+uSfD6bdQS+Bsw+FYohvpE4t2jlX5Y7b+umCniUwB9yn3RmoHjuWJKWpbf0GdT1FE1Pjd+40Z86QTcJnbqcw9Sm7o1a0rfEs+99lO9+6ID+EZYoXnp/Zh2xJ6ntGbKhq7g6fqGuw5RNDq1rRRN4RwnzFfvDfEa1Wjgmj3dNUzjcmW+6HCzdNwmdNTmHTEvvA38who2UiQJ0U/aD7w/nGd8TrT3KlosVU83uGanPSWAv8P8wi0vgw4qOj1XDmk7T/AOsXi+JjBFomKkNjnyRKqvKRVLeo4knV/YmBT3RYjKcpELbA6acnd4n0J/fQI2ods1/Jx6qN6bRlDccOJBFxEaYeUhcho+jiz5SW5LJr4kLkUiJKrhwqm5i0xWJUgQoX8Ijk3kLldpxVwsPBLCghSGZXice1tPqguIdXghNZdNOGhnUHRUTU9JFXF5CNxRwpD9FsmnCpQTTgDKww4DnHDhqsrBVnMNRWgyGKXuyDpcpDe/2/GHbZOJAVIWFL/bAXBg4boACGGGgjykOTjDUC8pDUtwJC9yZ/qj90dDsjpqJkT9kPujndMMRPD9co/cP8o2htM+TIHdGhlUROOUuUxPU2im9Ua7+ym+sY5bSzs0UthiN2d9vM6uEzIloRI5CFBQp/VqJRMHWJh741UHuIn+eqn4xFujqKX+ntfhTdx4RFWMZrcdBuEjHEVMOLDKXfMhhaizryzc4O3cJ3COC641MbcqgcRMBij1BzRDeA+EN2TrDjw6sdz6LTy3TNHlzvkyRdLPzNRuoRRNS4YlDFN6o9cZZLH/Mi5yh3yhY4KiPVozsdCtZinPJW3mHzt0E3H16b/H41gQDk4p9gprhqEZ88jguGoX1fVHvrFzWTw1IUPo4NVTwlkAG+BvBAVGAi0cYa8EKCNE4Rg14IZSDgNYGADdAwDAHdDJ56M354Q8vdkNXheTPABzVpRLh24V9Q7dMxu8BUL8QAI3fyU0dYs/PW/PuvEjc3m3k9/iJfjGMaZU8O1DJx9K3UL9a4oUfhiRs3kZrpqKWol/7Nst7hMUfvLGVTyOyj4G7EkianpE7/ANaIS0qEvTUKnNE8VIifNMWt4OoQ4hGgij1xR9ITfkyKYfzf4jEGeRDs7IJuGaUwkcweskjlvJlRUMQN4hmUBAMqcYItLrcN/RzgjshP9oTAR99Ai26PBTcWPZewVRP3KGD7onFkE4dhXM6b2otJK+TeWbI42uciph/A1QhyhpNZp/riczl573OwxEPeQR+6Les1bqfNkiOcShup/VyH+sUB+A1CBIH/AAGl2kxmp+r2kbn9lQ1BEe4wANe/OJ1tbtRT0iaSvtJmp9wCFYpDyyMvcekZkP8AndEStYZun/q9w4ZH/ZqCH40+EXchwy5NfStxL1P1hNVH90Q+A1+EFm0/k7yVuE03hNtMdnOuXZTeMY2eW24l/wCp2g1gnquEyiHvCgwiraK2jP8A1hI0nBCdJFYxPgJR++C4umbLORxGf10yfEKj98ZxZ9h5vZ6v6hh/lBVNMjNRmROaWbmbQ5EwTMY1BJUApULoCNPCIxtbKRqfq8wSJfNslMYQE3gYAibjRNPCfnv4Q0ZMfOiirNuoQlyhlLxe7s690KEWTeejUvk9kwD8AziRlVmrSbbiVpt2+sJ3cZ0U1woVqBsMAqbLOlQAesItUpTE5x9ijWy7dPlFL+x6tKeGf30iSTlrdNPk0yE+78cxhpJNB0n1zzxbjSBaO0D3I2Hrx2bYogOZSoomABAB3CYah2xpjBrI5WmRNmzbkwi7Juecv2jVH4x2x0a9nG9TiZlaiw04tJZeZs5e3VIc7cTJ3TFJinJQwEKI5VMIAHCoVCsYpbiUaN7P2Pl88l9uJElOzopmmUnfSlZuo3UEtVEyqmKYh7g1AREQAaVAeEOfLu04Wkse3llj7NvFWiT1S88cJqGA5xKQpyp1DMQED1pWmQ5DHB0ztMpOOUmkwVdnvXryygqDnWtL1ab+FKZUjop0ImM6mR0zIrU2bnE41OXzxlM3F29q7VZG4X7RBEa14VAacItajq0CaZ9XU82In5xmLPDEv1lDVGnbUO7iPFAvW+ITk+ZtFNxqG4ahmA9oDWJBa0KjhPV3jxVUh/WUMOXvi1QJc0dPTY1j1HGJOJ5rD3mlRKbWFzU382o9o1iPkb6VvHh1JffI3IUTGMsYKk4AFAEQKNdwCARzbKwTUmjROTqHI9VWAqJS1Ab9OHZSgjluEeqN0A7eVyvze4TaTA5yhrCzhqTllAoImMUAABzyAd+VY6qGhnX4NacMy1Mk1Hjw7dmpi9LrveO6tK+6JVCQTBxfTw+lzdweImoHujP5Da/9G5o3nErlbFu7Srh4aZgJmAgICQDABgEB8Mt0aCXTxOJhLzt1JXKUnZ9nWFERVIXLfcMIZdl6NZfFVojwY2mWgtScJnmCcjO0cH5TWJasRNWocRujQ2fClR7Y5s0oaMLUWDca5PFG6rdwtdKsmsJxVE9414alCo1A4CIZAIU31AOndHUgcW0tAs4thpwkVnSq7SZXEvXboUD1cMt0B7BOAj8YxbT3YW2je3E7s/L5o4thJ5Y+HU5lK0yi0cEEoGAyaZBMagCocoiNRvAbMajGSoVYPFoycX9GHiFYVaFTUUw/X2bvfCj+WPJeoRvNJe9l6q3oyvG6jc5wDeIFUAomDhUMq8YK1aKYn5/xgZm4uJ9MdE7NnaTRXY+0CcrV88HlKDOZFwTYesNyFRMdM1AASnwxPdDIBNvzi6IWUnCnJpy9xc/s6B90VLQdPvLE0T6G7JJs/Jws5bKy7eStvNuC6Ok/1cxAEmNdA4goIDUwAmI1u9YiF6kX+UM0cSeYkk+mTQBbKwLrDEyiyzEXKIHKIAIFIYqbg2+tQS3Bvjna/cUHk8PY8l+i+aTBQibiR4pPaTKIe7Ia+EaNZTycpM/UIpObIS4CZXjKsUa0691Rp25jGgWb8ofQRPJOScSfSHIm7UxSG+UKA2UobMNhS6ao9VKxKyzTpofnLg7eWaSJE4VSKJjFK6ABKAcRAYWZs6M1ymelegrRNK7mHo/kSpy/OKS9ER/uxZCWTsu0T1dnZuVJEu3bqbNIod1ADcPEOqMutf5YGgex7g7N5bBJ66JzkWZL5/iIB3VEO+MG0teXd+kEvPK9Gij2RJKmw1HyzUijg4cQJePcTGvHby6oXcThjyWHSL5BWje2M4mc0k9nrFaxMHyrpZNZvQSmONTl2SmHnCYadWVOEZbNv8nfJk5p8j0WSxq3SNyxWZgEFwNuKUbwXQKGQCI3qCOXGMda6XrUSuYOHH6YTV6dwYbyboqGyIjUTFEgFGojvERrWLTZzyr9KDdw0TsXNFZriuAamULMDg3aiOyUyoXjZAJgG7Sg3aVzqDTlEk1Fv5EfkxqNyaxorcMXGZVEzTRyByHKIlMAhfGmZa07YQW8g3yY3Ho7HzNL+znTgLvdtRrtmHzxxJ26k0mnnB6ct506NXllTDeMbuERy7O6JwFYrNgc7Of8n75N6no5PPUvqzhX8a18d8Rzn/J2aA3H6u8tQ3+rMAH7wjpvHg2Mn1QsmByc6/ybOh9T9XtZatL/ALxA+X2iQC2h6T6D5Gjo7s/NHcybt1AmBXDq6CpjrK3hAQKABQAKABQN2+o5x1eLiMO0yLYlqHHKfNtES+yF0phD4mjk1jahY7NB3TM1uqN3h+ns/mvaFISVNiPHaeHfuIpIl6zEETiJR6uHwiSO3w1Dqezzf3hqPgAREiX5Y49hYl726FKIV927tGPGPfgsmKKK/NqdNYDXt2YAAV9xafyrDKREcN2/9KWXbylw4fBiJtzFHWgChgWG6NRHMKgYRGobxiQA6nJJppk+cNd9agAIlz6xEAyzABERyCG8ib6uzbt/M6sqORYFDNVnRV7lKDeAxRMAAI5AAAG8MghX2Zp7JdZDEue2bD+tU38su+Jh7Z+aWss3PbPydvivXbMUW6ZqgBhEBMOYANAC7QRpxCGJG2IolyexiAb6u8fdUK9oxYZA8mnyhSRuMJ6komVreyDEAxRABHgU9RKI8AMMTQ80YahuNN2MCmfk/aWJffxLFuz/ANnth76Bn2RU39ibUS/k5hZ960OXnYiIgPh1jH04WaJ4h8PmYg3b3VXL4Q3cNE3HJuG5Dk5piqFAQ8QEKD4x9C4bnhLUOPJ8tF5a4bqfKG50v7Qok++EDIfR/wB4P50+NY+nLuwVk5p+sWblKp/W1UAP+8UAEPfFdmHk66M5pfxLFt75/nLufvNWJwLWpPnEogpCYJqR3tOfI90fuE8Ru3esiesUxTk9wUp3AMUuZeRfJ1OTl9rFSerjJ3Lvuv0icWP8hHHRywifEjqCZ+RXaxPlJfaRkr7N37xEQ+6KlNPJO0qS/wBHL273+zWAPvr98KxpGtCRg4mUgxV1I0GbaD9JEr/XLLvSe1dy+NPhFYfWNtBL1D6xI3twnS1U4h7wCnxhNF5ohcVSAMrCizTD5PmH9U2Ql7wGkJlR/JfvibDvEMQ6cGFROEFCQQSQguORw4SMVOEwKpCahlIq432jRQ+GzmCnrlAvvMEdzeQpaRNPQ+9lbhT9UnS/dQ6SRvvrHCq6aikvcYaZz3FCFNvrzq1oFe4N8df+RkDiR6O3vnRm4b67MhcNyrJimJiAkQojQ1B3lHMQCJczjqLJnXqc0TU+chymqn9JfiitpuzU+ciTbTdP5tSLU0ZOJbyngwLJxXE5p+0hcHQqQ7iaJwyqcImw4jwXhQHHVBcmwsubDTiNVPCq7xPD9JEUvNE00zfwwXKSKzb6fJyuVu3GGc5GiIrG9qgVp8I+ZM10tPHFqJw8miaqutzBVS9vHnGAKZ7qAAdkd+abbUuJXY+avNTO4VVTBqmUud0VBugI9gVqMfNSZLJqKH1i5sKHu7Pbv8aV8YmKyNH4FrmWlhNu4RUZytZwS6F4rgoEuj7O/wB9YnJX5QEjTTInMJG9+qmUDh3c4PujM2yLN5yaicXuxWjGz9pFPlGt38QCmKmagdg7t3jDk1EiMHPgVXnc40yWkaSez8rOyl7c2MUql0FDnABvGNmO4AoABWnZSoa/ZfRjJ5GmRw4uPXF69eMXYKPZ6wh1jFNtBKpPoztxYSVyNnhJKqONYUMYL6oKBcoYd9AMYohu3eEbR+fz2Rx157bHdp1jsxEhcP8AP3cA8IZupszl/wCsOCE3c7r4UAKiO7gFe+Fn7pNNuf6sYRbm0ybe1jR48cHOjL09YwSmyMfauhTdndD3xjTpSmVUlGKLme3tpLQODt7L2bOskQwlM8dFoQtK7qVr7/AIzy39tp5ZvFl7y1h3EyVKF5FmUAI345jmIjw3RXLWaZLSTyX+a5f/AEU3u3VNXWHEOA13GCgkDrAufbGanMp/6ulXiPWI8RHMY9GFC3o5J1ciae2hmk8cEUmkwcOPVxFK3Q7OrvDONPs21TbsyYfqh93GMcYE+UET9oI2qTU83kw/VgrW2SJp90jO5vLXk8toeXs0+VVUul6igAZm7gCo1iSnbxunhWXkewyZbKi3FwqG8R9kB3ZjWFpu5TsezfOOfOJwYS/2TetB7q9UUxsLh445NS57XZGsPEm/cTJipydurMPUKJrvdnHYbAfN9j5EzxP1eUoGU7zAIj78hjjlFFOYKElaimKU5sHZ6VTXfvGOz58nqahJfzNXboImL9VIgDGNW9zRcmN6fHur2TI36arpIt31qVMP3Rz01QxFMRSNp09L6x5vZ9AhlFPEC3fHnRj51cPk/Ui4cDsSbOYqSe44ZqGSVIYDJqF3kOGYCHcOcdTWLtfJ7eSclrE7nnNoxVbvC5AdI4gUVC/VEQAQ+sMckviYmFyfVe8d8bZoFQ1OwdtZwpz1TIM0zbs7lRH4gEOdrBJkxo5P500iOFFPmkSbXbkH31GNAXcPLN6VHs8xL7J6zaJuk/2RaplUAOsphGo9XdFG0JJ4loJq8U6axNrsApjZe8I1m2zNum3b2gZp31WVSrJ/Stjc8vbQdoA6wjlJL0yWTUTxE1L5P5hkPcMOTLRSLITzkzyfEvkRLiNVL3pUBpTxCtBDhFrTXgAc34AykJArAwSHYVKMLEPDS8nBwN1QrhYdGUiGmCsPlDxEOzRJtT+iBmq2Gmf1Iz9cU1FDqJ9M0Wu2zzU5G9ceomMU2Un1iXt3Hrpgb3gAxjNezrpsdJk5OCXQhwBYAQpGZqx3IDf0gRTD2EqmMX1qFH8aQM3NrE0bp/7Ox/jOcaj7igPdB5Knyjtx0CIh8VChl74QE2sTh6on0MNEv2SF/nG8FY4Ku7YaPXu6ExGkABo6zlaFY9CQng5jQE2FAOnCY8pAAbqg8AzxCQYRggipAwAFNvgIMO6APugAC52Qcv4R6PQCYQR4jA3hjxYSOMWK4f52DAWAv9sDeGINLhhL85BjjCV/shQg4kUmSZhpYkeGm0tQ39KyUAql3LYEdk3XkJqdwiMBZmZaxaBu85+ulApi77o0z+6oxoUwlKc8bqy9RO+RUuGbxjK7FnTkdqHdn5p+sMTHK1N61aXu+oDlEy8jtT61O3s1SZim4T1foKpimb2cqAP8Xw7Iy6ysvcPLYJJuOZLCqXb2d2g3cuwRN4CHZGjCdRRMn1dnu4RASVu3Z2we9A7hMihfaCt41PGkVY54yx7S4AGGmSMo0tSZRnNGlqG+xjcisbgU4BsiPgFI1g4RV7eS1OaWfcJqdDlC9RacfCGXQqYTTHNi5r54k7dxiEvkLhm2q7YfndFgEU8P8/nwHLryjG9GM983zQ8jcbBzmG6XtjY7+J83z4B6qnjPJcMzu1NinkvcHtJYvknBKKLMyl2FesxOoaby5gPCJOyVu284TI3eJ6u7IXlEVMhqG8QAaCAd+Ye6LeoSKtaexEvnnyxupqkwJzVk93cJd1O0KCEQXGtCqunU/wCS0ENiej29nvygYzZraucWPcFl9sEznSvXU3RS1A3bUOcIhmIbw6qxe5fN2c0b4jNwRUnrFz+7d3DnFmNWj0/HckCmhMfSQBOEKGiUYXAIMNXfJuElPXNdhYD4f5/Hd8YRmZFNX1zDPhEMG1wzyijo007SJdspykPBDjENL3OImTlIlkVMSA9eDRINhhtNyYicGIsmn85BHJtcT1dumc5zmulKXMTdwBnDsTVtGJCl/GLLYR1h2kbp/wC0JqJ+8gn+9OFWWj94mnrE8eElhDlvFRugdUwdoVoHjWFWErlcrnkvcS947VuOEymxro3rw3RELoBSgCbKFFHh1O00By21xuqz/wBoTOn+8Ah+MYuY/wDdD4hG3JDyhPrB7wGMXmCOrvHDf6JZRP8AdMJfwi6iMokLPpf5wl500+fzk/ZEP5xQWp8NTV1Njfzu+NQE0Ue1Ur1N4d43T2Fed9fj3d0cVSO1z1NHWx7AEFsOJFBXmfW/EIgEV4WfTDU5e4cczCTExe+mXxpHLbI9aDIjRuGIpNXHrrBtetzjB/OLO/HnxAaPG+ryPWP9oWE3gUAKH4xPvElMPEhPmxVR7kEQ3KRB25U/odZP2eb4hE+KXKRW7ZE+RuFPUTjooLKaOPUS7DLTHjwKwuCUK6piR9FFHy4iVaBv9kHMxUgooKJxYByLwoC0NykhchYAFAVg2sD1wXDGAuQCsKawEGTdYakJFThYrX9nCRI8TeQYy8IIlhNdf5tOHIAFFIEsAQsLkTxOTikAdujEgmWCooYcOClirAe6HhBL/ZBjboShAGEKwmRPlIVgEfSQJbgLJFw1MSNIl6nJpfVD+6EZyaLc0M8ZppYl+4dMDF7hCofCNLmc+4tyaykOEleU/h7c4jpUk4eJ+oT1ollZco3TIomoSBrISRZrRWFZ6RLBtGaahEpnLyiVisagAVT1DDwKYMs9w0HcEczLIPGbg7dw3O3VRMKayKhaHSOUaCUQ3gIcahvjq3Ru91hu9Zqc8hiLF+ID8QCK7po0V/pI3VtZZ9v/AEq3TEzhun/W0yhkIBuxADKvEKBvCseJXeNRo9qhvBSMIlb7DUi6ymY8yM1KdRu4+p+f8PAYs0pe8oSOWpBSPRozNds3OVGbhJRNS4chr143RHsjbUXnnBm3mGxyqIGNd645tlDpTYU9TajctHsx84WfOzUU5Vubm9g7v8I4vCVzprLOmT1QgYL/AMEGxBjdyPLBLByhBANAgaKRPiHgwDWCXgjxTQIoMcIQcByZ4XA0ILDAhowTTajhvJY4w+YoqXm9YFN8bkaF5G73V7cTVn/tcnFT6wprJe/n/CKbpzS/o9kp6jwPcKZw++kSnkoPNT0sMk1OY7l7xv8AW5LEAPemEZVVudNLxO1lDxUNICCikvxPUKJYtlPnIyPT5pms3ovZy+Xzxu4VVmpVVESplChQTulMIjXeAnLl1ZwoqU3sYN47lj0YK4ll8NP5p4qn8Sn/APzkXIS4iZIyzyZ7ZSvSBo7PPJemq3/pJVNwmtSpFLhBCmY3gELue6tY10Aw/SQnePJrGOXAyBtCKrbD5SJMx04ZOzcnE5F4EOqeGxzQi+Xw1D+MMDPIsgcLHhoq6w4BZXk4hnj2Adh24mEvxCa4o0SIqoRHGWMAEKKhgKURMNKBUQzrEm70cSdRwdSaXD/sW+W/rOIV7aAHEM4xrS29UcWHmur9ApFDdxTBXrypHO8n0rW0s/cTk9qJm3SJ6NMrgTpk7AIaoAHYAAHZHZpKOSuzg1M5xZ39KpbJ7Pt9Xk8rbtydIxS1UN9sajXxiW15Rx6Tb9b89scRyjyodJjO5rE4bvSeq4alG94lEIuMr8ruabHnizbc/rGaqCQadxhEPjHfGEYnG8pHVuIp6RPY+rCWsKfSH9naHf8Ans3iEYbK/KosW85N4nMJffNzTN74fwAP3RZpdpnsHNLmp2ol5j3g5NY2AO+vSu1h2Jscs+VLpasfpMtArZtNN2y8xPjlNMFE74qqplMioXDKNQKF0udRERARCm4MUa2Ikc0/U9Jlj0lbuyjNnxpePvUCnuGNH0v6PFJfaSZzhPCetHrxV0VZvUQLimE4gI7hzMO6MxVkzNRPDwyfVvf84tdpdiSnOhHSpJ09c/Qd7M2l29rUlUTmKRu7BEx+3Mu6Ka+bvJWpq84lb2Xn9V81O3P3UOADEs1kHmtxrEnePZYqf55i4Ogce8yYly6qxYE7X6RE00mf6aTN23SKBSpvLjsMhyvCsQwm41zCHkwVLLYk9E0gb4Z7YOE+Zfbs71N9Lp1C9fEoCHGvaEWyYO/m4jGs8eTBulq7hIhEkwTM3TRImRKgAGRSgAAFc8gAM+EIqa5iex7P890expfkKdOGB7FLRNRvEXKHKRKMSwk0lWsJkxFLkSCbFOXp4jhwTCJ0uZ98ddP5Gl7KloqkVexLIBydYRdOlE+UxNu963XviF/S2Tpqav50b7BrvpA/P4j1Qu3UUnCmrytNZ2c/NKiUVBNwrQoCNK5d8bfn0ZnO6bhyOgtG89GpcVIforbYdVRKNQHq3Q2WkFi5wpiTCy7chz+kWbl1cTU3hUuXwi0yfQ5bx5ccOJe3l5DmC7ri1Bp1imWoj3DQaxYphIv0HTOnK7Dvp29IX/Wj5HFbEOPBJuQRvU6zhl1Ry1dTppPCyuZPuL1ZPyldOkrk8vkdm9IEzLLJaim1bppy1soBUCFoUt8UxEKAGYiI5BvDeHrb6ZbYW4TSb240gYyRDB8lxExvHCtBupgA17Kxh88tXaSacnaCaO1VTlu4axsIlAzulTAClDwKA9sO7ISPzg4O8UT5FL2cq8PdHFqtJCEOomjv+OjlUskr/Zap1aGXyNPWG9k5nPVjlE15QwgkUfaAgCcK9Q791QjO7R6WrYTBPU9YJLGhP6mzR1ZMvUAgFBEaZDUY04iSmJyah9jpXoJM3Mv1c+uJt3Fz6ZMD8OsQjw1NH0tT4/qRybM2s0vYPSImdvaBvhOCXNaM3UFNQoANAVLQamKIiAGCg0Gg0ABrEBb3QhbCx6as8svMHc4lRNoxm97W24bwvplqCgcMQlcqDd3jGcza0ibK2j2eWbuNEiPDmalTpsBQCiAVrkIgYBDcICIcY3nRdpub6ukm8U1chE+UKWuxTecgjvIP0YjUvCoAAR1xtI+Sm6Nacot2a2uc7PbUTyYJkbqTBwql6plBEK9QjmI9w8eHCJ3R5MJwztA3cStQ6Tg5rpjF3HTGuwfdUKCNK7hHLONX0jyfRHbScN5hZ+TzNq4VMLiZTJiim2bHQL6U4kcCUDHpShgAoCO+sWLRxaHyf7HqO05Hraqp0yGKpNpSdVUl0BAwEWyTAREaiUM8sqwOnI8ec4Qk0nc6s0e6QXEnk7eX2oUSv4JFG7i9cA1Q5im/MOAgA1DhWCWv0h2weN1U7PziTslSG5FFq4A7lWgAI5KAAFyyqIgAV64zI1urF+jUtpIkiKonUTKV8ogqYCZGOUFRqYA9UoVyGgDEkgrrCZE0771uqUMNwmUi4Z0EBAhQqIDXITD3xk04kxqRl2polZba7TJL1Enjy2GsEImGsN05ekoF8Q2gxMQa3RruLnTcG6J5TTHpAZp/q7R2qrUzdF4zO2xab6HugFM94VpGP230qaP7DqavaS0GtzMnKIs2bVRR2SuZQMJAFJIADIBGm7fGM2u8qy3kw5Ozd+zTfDEqhirCq7PUCgIGUHIgVARAS++EaHVU18rhSx+op2ssGr/SC2CVSWvE3BCjxE4FObDIHExhAKV40CPWntPL7WTBK1ErUI4ZTBRJZuZMwKAYhELpRvhkYBuV6s+O+OLZNow00aVHBJhK7Lzh2k9qZR0oiCDfIBEpzia6JxrxApxEaU6w6ssxZ5xY+ydnLLvPSyxukxMbPaOmgJVDDXOomARGvE0ceufaju+Pj3koBU8RXp7QbPq0ABp2/wAh7YhzJqJuHvTvuCbXrUTKFQ7A7IlC/rjhNNTpEvF9W8mUKd4gAiER1zEeTNP11klr3AwikXd3CXMO2PIex79PbcKUyimEmmnfxSq+4AABDiA1qOQhnSlRrSGdkMTzfJ1FLPu5IrdcFNL3iwKqNzhfoUT1EBTGgGLQa0oFApQHTxsm4TI3cKHJrCa6PJ5Ca+S6IlMFBKIAOQgYMxrwiNsedRvL5amnK57KsJZUpms6cHcvCEuCFRUETiZMREtKjkHVEfpY3JZFzZE5Rv8Au87mhQRp204dYRMSJzL5fiuJwphMtYSUdKGyuIGMTEPUcgulERGuQXR6hiBbuU8NJxhnv3gN9XbAKbuO/uhrpTU1fRfbtwmp/wBAuFCl9W4UwGHroIXBoGYjEUX3oyq+DOvk15o3TJrCmsH5vABoGQb6Vy7YX84vMPETZ7d7mmKX3/4Rl2gjTFZfSxYuVTCX2slswnBGLfzszbukjqtXFwL5DpgNSiA1yEMo04Sp/dtcMwrv3bs98fRng4XbC+dZpiHxE7iXR5QPfThBNbUw8RRT+LKFilbp8opcV+tuKPXlFctFadnL0zp4hCXPa/DfEldMWdzhRPlE1P4ub8ILJ5t50xU+edLavdg5BGNW40w2fs2zVmE4mhGiV67eMUQvd1AzHsDPsi3WOtQmnYNxayRt1bQOFWqswTasTFxHYlIJiIJ3hKF410AADCACY1KjWHBmdSCiaSZRun+sKEJ0S3jFDPqz3j3R46Uc2zrShon0yTBJm3eHl84ZJ6r5vnCYN3aJ7w5AQwBmADUaUEADOg5RqWjyzlvLN63L55ahpM5ZdT1MqhlF1Es6iICYCiUBCmyImz4hx1djm3TL+XET9Gocn1TUhs7lUveJ/LJe3V/tESn+8IILbWP1hw4V/wC8uB7i0r4wQ0rl/wDs9z2irHIPvKID7hCEVkyDmGjGw84v65ZuXnP7KdPfmP4RUpr5Mmh+cfrFmzNzn6Tda58DAIfCNKBo4T/U5gr/AGbii6f8VDh+/Aa3MG6nyhni+01NXLtIaggHcaFZFKUjCpr5F+jdx/q+aTNufo4m3n9kSh7wimTbyHVP+h7YX/ZWRAPwr8Y6n88y/Ew1HGEf1XBRSH3Gp8IcprN3Ho1CH+rnCwRaqSicQTXyM9JDNP5G4lj36qlwfib8Io848mvS5K7+JZN2rvumRqoHfkUQAOO8A7Qj6MmS/O6ClS/N78N4e6BwX6S1qJnz70MWGtRZeeTNxaCTuJffbimnjFuXhvF491aAHCsbe0cuPpD7HfHSKzJNx+sJkW9kyYD99YinNjbLuP1iz8vPf6WrlAfeFBjGVBt3QLUY8mOM5q4T+cufaicbzv8AN6Luto1se4/6PcN/abujk+Brwe4Ij1tFsn/qc4maXsrYSv3ELGfQmX1oSGkumeJc+UfW2onkZjh/+qIFXRtME+Ub2gSP7KjcQ+ICIeNI8SztqGfJt9UcfVdCQTeBiFD4xSpziZvEticwhJd+pFZE1pGf65Z+YEudJEpXAf8AwRMPwjwT5mmn8sUVbm/6wiokPuMUBgeQQxJV29xOTxP4ojTtVHHzh4InM5e45Ru8bq/VUL/OPPpi3btz4am3+eEQ7l3KhpJsypaSyczs+nMDt1Xbc6ZXCZanSPQbpg7hoPhHzOtBJHErmjiXuOe3UFO9doBwLs3g7BpUa8RCPp+u7xOUccy6Jr3ZTMa9kckziSyt48cJpt0nbfEUKUxkwG+SuQ17cxr3dcJVcTWNPKJzlLGLjEw9vb5uz+d8b1oukajPV1FE9s6gGNeLwAMu2HEusnJ5X+ps0kva3j8a07otNn2ybdwl7BgNGNWrn4lQpuLKh5Q8mU1eT20b378nWBNa7XZA6gGLSnG8UA+0HWEaI3mjdSVpTDEvkVTIsU16gUEKgNeIZ90VvTDaWz7Ozcwlc0cJX3bUSpolLfGtNnLgNQCg8Mh4RzvM7eWwmknZSPzodoyZIpolKiW4c4EKBS3zZ1GgZ064cKcpqzLc1Bmm6UNMjOTp+a5Hcduz15S9yZQ3VrxpwplGGTCcOJg4O8mDg6qp/nDGD3AAbg7N0IvUnjxQijxxjHIXpdu+E1Gaakd1GCgcVSeTCidupyaam39aFJbL9YmCTdRuqrfUIUyaZRrQRpkAAO+uY8AzgqUtUxCYd/7MatYGfpy9uSXzBuiS5zVilCv2v5xUp4oySK/bjRRMLDvG80ZqHdypxTBWu1FJTimcd1eoRyHdmMScmtF5vk55g8b8zZTKbeqem4OwBpUeEaeta2z6kndy+aOElWiqYlMmoavDfTeMY9PVG7i5q6dxuTZTKbogH4jxjKPebqOO5T5kV5OJgtMJgpyqprxjdnAA7t0evps08NP7RuJolSoJqfOXIKpKcRP0hI1M7HrAo+dLcSKV/wC0TJBPwxAMPhs+FY7EtI6xJ5M/+1Kl/dG747g+Ec7aC7K6xpMs+ph38JxiG9m6UwgPvpWNrXc6w4duMTnqKLF+2Imjnqs1gr7GJ6YHqac8I4UvnwmuynwMJzmrXIaZFDPqpFAbOk5ophpy9K+c10pSp1Ew9QcRHwzi9W4aqTi1isvwzqnVw0U006iJhGtAAA3jUQ/NRjRtHWipno3T/SC0iaTu0eert96TEB403GVpTMagURy3CIzUrQpQ/cqnTlOQys/oxkdn5H50tozSVmDtMMGW3gDVyeuoIZ3h6qBTqi1ypKx7ey7iRt9YbpOzAspdpzy9QZdQBTfuitWytCoo45RTbVNte12wgxcqOGZ1E9siW0aPPVWpVdzslSpxRLaKncnkbycN8RVUmvCUqhihuIQgU8fxGNWbWilbhP0hLh/WT++MIsaVwm3VcYZ/lDhVTm87au/cUIuzRVxh+jPEVKtWL2EoU2icOwUldoG7yz8wSVaJLXiomNQUiH55ArzijURAOA06o0FOYN1PRqE/e93wp41jMWyU0U9G3VP9UojE20s9aRRQmryd6t9Vuf8AlC/JqfQnTpL2X4jhPD9JC+MPVFZbWD0kOFPk9n3pCesooRL33jB90S6GjjSQpyamE3P7ToD/AHVjaFSrL9JDVP00PzDChIlpboctphkUcThoT6qZjxb5Xoi5nnCYOD+yUoEA33jG6zl6M5uC9merBEK+DkzqepHQ7PRbZdRQmIz/AN4sYfuoEO57ZCRyeRuFPN7RJJJMb11MNoBCg5iHUNY16bM4VY5bHFmkBTEkbtNNTnpiUvG8PVENIEFE5O0xE7h8Ml4vq5Q6nFoGbx4dPoEMJS7oWaTdvsJqXIwlUhax3RTiFBOPCnEsJJfhkUUUuX+be/D8IZvmiafKJqXyZ82M7GrmEb8nL1VPpXRE0/slER9wiA9lA6obSUuJiuE+eq4UW/eH+UHfqavJ2WJ0jOFi+AiUPfdGnZSAkpcOXpevhkveIBGuWKOOXdNiRzQKYRTWOkKXuP1xNVL3CEWOXzZm85Ru4v8A1TR04s4yQMEHMMJiriR4wQ8SrAlGFL3ZCdyPQBYWgbvbCZOEGA8AWBgBNHhGkFv9sBIcv4QRQ0GDdBDFgAG/2wBd0Eu9sHEcOALHqYcHA6acNwVxIGAVxQTJws3LiKYacIIoKKejTvxKtkE2f14BiuEm3T9s8ZLpUkuruG9rJWnyrQwFWu1qYgbjdwBv66hGoPnEQkxZpvG501E75Dlu3fWrAa0qnTdyJs+7TnEnbvG6hDkOUOlx6oYTA2p2kljzoK1amN6t4Qu18coibGJp2TtA4sfNFLjd7tMVr2RTiNC1Hq4d8PbUmw5hq+Hcwlg7ynLmFOsI6KNGdZ4ow1lWGm737LukTkyfVhpOGybiXu26nMVROn4CH+AQaVzFN43Ion9qHQ4an550ZTjhLCXIoTU4qceDBJ8xcSfzZaRuncxeRWumpdVKFRp3gA+NI2azk1TnEvSeJqX75drv6oipnYRSaWfmsr2Fb5lHDe9XZOO0UPeAhlwGKjoonyjdRaTqX/WKUxaCWmQgPbCR6P8AnUb/AEayI1gvJqQURpAE3QmefwJvGLd43O3eN0nBDl2iqFAb3Z2dWVB7YpC1gppK3muWDeOyOL36iY1cUeAEyGo9g5dsX4ysAm7cM3BHDNwqkqTaKomYQEtO78jFGkKsocClkLHaRJomdSeWXPKkiFExnDxYoAfLokLeONeAAHuh+2QsfrhJfOLUHZHP0lGpmydQDmgdUKiIjuCgVizsLWTh5K8RSYHOt0jXS1+6kRzm1U4Uvt1HBzk6W/a91PdFxUTKpVyfA/mFl1JezSUsn5kdnOW9jOiicThwMUxr5K9e4IoE/sPpUnDgijycSy50k9eMBKdV0idPh4xepS8mlpHhGabdudVLaLjLCmBQ7xqNewMokZgum3UOmmpfubJjF3VDfd4iHbFpIiNVx4RQJLo9tI3TJrkwlmx9Goof7yFz8YsaVk1E/STS/wD2bf8AEw/hEkm8xIcAvBgi/wA2oUOeD5rcYal8/wBXfSLDY6eyvWEm8jvsnByiUxjc849YCNacd3ZEFbcnKEUiBs441eaN3HqLAb40hJB+RUlyapNMRNwfEcYp/pLwiPvGIoTcoRT1DAb3CAxMP0cRTE9eIdcmG4irCbyNMryh/H4hvjI7Vp4doJgn/wBYOb94b34xqqRsRuRT6VMDfAPwjNLeIqJ2odqKfOlTU95QiKhECvxDWoTxJWf2DAp8QAfvrEqcYazouJK1U/2Y/DOMJrY6qbtNMz1I2GpEPad8o8Tbydn6V2oF6730p+PdD189TZpncKbG77WWQfCGtmGijxweePE9tX0JfVAePu3DHG0fR012pl3lDVNmzSZp8xIoFL+PviSOliJwwaLp/NxJJHxIxl5EXyZCOm0V20rDWJW4T6eGcpe+mUXZ6hEK9bYica0p4zRnWhkYPeGF0jwecsfN8wVZ+oYbv1OENCmj6WHij5WcMZNMlExTg5m6akMklofonxIsz4EhaJjBDNYfXe2C0CALjIEIVI2hwUIUTLAUJEbQ5Phppw2cP028Rarhw85PowCsOXblNRTDTjyCCkLNJan9uJFFDk4aM8hkDWHiDbDhcpIUKEUUeKWCnGDw3VPFCQUTwBfxhMwwZMYkYrBSDykeMaE73yiACQMHMjR5IMjeS9LXHhzqkTDaNldEKBTuCM4Hod8TzaXqawkzxPTJgZM3bSolHtpuizNl0XmMwl/ydvhHS9koeEAjM3iinKQyksjmDf0il8nqxYTy5umniJ/aigROWFept54TEU2HBRR8RpT4hTxjVkx/83bXs/CMKbr4bgiiewchgMU3aA1D45xtTB3rjNu8T+dTBT38I8T5Cng8j0dJUurGHaddGKbNRW2ln2eE3PTzg3L0FDDTGKG4ANleAMgHPiMZNK1sNTD2/tfy4CH54R2k5nNn7Ps1XFpJH51l6qJ26jM10AVAxRDO9lQK1z3xy0WzsnTmjhxhn1fGOZNEpq3CVyKI8aBlWOaHcjuhPF3J2zjRw8TIm3TOf6pa3e+OgND9hZw4vqaw3SOrc5NQw130zEoCABTrGMqsavJ8QmuKHSaELeKi3yE3VUa1jabOaYJPI25G7e4QmRbuGBx99aiPeOUZOlD2dTrOcO1GgaQ9F6lk5e3nkvmBHbJwpgqJ5X0VKV312gMICADQKDTryz672xpbq3ze1mjecKea1eVw0UzGLzTioW6YMxpQePDxjMhMp+fz8eMKWPo5Ff2KlCPGghTR68MQMUj0AaAhxYCgGhFWD3e2CGhgZRptbf6NkU+idIG8BPT+QeIxD+Tk9TZ6YLLqKKc50dP99A5aRZtMif8AonMFPUTBbwTOUw/dGdaHnPm/SRZdx9FNG+19Y137hEIzqHTQfYfQtc6eH9QoFNd+/wAN/hHJPlezG0ErUl9pFE2j6SS9TB1MyIVvmoJ8Qw7wG6F2g5GDOtaR1isnyh/4vx+Ec8+Uwx84aP7US9RMh7jVRwW9uKcoXi07chp1R0aZbnFqW7HLL/T5aCy88b/5t3Csnl7d0k8w0VjADo+yY5VEuYNcyjlXKPobYm2jO3Fj5PaxnsJThmk8KXddvFzAQ4CA1AQ4Uj5Yyqx80nEvPNGdw6RFjomMY1BKcLojXs2wjtTySJ64U0JsmbhQ5zy+YPG+10SCpfKHcAKAABF6qnC1w0c5XOjFnyafzkMHE2T+kitPJp+0iJcP/wBpHn4pHoZ/RKTeYp4mImpEKeYftIZuXMMTrQxEuvNuSiBdvVFIBVWGDk0UgEH4N5g3VbuE76SqYpqJ8DEEKCHu4xh9otA+GofzHPCEJzk0XCYjcDgGIURGgbsw8Y20ieIoeG0yFP0am3c90aU6kqXBjOmqvJz6z0H6SJgo4TlcnJMNXLeNqrgg5bgGhhKOY8AAYr87sZbSy/8Aryy81ZdG8o1Ncr9cKl+NR6o7Q0MlTUtBME+Yc8v/AHqKF+6sTGkRnrEv83p7B8QDFvdGgde+nZHVHVP2cstNH0zgFKYKej/5l8BAQh0WbKfOfxU4dw5e4I69WsJY94zInNLNyx2e7tKLNSCcw8drIQ8BirzPQZo3ml/Dk7hkr0TNXR6F7iGES/AY2jql7Ilpn6OeW1qnjNPDTeHIT6wjd/erDr9Ik3n+sGcve/2zUlfeUAGLRaPQi3l7g6crtI4uf9cblES95iiUB7NkKBlnSsVJ5o7tAz9Go0ce0ioP3GCOlVVI5XFxDiFk3HJ+Zzt/+zuB+BTVD3QQ1mrPuE/k84dt/wDtDcqnhsCAh30H8AjVLPWobp4ikjmFxGmIoVqc6ZKhXMxQEA3bxEIZkmKno9Y6XNvAIV7q7+8KxWX7jWXolDWJmmJiSueMjn6JkXGEPjiAUPABHxhu4kWkhv8AOPT+0m3RVDwMBDV78oInNFPpD/vQ8bT1RPlE1Dk9ouQ+8ILnRHVzhsRKy9tG/wD044Icn/V0gEveGGESFjtGFuNKE41NvahokchQMotMnAJkKQRoN1MoBfH2QABiYTthMP8AbDqk9VYoKB4AYB/CND0fW20fs5eRxPJPLCTjGP8AKDNSgJCVLdEgiAgUQAcxCg1rnwh3HLVTny2aFYfyTtHdm25FLYN2lqHpOaZ01KRuUQz2UyiIGp1HqPZwjV0pWzl7cjOVs27RIhdlNumVMChXIAKUAAACo5bswyyjHk59J7QPCOJPpEmrI5DXrrF4AEOPETAFbwdhgEOyLcS1M8bs0W8nnDKZqk9IpMFCpnP9khClruz6qxFScnuVGSLQ5Zqban5938qQwX+Tp4m3f6Ri7v8AnEOjpGtI3UI3nGjOYOEjmu61J3yDkhfaMmcxD0+qJh7BiZb2rsvMOT1w7Q5zAmVGYN1WhzCPYsUgj3hUO0YwblyWmiKey9vMEzpvG6SpD87ETAb0R6Fl5GzTw2bMjInqo5AYeugiOcW1Ro3w8NPbv7XOClOuvUG+sUgukCx7ycOLPyOeSx7M25RUMmZ0VNIlDAUSisYQKI50EpamDeOQQn1Z8cG1LUdF3TsFfWPU/qbwhzn6K1Ce4SgPxCMg0yNZ5J5GdmmoyI7emBFNEr5HFMBhpUpBMB6UrUboAGWcbw1bzRw4VUTUSmertyYjFrkQq5wChTLpnE1QClAoAgAiYQEBAIp8/wBCOjOaOHCbyRqkequia0o3mSh1SjkYQurABKiGYieggFRAaxVOMlya1fma0100calkrOXqK+fG70jghQwU29y4Y+8b5zCGQcaBn15RKySczCXt/N6crsoqkcwqFWmEvFVQgjxBQpwMAdWXhHTdovJ40dqNyea1HrJ2qoJWaZZeQ4kApa3lFETgcqYCFTKAAiIVAAERAIg3fkx2fUcEUnFsEpfLyFUWM4TmBWipwKAAFwHAHAAARzNdAaUzCtA7FPE8Sby2Oe1TPG7w+uOCO0ucZNq6MRI17eBTCAXQ3DQQoIAADCac6eJ8m4eOCN7wKfJ0yAJhL0b4ABrohkIjn2xOaQi2HbqNG9i3h5mlhn1hZ5L00l0jlEoEuHTACnvAJxEd4UAaZxTQKmn9T80AA6xHIADeNI062f8ABn04+y5SW29n5GCoSuybchlaXnBjGBQ9KiF45hE45iPGme6G69o7WWwnDeXyvWNYdrAVu1l5jEUOpldCpRARpSo1EApWo8IvGj3yZdJGkCX+dE27eVNLwFKo+vYiuVQMVMvAA3gIgNeEdLaD/JrlejOYeeHinnCcXbpnRigAFDiBACt0B6q16xHKMZ1NzGloacJ9T2VrRD5GNn2bNKcaVHB3r1wXGWlrVY5ECKGzNfULQVRAREBEogAjURAYvLjyV9B7OYEmkvseduqkoRRMpXy50iCXiCZzmLmOY1AaxtKTRTD9T2S5eHcEeUa8nHLNs9ahShyQTaYN5e31Nu3uES5pSlAAL4Up7gyirO0k3DzEw/1co3faOalR76bx4jWLg6b4fzfPilTtVSVqHcOE7iRzXcThWgAACPRzjg1WUkejp4LMhkiJuNYcN7hyKuD4Zi7jAQxil7aABRAB6qQzTInrkz5+yol0edVPo8BpQK94Q7ZPk02ZE+eRIxES4e4oBsmrwAR7BHOEHCH9ITNRO8TFWQNzsiiCRS0IG4KAUKgGVRjy25ez0kN1i4eqe26FMprtQKNwTDXeIBQBCtN4AG8YipEi4Zs9XUkbuU4TwSopvHwPMZMaAChDGMIgAhldyEo1yyiSmRU3Dc6esHb4UwIps06IZlGu4pgvBXMQHqoAxENCy9u4e4eut8V9rV1R4CqdcgHCABHBDKoEAAAcxpURGGuBk+Rthszs007mEY5i7Vd4gI58e7eARPvJdL55K3sneOPkUzZrs1i3ecmoQSCbryv1qG4euKsxmSbxw4by++4PexLqZROJahmYQAKF6hiUbFmibdLDcJS/CpdMoa+OXYGYZdcOFOd9kc9ScLWuQdsdCVk1GcsmmjeR2jlU2lTdJFOYM2eGCwJgAXjGFUpxHKoHASiPdGmaArc6THE0mFm7cTx7MJfL2qaiLqZMypOcc5zgYBUL6QACoUEKlAAqYa5AppXkcvl55g8eYqRDAmstdAhCH9q9zQHgbeO6M4tR5VMrUeHk9k7JuLQPSUTLdfYRLg86qhCnEAAN5QyAajvGsetCc5HkPC7sdB270t2fsvL1XE0cXCNyjeUMsUhCnCu+tMqZ8Y5B0jeUhaS2ih5HorZvZg7cKXVnSbUyokTobNMhQG8NQIGYUoYRrwiwTCZS+2Fx5azRXZ9wrevau+mDqYoFHKg4RxKmYQDrL19YxbLJS23lrP6HsezVI0JsmayNmRm3J2GOkUoFAApkYw5AG+N7fYOduDCGuhTTJbCaJTS3jhVLCMF1N8YECEp1EEQAo+Aj2x1toekDiw9j/NaafnAiRhUKVreVz4lAAARN3AFPCsWaxvk2YahJhbSYX1T7WqtVBONON9X8C++NhZWas/ZdmRum3RaJEond5gm451zMNe8YZy1J5HA+myyc80kWoSmk80ieZ0pepeRaqWPMkSgDzVXI3VTAO4Qv3REcgClR6YlOlWzajNLEcXMJMhbpSgBCUAAoAmNuDgAiI03xtwNXjhRLV08Jukty14okBZISjkSoDnUCDmFBCu+KRaSQaI7PqanNNFcsnDs5cRZYstbAc5zVEROcwEAwjUd2eQVhwTuZ5RIuXW1kc0/U3hD/AFTEP/dEYehO26no01VfZTTOI191PiESUp0X6F5hJyWgk9j28kIr84jel65DlGglMJRAKgNBAQEQGtQEQEaK/ojK2an9F24mB0uii6ai8CnUChAKenaN4ewd4PIViFM+njjk2dm8L2njwif8Jb4+/wB0MXSFrMTEUUSIT6Ni6AFP3lUgD3RajMNX9HNEjk9bDWTD3GIAB4jCRWjxxf1e44IT6FQD3e+giIQ8h4yKuhKJG8U1OYefSOD/ANXeTRdO8HsgmoBDB3CNOrjBVtHNm1OUTTmCXqmTmjqpf3lB+6kWRdFTY1xmrcIbEvKJjs0zvVplTfDYZo3+jVPvNsoiIG7qBnXwguBCEsU8Z/6rt5aNkfo8ok4J4lUINYeIOrUSe550TSnrfEuqOGLcUHhAEQKBxRqJFgDeYCCUQzulHdDWb24l8reea05fM3sw5xWbNuU6pg9qpwAodYmoAdY7obCytpaT/WDxvZxkqUSmasTC4emAfXcCBSJjTIQKURD1ssxE3Lgc+GodPYOchhLeTMAkMADSoDlUB3gIAICAV4wAuIatG6bNmkzbtyJN26ZEUUy1oQhQAoFDhkABugR/aRQ0OBVTUgRFMYaCaCgrASOTYcAJPz+c/jCN/t+MEOdSApBjIp/mv88/GsGAFPpIbY5+uFAWgGNXcrl7j9cl7Rx/bNyH+BgEIjFbI2bU9JI0if8AZ1FEPgQwAHgAROmVgCwrICmTbR3I5gzcS/EmDdFwW6a66ERp2GMAmz+tFDX8muz/AP0fOHrf2VCgp9wh2ceHbG4iVP6OETJxLpxKjOUTnh35Ns0T/U7US8/srIqJ/EoG+6IsdB9uGbj9XauCesi4LT+Kg+8PCOmBJ+eEJYIRk9PA1jXcdz536VfJ200OLSTOcJ2Ldu2iqnImbqEUG4AAG68A8K7uMYtMLKWks+mqpaCz8zl5G5hxFHDU5CE7zCAh4iIBH12Mh85DB8yZvEzpzBuk4SujiFUTA4U41A2VOuuVOuNIxxJdXI+PaoYinJ+r0c/dwEI84Lhpx0r5VtidGcrmDe0mjeVtJffWOjNCs0wTbKqmGpVEylCla1AwhkID2Rzkql+TfjCKxy7hgis4xMNOJNs4cJqYaan1oZETw1I8VT5QeAksJ3XzmJ1REPn2JyacNTO1FOTxIfy9jiJ8pBliVvIaMyqKKYeJ+7DwzOYJ+j5kSaDRunyiacPANEuoXgjQvJhl0wUt44eOPRSyUu3ReqoAAf8ALvi4y4cRvh9M5fvAP5wj5P3yOT24nHTSkuqpm9UVDhv8ExCAQcps2Z3CnMIYCm+ARz1GXBYslZLZeV2PeOLSOPlc7dm+TqGKAg0IIAAXQHID0rUeHjDKczBRS+oopfPmY3v66xIsdTcPG+uTAmr4gY142dzeOY9kdKWU/wAw+pkTb/oue+mBjFWMQ6hhpxE3X1Vjhx60u5nS6jo8I+fVtH6jiYJYfbtXg3eAj98aToids29g7UThwokdwlRNFMxgvlqUSlGnUIiAhHW9p9HGie3jMjN5ZeRKpZmKs1TTIoSu8SnJQQy7Y5j0geT63sPbSzknsPahwqSerCos1dF9EkiYpjCY5aXwCpQCoVqIbwrHZCnCMeTCdbJHSthbHSOzdh5YzePGWK3ZhyadBUMfeNcsxE17jFql0tlajPE81t1T87lCh90ZyweJt1Em+JfIcwde/r8d/jGoSVipq/sc6NbROCpKURBzZTmPMNuS/wDNo7y9/CHrZmm3+b/IQ+AOAQgofDisInPKo/bJJoZv9GQ/1v8ACg/GHLaXy/WNYU/Ghfjn4xBkc4fo4AJmompykWicy6pPW6fJ9CCmcpp8pz/sxQzWpTUxU27dXFSNdvG3G7Q7omrPT/XE8RwnsEMJTd4RQo1PTJ4i+sJqqJpnIcm14RHW1fKKWfOm46dSm7qcYmGs5Zppnw0yfa/5RWtI7zWLNuPN6d9xdAxSl8AHf3xM32M6aEv7iPmzOXqjecPW/MwnCqf1gA40H3RZLAsXFoJhiKfqjQwGUN6xx5pQ7949kQFv7MTz/Og4suzb/LXrgFEym3FxAA2YhwABqPYAxqbdpL7HyMkrbqXyJekU4qqDzjV6q1p1BSPDreR9BBpxI+eTRu4mh5WzuYqSZDGL6gGrTLtoFO+FWTVx6RRT/kGY/AIpkhWcTDSJO3CiapORSKUxijQwZAWmW1vERHhSNPlTHEuJ+v8AxcaB7o648IwfDIa3CGpvGUjT57SWtG5urFPQxx/jCPJpYfJp8zIvuhK1j7zpbx6p0NeEpfqJFugAdoCSHlOU/u93D4RpU7UY092cxJTtNx83cP7USDaZOG6mI3UOkf1impFfXYfOJ7ELMllE+TUj05LI840+Q2/UTUI3mCl4nNxC8+NAl8zl7xMijNQipDl/OXDxjB0QidszPXkreEw1D3D0vFvZGCIcS0zZ1FIADwzlb9OaN9YTUh7GDf2aI9e74PCHzUGJAMVv9sAU0AcICAA9/tgLwR5FJw45Nu3VVP6pSiPvHcHviTTs482NYUbpEP0TKZ07grAK5FLFUgCjFjTksjb/AKxNFVfZTTAgZdo1GAUWs+zuauzJf9ZQwn++AlsgkknDjk00zn+rnD8spUTua44wdra4n924O+sLGnSinJs0/Z5PKGKmsOP1hS59Xf74BWHirhNPk2cNjKQiY7dNPk4QxsSBdwwyp4TE6cGEKQkb88PvgAr9rLPM7SS87NwncVIUcNYvPII8Q6wyDLdxjNZTaa0jicHk88ZuHDhIuCZS7USXAEKmEA3DdzEchoAxtiDZ44Uw2crduL/+zoipn1ULUYp9vZXMLB20lVqHEndt0lU8GZJrJineIagFESjTO7fp2gAbxjbT6joVMialNaui6ExxouRUtJaxKR4h25FSqmxClv3RIQTBlUK5gAZDXON3Johk6afKTiauD9K6VNMngAgYd1OMO9B2iCTzRme2krcJK8sOrqYY7BDFAaAABStBoIjuGNjCyUrZp/0hNEiesUpgOJu2ha/GkXra35E80cGj089JT6UnwzE5doz/AKQVw3mE0wwKXZvj9oRpwzjmvTbYxxor0sN5w3TV83vTEeJ4haXjga6oTdQQGgD4x9BEz2XlfKN27h2r6xqEDwrQQDwjn/yxjt7caPyOG7NJu7kigukTFzOYghQxR3BSme7fHE1ierpZPPE0SyOjGy+kCzcvtIzs/L0mkzaprJqI1IJQMG4BKNchqGedYjrXeTWzl8rWeWfnhyOybWrujBcOHUA1A3dWoRmHkfaTZhMLJvbDuHiv9FKCs3KUwheSOOZd4VoID1gACEdCnfYnzn8XxhBXp9KdjFpRoNtRNLmuTSXywvtVXP2bJRAK+IRZW2g+ycv/ANaTiYTBXpFKYiSde4oCb+KJifT3zW4J8ouX4iHdr0/pI3pnNJyK5bySs7JyN3MLPs3CpG6Ym1cql8TAG+7epnSo5jnGQSS2svtImZRvfSOQ11RFYtFCdQjQaUHsjTLV2sTcM1U+gepfeFMo5ys1IphJ7QOHjh5i3yindKXrG9X7u7ONiDZpG91eYN1Pau/vb4tcwP8AKD/WjNWD3lCKe0EaG9PiXHGHzygYt3tCNICYBTw6SPEWkeJBAYozIK2hMRnykZ9LnWG4+oYPhnGoWjRTcS8/sf8AKMqu4bg/1hiDaBtaK+uSto89dMDQweH5QikIWfdYlk8T/Zyn2e4BH/CK+5m6jj6l67s/DePGIk9jRQb2RskoUxJW0U9dumU37tPwGKLpLLhzhJT125P4TGCLPY53rFm2ThTbuYiZurZUMAZ7su+KBp1tZK7LvJIm8xTKzNFxgpplzOCRiifa3ANVSAHHPdBV9DpQdSeCIcTfneHvDKKzaq2srkbc6fpnB6FTbp1qauzn1BnkG8RiDUfW4tZ/quX+amh+c4WyPn6tcxy6i07YmrPWAk8jU1xxemD36ZxmBB9gu4B7cxGMWehGjTpbze5QG0ueTBxrk0TuEIa8i39SuedeMWBA+GpD60iWrzRXk9g+0X3ffEWmblI4pcnpQq9X+CdaDEq2UivtVolkVYwLJRUcROIxyhEgkPJwksSAp7mSaSJZhuEpgn06pm/AfGKKaNmtrLNck7jk75yJ4he8M/iEY8JY97R1M4W9nznyFPGpdewChiQ4QNhwgWFkzR2xaPPZJJHxPrwpDAqsKkcxRI6MMNHbz5tOCuVlIQST+cgAArdRwpykSCKGHHkU4eJJQ4xyA8hzIdEgClgS74rAA0egBNCagw8QCqKQkY0AcIUIlCASEKwJSwtcw4KYIACCPCEK8oSFobh6QkAE0U3JkidORR4zJhqXDpUMmb1RDMPjFcA/JxMMJk3TbkTUU27u17/5ZRREkS8stDME09X27/N533d8TCUxefOKbEUhZ/q7zETi52dtjI07ic0bkP8AnfFiseOs4xMToH/GNzsGZRSy8vUUU+b/AOM0Z8mFh7QJk1d5qit3nGN7t8XSxiykrZ+Z3ly4kbkVkzVIcg55jwGscOsp5wOrSTUXuOLby2YThmRu3Tv3Km5wB2517IwKbnUbqH6G1zY6gAU1E/W/NY5/0sWceSOcKuMM52TswqN1LoUzGpi94CIjQeAhHl0n+lnpZEfZuY/SetFuQOoop8jTvn9XeJu4N4j2Rmdn32GpF5ZAmon/ABc4QH3hGFdSuehQ/wAs6Z0XTlxPLPu7FuJWSXzOZpkumNeC+QpryYGIOZQEwUHjThEa6bKS944ZuE7irdQ6ahTdE5RoYK8RAerfvjN7M22nFm1Je8TmGEsyUvNVjZiQTUKICYaiJRAcwHdv4RsFo30nnDeWWklbxksd83+WFamvpkcEEQPn1iFAHrEo9cR6OeusWQQG6oPCMGLuhGQeoR6oQWBu9sAAiNIKI8meDiWEz74IgUbSe21iyc1b+uxX+KZs/gEY1YxzqdoJU8+ifN1PcoWoxvdrW+sS9VNTmKpiU3cICEc3SlRRumkp9EUDeIf4hEVDfTrZn02c8pf9Q9fcIxg/lQIOGdh5xMG7NZxrDFVqbDKI0ESgAGGm4KCIVGm6N5Ym1yXtHH0rdNT94oCHvAYSfS5Nw3MmonfJn0QHf2DUPeEa03huYzWWx8u0ZlMJXYuXyuz8nmB3uI4UdfJzCRUBEMMQAQGmzlnG5+T158svYtvJ3EvVROqso8Ns5coIU4bwAoe+Oo3dgrPqcp5raEP62CG192UHYWMl6aeGm3Jse6KqVHNWZEI4MpJBcPOUUTPCh5Yop82eL2tZ5NP0adyA81d0Y4HQ2ZyvIXino4jV5K8T9In90aqMuhovJE1Pm4LAmZMubV/SdCI9aYRq7iyKan9XJEU+sGzU+bufVLC8R3MxTdwg75RTEi7LaP1PSN7h7kMHtjpgnymrnPFjTM3tQtOGcncPLPzgsqfNy3k3ChrhChxAwhSgD374pejOe6SJpawk8nFrFZ20SRVKsxRdXzmOJRu1TMIAFB4jSNSVsdK5xND/AKQNzuGkv2SsVKgkqoYt4TnABC9QBAAAcqjWM40vaLWdm2ZNIFg8WWKyw2M4TbqCOEn9KneqNAEaGIIiUS8ApSO+lTha7PPq1XmazZK136WWoJYdOTzVvaBVE7hvL1m4io6SKFTHSEtQOAAIVAKiFQDeIANsNZu0ErUw5pI5gyOfoump0r3cJgABDtDKsYYxmrPSxo/aThR4eWTiXrXtcZmMRWXu07onMmYpgEt4o1oIgAgYa5DGkzzTrbD9G30ncW4mbhu9w2ZW75RuuotkUVVqmA50wAAIAXTAAGMABUawPTqW4LUOJVLYJKM5o4TU9Le2i+rUAp3ZU3xWmzRSYOCJp885v3esfCDO3+sekUv+ttZmHtHjnxiQkIpt0zqdO9dKbs4wW9Et5bk4fV5e3IzZ3yJEqXtOcQzMbv7B3CMYlah9ahnaCYOJgzbvWjhwcyKijcyhEU60KFAEBoAAAjnvEeFI29g286TAiae2kQt43UbL+Y0iwp2NZuE8NRmQ5OkUxYxqV8HY1pUstznWz1kJPaRxiOJ4xvnKHydmmCYl+wcxhCndFtT8nxu8/U7SKo3+brDcoh4CFK+Eao60J2PmnKKWfb8DejKIfEBH4hBUNAtn2/6um9b/APZZk6b/AAIcQ+HuiPyX6NugvZkT/wAme3DflJW8lkw+qsdA/ZziiHXlWKZP9GOkizaZ1JpY+akSJzlE2+OnTrE6YmAA7RpHTxdCcr+ceWlVJ6pbTPCfG8Aw9YaE7Ht/1iRzV1+zeT564J2gJTK0MA9oUjWnrGjN6ZSOJ10sT9YTJsfSFDZ8R3D8YeNZtPJX+pzR60uF5pVjAH7phEPGkd5y7R/Zdm3O3l9g5UkkfZUTKzJQ3XW9Ua08RieU8l3QupI1ZpbSw7dvMHpQMi3l7hVsdIOCigkMFDjwKIUABGoVjop6lS2aMatLD2cHy7SpbiXpkw5wRUhPpkyiPvKBYlVPKatZJ2+G4l7RxfqUpsQwhXtINah2VjpCd+RPYOYKH/Ru1E7l9/ouMNyQA4cCmHxGvbGRaRfImtomzOnZ+0kpmqpKmTKsYzQTD1VEDAFe0Y2zhIwbkYtabS/PLeNzs7QWkOdkrzpemmKTTL10wGhswAQqJt2+FLNIWLmDf+mLSN2/R1UqYiFAyDaADAAeyJYzi0dmLQWPnB5HaiTu5TMEjXTN3Bc+GZDBUhy5htFMYvbEWbET5T+7v94ZfGOunqFGNkjKalLk2d01kdm08Sy9qHCTjnJ6qUUg35VMQSXR6tmH0l0yaRLNt9XlduJmklyhrqiwL3ROImMYAUA2YiYREREM4xFGZvE/RqHIT6w/d2RIslphML/yg57myY2VPhvjXrQkt0ZKMjby+VJbSVszs9XkjtXDEpVlJeUFaiA7YnKIbVfZpWmeUZDaq3dpLWOEnlpJw7mardPDRUeLCqJCdRRHdv3BkABDU0oU+cUvwsjLm/0cc03HlHQlsQB5i4jRtFUysnK1HEwtI4SSfEWDUzLNznIiS6FTGoAkEa7hEKgFc+MQZJLL1P6vFhk1nLP/ANYcO0j+zcOHeNQD74zbuNdp19o106vHkvI3T/Ry1rdvsmWk8wIk4IHADpiBiGHtqXxGNH/zzWfb3FHlm7St/Z83gf3CUwgIdoRwgbR9ZuYJlU84MjqlNeTM4bnAQH2TXTAUeNah3xMsJXpMkaZ/0XthOCJdIrObYpPEhjj7gAKRg4SOiGPJ3K00y2XcKEw5faMhLvONKVB/u1iyyq29l55cby+0DLF/2dQ2ArXquHoIj2AAx83p1azT4zUO4/zkWlSuV6iB41JSnZWHMn8obTHKyEZ2k802vY3bpkZo3IVUeu6skBRL3iUYi0hn0ncMFFPmz/uwxdtmbNM6kw1dJI/OM4MUgGJuENqlQ7o4xsxpv0ZzW4m4nlpdH7vMpk1nC67ABpUTAomIgQvacA7aRdkJFPLWNyTCz+kBpahuf0ajOZJub1Oupx4ZZjvy4UiHH7O6hu+TY1LP6G5xMDs/PEnScKm/q7zAEw7qAJboD3AADDt3oVs/ifJ5pM2nR2Vq7g43gHgO8PfGCudHmkDEw1Je72+koiIBnvqI0AB7QHKNQs9b+YWbs2yk9qJwk4mbRM5VjY1RSJeESEOfMBECiUBGtMgjJ04S9G1WU4PskTbjQrJ//wAZJnhc27sDn3gAUGI1voksnJ1FVG+sOFXBgMoo4WEbwlyLlmGQcQAPCKrbfykbJ2XZqqOJwRw4wxMi1brAoqqfgAFKP30pGNzTymrWTxM6cnk+pHPzVFFAOJe8oAIeEHSh9Gf5E+GdLHGR2Xk6qibf+j2SZ1FE26Yn3DUw3S1ER6xzGMItX5UEvmmLK7F2XM4SWqmV4tyQEHdzRDaoIZgPjSM3llrtIDeeEtB+mEzJMMQ6mImoIJlAw1EmGNSCWoZAIZdcapZ5ezdvHCTi2Fi2/nW7tTKVmM3xREeconWgj3iNM6UrSBQj9GM2yo2bmVsJhNG7y0EwOdodMUVmabUDtHSSmSiS6ZgMBiCFK7hAQAQEKR0Roo0MWDmCeIznDKTy9UoGTTUWKCpBEw3kxOYAA1DFEAERERCgjuAYjGGjiXs1CKN5grL0j/OPKB4AYAKFO8fGI+2tkLYSOXquLNuJfaOXu1kNYZpzJJJyWglAVWxxEwJHKACAlMUxDhWoFERNG8Tkk8jqqzug3R3J7iikj85qk+eeVUIam4SkAQAONKDmEaCgk3btyN27ciSSRdluUoJkL1UAAAPEA6s444k1lNOFm3B3Fg9IGLJFVLzVw4w6qoCAGKIlSMQoiNRCtwagAjSNZsvb7S5K/k9sJxIphfREyPyMU1K1pUp6lAQAd9QrUApDM2m2ag9ZW8mDw7fzhLJeyOnsmRRMoJuw4Gob3DSJuTt2cjbkbpvDqmJS8oaoXuFAC8agcA7Iz9xbVxK2Z3E40ZzN2e7eWUbpneXw4mEUyHMAjvoOYRVlPKA0f6xq/medydUmzhusZoQneDhIpQ8ApGeYnSNgtG5nEwkb1nZd4k3mbhqqVu4Uz1dUSiBDCWgiNBoNaZDQeAgPBc+0qaaLB2s8x2stBO9bSUH5LMqOE1dqmxlQwDuASCHdwDrqWW3mk4ZkeSOz/nVoco3Vm7xufLKpgFI5g7xEAAOIhWKXNJFZu0Ew1xxYOZqu/pCp4gloNaFEoiABXPKg1i1WUPRz1dL1Gn9Gv2EWUnFl5POHErJLHbhmktqfTbiYAEwBUAEKjnuCnGsWQWeJ6Tb+1X4jGayy1f6NtyJqWXtBcLS7jJjwz3mzAe0RiXYaTXk0TxJXZN6f1cYwphXtEQAPeNO2FmjfptFzGTM0+UwyE+zT4hSEXEuZuE8RRQmx84pQLofWHOnbUAisq2otgp83Z9of6NZQ6hy9ggSofEYjViWwmjgjhxaBuf1SoonAhOu4BiAAD21Ee3hE5fRROPZqo3uN001VTuC3SqG2MhEL9A3iABUa7xGH0mkUrTl7duozSV5MCmxC1E3XWsQkskTzWMRw4vqn6Sy1TnHiICOYh2AFIuzNpht8PEjQTIhtYyycvTO3lcjZMiHNiXWpcMDDvqIAI++CmsczU+cVJ7j/AH0GLCRBNP68HEin2/z10D417ICGU9WxTj5t4Q/1kxD7hiNcWXmid/kyHITpYgAH8QAAeIw1tlpzsnZuYHs3J9YtLaK7syuUlBUUh3BjKejRDtMYOMUSYS+3mkBTE0kTzzfKejZ2SrHTSOHArlf0itOJSiUo1EKiEUgRbgDD/P8ALKPE4Q2aoJs26TNmmRJJumCaaZdxCFChQDsAAAM8+3jCt7shjFIE54SvdkFOeAg9hQcUU4IAftIIKuGpAAoKcJiVSD4ndACpAWI7fZACqpC15OAvBAA1FwpHgeQdZRNNM6iihCEJtGvGALocRERyAA6xyDiIRkNu9NUvl99nZPCeq5l1rMUEh9gMr49ojd6hhXA0S1ds7P2PZ6xOHhCHPtIolzUWEPULxDt3BxHhHPVu9Lc8tgmqz/1fL72y1RUGqocMRTeYezIArTOKXOrRzCaPFZhNJgq7cK+kWUNUTAG4OoA6gAAp2xVJvaRmzTOo4U+qXeJhjNuJahkRGlSZ4ln/ADfsX1Vk7t3ogQRNQA7wDIMs4xdZhF3n8ycThTEUTuEJzS+r2xEamnGDnudSpbFYPKlPm4KEpcKcnhxbCs04ODGF1A6f2VZCSKJ+k5kSaaETBmn7OPap+ziW8iow+iMKXDgCxLAx/ZwIytTZik4jNh0TG1PQva14psHdzBs1T7igUR/vDEJMlMOR4ifzq133CNfuGJ1ih5r0Dsm/MO9nCqhu4AMH4BFVmp1PNbJPp5mN3iIiPxHKMq/FxUuRiWcOE/sQ+l8/UiAXMomp6O9EgzLzOTjypSPQXBZJbbdNR4dNNwfFJtGumELsFl1q5g8tx5wUeKnO0Y4JbxhG5fOFbvuiAl7GXs3Dt4nfxXHS/Dug1ky6xNJm8T+kTRL9kLxvvAIqEpIlxibZL7WOMMjjYv8AS6s9/wAaxoEk072glbdJPDaKkS5pTJiF4O2g8IxVobkyQ4A8Uqs/synp4S9G8uPKEUmFzWLNtyH5pjN1DBe98NHGl2Tqcoom4S9YvPDu4RiRHEIPXXJxr+ZUjuYfhUZ+joOW6W7F/wBYmDsh/wDs/wABidbaRLDvPR2kZfVUNcGvbXLwjk1R4on6NSGClq9XUw+V+NO+tYI66ciX8dT9HXh55ZNRxrCdoGX2XBRvd+cOkrRM26fyd4kch+kmav3RyI0tQ3cf1iH6NpVE1CKJvDkuc26oMafm/Zm/jPpnYUum2InyakRVupspL5Wk49dxh/wCMc3NtJFpGdzU544JcNeLygD94Q+melK0k8Zkl80eEVSSNiJmwwA5RpQaiG/LKFPWqQ4aHGWQ4tIMr88OLQYZDPVUQRMpmIlTCuyFd1a59wRW18N4pym3tXil9YYaPpm4eKQgnME2ahFHClwiRgUUN2BX+Xxjlj3yPSfbCyJ47nEuN1JWdK4XZUw/xpEzZlTV7QNFFPmlAUN3E2/iBYcS+3dm5hybeYN1bnRvAIdkR8/mrNRw4eS+78ilq5ljFyzPUpKe+O9QscUqu1jOGjpR5OFXCnTMK37w1/GnhFnQHkzxW5SCaiiuH0C3fhlGgoWZZt7JnnHnQhDkandGTMUNoaCIF+AB3jFtGUZKJygsjDJdD6OE17RM/m9v7ojlrRfRx6ljjLM3Hk/bh23QcKKcmnFFJad4mpyan2d/374Mrau0CifJzRwTf6Pk/wC6Abu/KFiBt1jJs4l8wPJ3l8ipygYqZshr2d/VGhtiYihE/X/kNPiFI5Os7aCYM54lNHDxVVVJQFDLLLGOJqZgBjmERp3jHXsolbh4zI45/IgZQxdxQMWo1HcAbW8coynA0jNEq6sNaBm3VUUZ38It4xUzXxAN9cshypuiCbIqOFOTTP8AZz/PdGjtbWzhOzepyeeEI4IngrKFTIpeIAjkBhqIbNAqA8IjnT/5Gkm3TJrB0wxjFoQKhx8Y0/GeNzhqfJUYVOm+SuJyZwmniOLhCfGndCxEpe3+bxT+1u926DqrpuFMNw4PcujdLe/HgMMnDtun+rpk+/4jGM1iddOpnuh8abvE09XT5nqloQPcFAhscXDjk1HFz74YC/UUhAzpxGZoPgacpyjg5yQVQ7Nv/V78RxlHH0h/q3hhw5mafm/U9TJfxANicadXd2QCZKOrWS/V9Xby8hNm7zQC6PHhEMs6UUUxP4Y8DPWOUiUbCzZp8ozSOc3SULX790AXIk2+JazUmTmjj5Q4wkvWLmPd1B4xFWmnErbtzzBRRJokiXau7AF90UYmkTEcE/R9N67OQwG+TpmEDU4CPUPbADOi22j2zaiZMTW1frKAAe4AH74n5ZZOy8vTJq8jabHSULiH95hEQ8KRXLLWkUcS9LWEzkPdA1028uQCICAZVz49UWNGYYkZu5nIsrMyadzD2CeqXIPcGUQOkmwsn0iWbcSt4nccHbnK1WLkJFBrdrTnBWg0GsOW0xTT9JDk02TT9iJsOLxeRhPkv28nll5xM9EdqHiqSqSxzN0VDCBMUtL4FCtNoNoB7aR0iZZP2CfZ+OfXHKflDyVSz9pGWlyy/JOElE032HwEB2FQp6wBQeIZdQRrdktJjO1Fm2s8TcXDqphjFvcxQMjAPj98OzOutSU4KpD/AHNIcuk/pIomkBOXzCTuG6iZD7I7PeGYdw7obTK1yaf9Y/iik2jtmmpfTTUv+zBic0JYyUjn3Rradxov0uJJ4mE31o7FYu8MM+RREOuohn3x2OW1ieGdRRwT7McQaYpcoztA3tAmnc1st28X6Qg7+8evs7I1yxlp3k8s+yeKODbad020I3TlyEK9eWfbGqjkehqkpwU0aXb20Kcw1fV1NsigmNd6qUipHmLhT5w8NjG/afxR4opxZ5tiKmJ3mIRTbOS92w0mLb5RiJ9nR7InRKnCYopqfNkirlWIlsHxi/8AnL/Rtk859wuGb2qZRVdWTT+b/hiTQfppys8rUv3DmAxfZ/lFKZLiEmtr05W31hNni7Qc5Sm/LgAxGpaQp44UJhy9k3J7V8/4gHwhKbo4kvVT55Oca90qD8YiZYjzIeR2aejCa3LCeczx5yajwpCH5yZUyAHwCvxhkWUKKRItUf2cSKaEO51w08LAylw4k8vVb6vikVKPOMIAUByHMAihpaM7L/OKTA5D9HXB6/qxoh0vk54ihL1xm99jGpDpeBoWi6WM5PY9KTytM5G7dwqYt5QTjtmA45jvzMNMsghHSe2TUbyxwomQ+EZcpTGKAiW8BDDStaCNwBqGeQZ5Q40eKYkrcJ+osGz2CX/CDaQv9Tt1PUeE9xiGAfDd8IqW8Tz22pmdXvz+d4dg1CFIbgMK15OsZm2RVLYp8ok47yxWkzRdrStdYl5+nhbXhxiiAeOOsrM9PRvJEiiaJFurEQgaHyJ457HdcsLdXEThUwwwZKcmSH4DwhFoYTNLkz8nf2R2YwGeETl80VZ/Qmu/jXxr8I6HXLifnqzjAdKkrUb2k1hPmOG5Lt3rJUB99Y9DRTs7Hm/I0+25FEVhwmaIRBN59J/FEm2BTYxPtR7MDwGxwJo8mpBgJC6aEaGTBTDEh4i2gqCacOAPDsIVSKnCwHhBMIWu9sWgFCqR6ALBFD8pFAeNBboQYowaFkABC4cHgDQQ5okDxhgohWPFg5t0ACdcSExb/OQukSBUGAATn5ODkYKOE8RNSEFB5OJWUH+T4cUD2I5do4h00ljhx6OJU6GJycIILuGanJ9CASYKBpgz5NRQ8T8otvOGfyfWD3L3N4Z/yhygizmjcimHyt3aLkN2nHxgq8rbt+UwyfCJayiVfuN3sFNXE4s23eOOfiHTvetQchh7aWQt7SSdxK3iZLjgvOyqU4ZlMFQyoPV8Yg9FblNSyZG6fPScKlMXvEBDwpui4iGInHz1Xsmz1afdE5EdMHFn5w4lbznt1BTNw3CIVp204RdJQ75MkS+nOziic0aTxNPknCeDeKXK+XdXrGgh25dkUmSulMPD9SCXcrnbSn+g0laVvJg3l6bfnnvm2e2gBXqClajGsWHm9m26jTRu4wknd5Rw4mChh2FTDVEhSlGlBqICI7gpvoIjQLJTNNRNJvL25zuDpgneUpwzEA6gpWKaxdvG80VeOFD62RYVDGvZ4gCNQr2bu4Izexrh1UdBqkUTUOmpzyc7vDfBShCDaY+dGbeaYdzWEwW98LRBx4u+4YQrBw3QBQgIAsHMaCCPEYOBIKYYdhEPaEuI3P8Andu+McytUdXcO2/qLKJ+4wx09O/1c/1fxjmp2nq9oJk39R0r8Tj+Bg8AjKpwb0JH0b0crecNH9l5hz9Yk7MxjesIIlD7wGLCZDk4rOgMPOGhex7jn3JeCN7+zOYn/DX/AJxe1WkarxuYvkq6qEebNufEsszjyLfDhBcilW0I6vE4dCEDtodh3IgWkE1TtiYFvBNXhCZFakH0cNnEu/ZxPYEJLpQdoXK2WW4cNXDFP6P8YsaiMMTs1FPXgiNZGPW7Z+b5xrGHcI7KBuy+QAKYPAAIPbnFLmIpvGbtm8/V3CJ0zF4UMUQEB7Brn3RudtLD/pJJ9T1g7dVE2I3Wu1wlAAeG8QHcIRzlpFshpwZytxK5PYPXVXBRR15q4A5Ck3CYExEDAIhlmAiAjxpHZSqx4OarTlyZHoLsjbj/ADf2lnDOz8zcSx2iTBeFbjgHXKgoUxQUyIA3TFpQ24d47gyeXp6QLH3Jg4s29OyOordvJ7Fb4mOUoF5tDmERoFBEwb6Rs0v0neV5ZtSX+TWnbedsmU9bpN05Ks3QFRkzNUomIpcvkTBNM4iAiIULQAzoOm6WbIqWXTs4zcKYpzt3BsY285yGRATiI5iI3sxEajG8pqOxjCEpK5zlLNNcj9HMGb1JXpFTTBS6PUIAID8Ikneniz8vb4jNu9W37RkwSAuW8RMIZB1hWnbFxf2SsvPMJOeStk4v0uqLJhiEHsUoAh74nJHYGxdm3BHErsvKm7i96bVSHVrvAcQwCaoDTMBrEZoaTJLyZ5zbi3k8ns8eStVpZxuzSKjiF2FnZzmEBIegXhukGtNkAMHEY6Qbyj9n+f8AlDjRFZ5n+g7J4zTITWFFTGu9ZVDFD+7Xx7YuZZJh/N/wxwV+6R6FDtiVRKV/s4dJyz9nFk809nwg5ZbGNjRsr5Jamn83/CELAw+oT2uzd1ROebwibksnbt2/nyaJkO0RNeTTNSjg4bq9YAO/eA0i6alJ2RE6iiRjCWM7Ns0bSTRuQ7g/6i3MXnDuxlA4BXmgO8d8R67xw8U1hwodZVU14xjZiYR3iPwyDLshvaG0LieTg6iihD7Wzd3Fy4BwCDJD/d2o70sTz5zc2GmM0bytnyfpTl/diiTOdqOPRqc/nf4/45wtaGZKOHB08Q9z60QCiGJ6OH5BErVsbM2Xtw3IztZZuXzhuQ15MrxHEFId1SGyMUc95RrmO+ogOczPyTND8wT/AKLk81l7tU2zq8yWVAvcRYTUDuHKOhpNYl48TIo4TuE520XnB106otbSzkvl6eImnt+tlU34h3RcJSiJ2OS2nkNWDbqHcTC0lo3ZDl5pTIJgQewxSCIh2Dvh1/8AZMsHL5WSXs7QT0iqV82MtgnvCO4TFKQAAA3BdER4jHUczLiJ4eHFOmRdXUiuoxKCkcqT7yXLSN/9T2klrsn/AFpFRuNO8oHAe8bvdFSd6BdKDNT/AO9c7tLoqM3CSoG8Kgb4VjsV8CaifRhqyWhKrIpwOFpnJZpI1MOcSt7Lz8268bnSz7LwAA++CN1VPm9v7Xv3DHfC6eucnz7/AEd/wHKM6thYaw84mBJenY+TkO3LdM6btSJKnEd4mMndEQ4BWLjWvyZuBy4lMFE/yEPW00w7nKcz8/kd8bfMdAli1E8RNSYMlfWTWvh7jAIfnfFOmugSYN1P6HtQ0V9VN01Mnl/aEMcBHvKARanD7F0yrNbXPG/JpvFSfVMNK9dBqHwh3+kbdx+uM5e4/tmaZx760r8adkA80Q6QGfo5W3ek9Zu6IOX1TXR+PhFZeymeSe/5wlb1uQnOMoiYCfvAFB98PYViyGTse89JJ7h/WRUH4gaoCHYOXZDcbE2LUeEmEvUVaPSc1xhhfL3GIJRDPqoHDdlFaTe4lzDUv3/VNW9DpGYqJ+v8YeMSlOUSxPpJbBwmdvL9JE1VSP8ANmnToA7gKcaeFQCK+40fWscfrCkwVIT1nAqBw6jD2bgCHCc6UT9eHSNpFE/RqH+yYYXTiaKrJEahZLU1PlCZ7/SxCiAm9+/7okUGiafo04lW9sHGHhqOL5PVU5QPcasOCT2VqfrEraH/ALPk/wC7SMXQNYV1EQZN8SNb0dqs5eoRRw4SS2Q2lPHry+EZ21mNn8TE1M6X1VAHvyGn3RoFj7W6O2ahPPDdx/uah4gUQienIUq0ZG7sNJkjZtyN01FZgrdulRbomU+OQe+FwLbC1l5OXyNlIm7ipTOnDVNRe4IdG8BqCPYEM7JaRtE+GROXzyVNzm52JRAe7aD41DvjS5e/l8wT1hm8aOCXecisVQKd5RGLsc0mPLG2CtQ3k8vldl5O0mEvl7dJqiVZ0LdehCgUSEOICUw5VERpQeuJ2dTP9D5oy/TzRvMkmiSZzYOI0dpq3RASCAiYoDQwgI1oNQDgFIqi2lS3DeaHldm5fL3pEkSJlbvkxuFDdUoJmASj1jTPOoxNjpHtxMGZE55o7sI9OlQpTXlkjkpxKoBDmKPaFB3RLQ4OxG2hndk5wnLVG9l57Knc1WvFUYrCzTMInuhh0VMksJhrUBIAXsqgGcXF/Y6cWcUIhJrH2lmCV0LyzgyIHMoI7hu3+G8aFCMotVpetpK3DSRs7Bnk8v27xZfawHDc4m4CRwkmBQHqEtOoQ3jMsNNMzkcrdvJpO7eyK6Xk2pkUZmga6GVxQqqpygI0ChQKAb6CAZzgVmyxz2UvG+qKTyyaMnJMFsNRZ4ZG+skXaMia6QKlMIEqBshAN0TsufWPbtyN3Cj1ukQobSawKJbqZJpHMBShu5gZcIwR95QsjtA41y0FoHusXbt2aIrpAQB3gXIwAA0qNALXKoDTIxNNujtx/wC2Fn7/AKvnAgD4AYAH4R4+p1OrpT7I3R6NGjSqR3e505L5dZeaN8SXzwjghzXTXVCiFe0DAAgIdQh4Q7LZSXqKco4v3/WKNffUQpHPtlrRp2gTPMJGo0VlnNUca0mcMs6ABRzNwARHIKZUi0NVVMT5GoqT/s5jB/dGM38pUh5Q/wCBr4+L4kjXgs9L26nJpkJc/ZgH4VHxrCmopp+3+eykZUnM7SJqcnMJx9UzhWle41Qi3WEtG3UmCv6WWsI0SSKF1NwoQL5xHdUS7gCudRGtI6dH8k9RPDFo59Ro+hve5PBMJGzcYajhok4JsmMpdv8AXQOG4c6bhAYdhM2fpNYSN9oPwieZo6M3n+r5hLTkVqYxU3wgBqjURpfDeOY5Zw1eWEsJMD4jRwySP7OAp7xEBH41j17HEUG2ukxvZeXncS+z81nru7ybWXtxPnwvHGgFDr3jGIvHOnDS5fUthNHdjLOHrek8rNcduAEcgVXALxMshApq1jfJzo9UI4w5PM5E6ITmomeHQU/dKenjUO6Kq7VeSNwq3mkvSb4RbyihXx1AKFKibiAh1VNn4xDeJtCjGW0eSs2bsxZ+x8v812blaTJK9ymHUDqj6yhucYRqAiIjvrEmCn7S/wDf/OHFh0XlrHj20CcjbsmRDCUrhZ0JFFhLlQAMIBQACo5b6Bwgk2mvnR5rGIQ5CFupmLQMuG4A9+dYqDuhVaXSdrid/sgb4Q2OaC4sUZDq/wBkCB4aYsexYCbDk5oSBT6SE9YCCGUTgGhYysJnPCAqpx7GT9jYKJjeyAZiI9QAGYjwgGKAun85+ffELau21n7Js9Ymjwl8/o0U6iorkIhdL1ZZiNADKM7t7ppl8vxpfZe49cc0zwxqpI/VD5we3dGHzefPJo8VmDx44cOFecsobMwdQ55AHAAyAIlsC6W70qzy1l9mopqkvz+Spm54cMQ3SGnUNA4dY507mOJ85zPAPEAoHhu7ImLH2RtJbyaea7Ps8U/zihsk0g9Y5txQ48RHgEdNWO8nnRnJ7PuJXaiVpWgdu07qzpaoYVfoAAQEghwNWsZtmyaicNT206be+3b7Z/W9WKeqs4eKawptnPHSuk/yMrUWf12eaP3iU9lhKqJszGEj1InENqpFaBXmiAiHCu/nXUlE+TwzkOSpTFuiAlEo0MAhwEByEOAxzyyidVPEaAnAYEPSowum0xPtxjc1I8jeHaLSHpWaacOU26cLMaIsWsG1MPo4kxQgU0Im5RHlaQuk05n1ofFQhduhDuK21y2W1L5v0Z2SZ8y+iq6u+tiZhX4xTZ+GG4aN/UT/AJU+N6LtpfJ8jspJ0/mpe2Ru+oJilAcvEe6KNaNXEnjjD5hCgUvxN/xUh1n/AGzCj5iJATUh+gCcMEd0Pkd0eU2ehGA9BFup82SIuyHKN3Dj6V4up4VAA+ARIKq4bfE9QoxHWJLh2faKKdMom2u0wxXoTXcXFs8Tw8OF9aJEMB+uPGPGOZo4k2DhP6SGb1ziXPH8IY4keA8EpiwD3v3IbKFbuOTU9aBdLcnhxCHmiaah01Ng5DCW74VrWJi2Zy7XYfKyaXqcnh+1zv5QVaUYiZE03ByXPVgiD7EUJhw8ODhPlFIbvEm4i1lrxO58o6QXr3VEwQIj0VsT2IlWJcSJTLXcO26EVa3hFFJOqzb3zncGBO6XeaogI59wffFwKeIC0jRNw3xFHBG5G/KGMbdXh747tMsqiMq3bBj7RXoP81pkmloJpcVVLst0S0AleseI8InrUtG8jldoNXUMciqzdmVQ281AMoIUDsMQB8Yy9lpktRK3Gr4iThvzSmNUBpuEQHrpFunk2UeWHaPHG2rNXyroxvWugVMP7setUWLPKgMZJiamdTpqm2e/cUPcEaRaez7eT2X5OaKq7SSeHdAMxEt7jwABCM8kySiibJv9KoS74CPD3/GLJb148bt2iajjYvKuDbXOIQghu71C07QjK5soXOKS4npIVTScKKETTTOc/wBGUtT/ALoZ/COzGXkqaI2bfDcM5nMD/SLPBAe8AIABXqyhfRVIZPY+YTOw/m9vrrJbWEXBkwFVw3OFSGvCA1EMwHuj08kc2ByfJdG1vLQKf0HYeduz+tqKiRDdoKKAUoh21jQ5F5K2kyaXFJo3l8nJl+sOMRQnGt0gAFa9RqCPHjHYeOp9J/IvcAUCE73ZCyCxj+jjyXbH2XmCM4tRMFZ69SMCiKd0EGiQhnW4FTGEfaNTsjRtIElsuozSnE4cJMkm5iImWdOBSZIgI7JlCBXOtCloFRGmYViZKeGlpJMztRI3EnmCeK3cFuqJ/cIdQgOYDwGJfcTiZm10gWHUmBJPY+YKzhwS+Zw4TRBNsRMtAAUx5xxERCg9XdSFHk1cKKQ4m9iJXI2+uWbZkRbkomoiXnpU4iYcxARz7By4RClNh+ki1WcVY4Kvx9Oc+o+RwZdSE8TEggKQU26MJ9x6FNKPAoU8eMpCYDWPG+kiLGgc5uZDZeFijAmJiJxIWFJa/wDm3ClzoxMvzs/NaqajgmKct5M3t8IokyUeN1CavzIdsXSkw9JsfGAmI3asXDz/AFgncJe5qmd7tEOoYlmjZNupyaZCE9UpQD7oUDk48XdAUyZQnjhv6OHiNrnCfpIrgmghxgIZaz6SGbdQibx4RI5+biGAL2YBlXfmPCFHOkNn6PWCX7sYRbTlLeWaTwybCgG9yhR414AO6m6Jm0CWG4Ipt7fO/PbEpZSNalLCxb7U6QJW8l7iXvL6qSpbpi3agavbujK7BWocWXmhpPrhtSemEzcxtxRAcg7+HfDl4jrCZ/qj90NJfZ5O1Fn3crTuJPWTgVm5vrBW6PWA7gzDONcTTT1LLB8M1cztR4niYnRvGhgnJWabg7xO/in515QRA3VQB3ZxWrA2n84N/Ncw/W2/JmKbflkNeulKRdCGibhWoOm7Mo+l6VecLFunCafKy8xHF3sAQA1OwAER8IhNB01UcSt3K1FP1dbEKXsMIAYfEc/GNEnTFOaSt7L3HMdonRN9oKRhuh96pL7aeb3Clw6qKiJvaOUBEPiUA8fCKNKbzpOBv5+MEEIMUcSPAHKQHFY8XdAwUSwaApBzfhBIIY0CUYlgwqvKJn/d98RcvJ/BEqIQ0QRw1D+2aKTOvSy9Ew0GJJP0cRjUOTiRSHEi4noQ8RymXETOnEG45NxE6kOHEPMC4biE1ic+oWxddG5sNu9z6SZvgIfeESFtwxLNrewsmb7w/EIg9HR/lEwT/Ygp+6e7/wAUT1qk8Sz7tP2QN7jFi14nkS8zNhLBYKJuUgbwRj6NZBVkNYTOn65YzZ8jqbxVv9EYY0sw8n9eKbbBthuEniaewtsm74xqrJHXpKjhLEhUTYcPUzxHEGHKSkcZ61ycYrcnhxKJGiCYniZRNEtGkGHOEZppXlqerpPMP0SgFvdhhp94xp4jFWt4w84SN23w9s6d4veUQMH3RrppWmYauOdNowsn5/PdDpMsNyk/P590PESx9LB9p8oKJlh0mWESjDgsWSxZMkL3UuqG4DSDApDuIWA8KgpDcu+FA3RQC98IRUNA3uyCGGHcA5DwqBobE4Qpd7YQBxNBYATR692Ql3AHvBAl5SAuhChC4cMA9MOG5jQc54SvdkAAHNC8vd6u4L4Q2UhuBsNxDuD3LombWLikN5gnq9xSG8qd8yJGa/q/o+lDM1yHlk1w1P70WM3yxPk4oBgUT5SLBIZ1hqETUU5+zCZbNU0RvVG8weytS5dcFBYpvbL/AIRqwCp9iMl0crN1LSJcp8yoYvtDTd+Ma6Cn5/PZHha9Y1Lo9XTPKBWtIktbzSyb3E/q6YuE/ZOQBHLvAI5pl0yTUU+T8zndv5AY6A0xTbzfY9wmnfvuFCI3S9EN5hy3ZffHNxfkbgjhTYIc13/CM6fFjspJ3yNg0ezxNNRVvMGesXy3m901DlVKICAB2GCoQE6lTiX2kdpqJnJim1hG8Ua3FBEwAIcBKN4o/VrFSs+4U1hL62ztUz3gNeEafbhdm88xWgl6bhJUjcWrwqymJeUJtFMA0CoCAmypkA78oymdsO1bF/sq2mDez7ROYJpXro4JkTAJDJV2TAIDuH39kSxYhrJPk5hZ9vyaRFSKHvYZaXgClBNwrtZiABXqCJksQcU/LcOUYMU0JiEAJoRItfghxgKjHrow8hWGM1/Uz/VjnGfpYdtJqn67gDfvEKP3R0g+9Ef6sc922T1e3D3200lP4AL94D7oma2NqK7zvvyTz+cNBck/6us5R/8AjGEPgMawoyjFvIjdaxobVb/7JNly/vAU35746BwufGlPeBlU8mVRdrAAziVcoR4iUGJBEC0TgijKJvVw6oEzaACuKNYSFpFgM0hPV+34QYgQWqQQ7SJ4zeEjowsQIQWMEBpEwolCJkYRRGCyTUgqkv8A3/q8YlAShhaOa/o/Z+a2gU2CSpi4fXv7MhjfeUIcPIUnsci+T40T0qeVhpd0oOEDalZe5ZuVmNQQKUFVEDgUQyEB1RRQB3hj03DFm8rBt/SllPYav/sgKqAh4508IS/ycFmfNfk+HtI8TNrVpZ45eKmNmJsEibbaNvERMioeoiOZzDE75WqPyiy7jD+bfp/FE34DG0n3kQ8DmJ4XmewYhvcYsXZYvyj7QxVlk+T9HFqSUxOU50bGVzqDQInrGjNl+yePE/DEvB8BjQgapxnnk5KYmjtVP6KaLl96aJv+L4xqYEjjn3bnTGWxHC1Tj2qJxI3IeS2VecFOU2EiekN/5esezhEwjkDlZDGWSBN5fcONhu32lFOwN5Q7eseEVS3Vrk3ih27PYbk5NMpTZFJFm0iWmbytmSVy9QhNnaL8KD29cY24UUeOPXjtpxwRyzk5juVhiODuIcTeY6uzOnibZ9k0OWKabOXnUU2OlEGZNSYPD+pejQjEjU26jjlFIvVnLFN07jh4mS/zvqwpZizusOCqYd8iXN6jDFsmExlcr+RqOCawct4pb2cArjZciafJp/n/AAiOcoKKfOEJv2jQ1dz7lCN07nrG9kO7tihW50h4d+Xs1LlznGvfCEws5Fif2kkbdx5vUeEOqfolLX/lFWtCHJnU74zlOcKOHhFPaidmtrk1Jf5vTT28sQxjduVPuici0sQijnEhsk6w1IhwmGGp9rag7p+n8304AZbWjtNRudRPn3rpf5xHao3b33CnT98SKSDeXydLWLmKqULpfjUfuirWlm3Kau3U5hdrv6u8IdhxEH81xHGGnzCRHKuE4izLqbcJlcQh3JBR383DFQvzmJ/I3hwgL8AY0BmMnFnpHNOUmEnZODn6SiICP7wAA/GI9fRPYuYJnw2bhof6RusICXsADCYvvLE8krhw8bu2+Jh4m3/e7oabiPBGZzTQenhnUl9pD+ym6blOP7xLofw+EVlzoptYmp8n1R3c9VYSD7jAHurG9ODJ4cMUxw7+HFdRkuCOeX1nLUSv/WFn5gQn0hW5jp/vlAQDuEa0p1wwF2onyf8AOvu3x0gJsRT/AMphr79/4dkFdS+XzBP+kGbd2T9siU/3hX40i+sLpnOxZkon85c+tl99PhDok4UTjYH2j+w7z0knI39pusdMfgIh4UiBf6HZGpfUlc8mDf1SqFIqHwuj76xp1I43JwKQlP1PpD/vRIsLTqM1CqN1FW6pPnEVBIPZmWg18Q74cu9D9oE0zqS+YS937JryQ/xBT4xX3djLYS/0kjdnJ6zei4fwCI+8ItOMhNF9YaVrUN7n9OO1Tk5uMbF/iNUa+NItcq8oK1DO4m4UIqQmzdK6WSHwEoiAd10Q7YwJUZgz/XG6qX9omJB+IB/PsgxZg4T4H++C0QOkkNMsjmjgji0EvmvDaK6I5y7zAQQ94xoVnrdaD3CZNYtJM2Sp6bKyIkDdmAmKUwB7440JOFPpIcpT5wn85+fv94wsSrHfcmR0bzT/AO9/SI3cH6KacwbCcvgclQ8KRZT2JlbxPDmDh29bn6JlC3DB23S5h4x8607R8zEUIf2eH58YsEl0l2kkdxST2gmDS5zSoulAJX6tafCIlHIV5ZHd4aN7Bpp6v+h8nOkcu1ealE5q5Xa0Aa/aqO6BeWClbxPV27yZsSE2Uyt3wnITqomsChQAOq7Tt6+SZN5T2kyX+ktIR3c6LxuRQDdgjQDU+1F3kvlhTxO4nPLNyx36xmqyjcfABvB76d4cZ6UfoebNXf6KrYN76kj0mPUvVRdS9vu4heTKG/sAO6NEktqtOkjkbeVs9IEidkbokTwZhZ8DkoAUoJk1CiYe0ad0Y5LPKtsHMLnnCVzZl9UpFw95RqIdwRcJRp10TzS5h24ZNDn2cN9faDXsxAKA+AjCjCMfElzl9lzd6TtMid9SaWH0b2gW+bMVR1Lj7t18cWnfTwiGW0o2kUb4k48n+dtHBP8A8X7VIP0i13iUFk25vcAjEwxmkrmiesS+YNHaR+aZusChDB11KI18IXOj9Qn1svvoMPcVyoL6V7J4eHaiT6VbP3Cjd/oEju9XfUSipUA6wh9L9P8A5K6ihJXMJ5atHCTC8s4k52yZ1A4mKUgCIgO8ByAd4RMHL83ifum/EKfdDB7JpXMP1yXtHH9siU/uEQEfjCaNqc8Rhb3Ti80wKN9HehdRWX2SaFJ54nmCKV+7S62bAYoCICACJjiAiAUAN5hCaYEUbtyN1HB1TkKF5Q1KnHrGgBnw8AhrL2LOVt9Tl7NJulevYaKYECvXQAAIc3uyKMW3J3Y7FbrgusDDa+EFFWAY7BeCncQ2xYKY8AmOMftCA1nthooonhnUxCbBbxrxqXe0RHIA7R3xlttNM7OX4rOyaiTtwTZM8MWqCQ+wAiGIIdYZAPXSgzcEX+1FtJHZdnrE0mBCX/Rty5qq06i8ACobQ5BWMIt3pPnlrEzy9T5JLLwGK1TNz6DkKg9MeIAOyHAK5xTZvP3kwcKzB44M4dK85ZQwic38gDgAZBXcMJymUTi0DgjOXtzqqn/hDiIjwDt3BCzx5KsNlnuIph/n/nGjaO9DkwtJhTS0ih5fLD81P59alKiADmUK0zHPqCLVYLRnJ7P3JhNEyPZhe2TXapJD7IDUDCHXGmJKKKRm5ZcDSJSRS+V2fl5JXI2aTJoShjFT3mEOJjbzCPWOYxNIvFIg0f7SFyrxknuWWVvMVE/z+fw7+MZrpW0B2D0qKKzRRueST0//AEk1TKIqjwFZOoApTdWoGAByN13FFzDoq8OT+y1JxOGtJfk/6QNG6Z5g4l/nOTk2fOTFMRIkHWoSlSAPXSgcR685BL9n9X/Dsj6ZEVTU5NTbJzTFNuMA7wEOID7+3hGK6VPJfs3ahNWcWDwpPOD31DNdzJ0fOgUABFIwjxCoVHcABSM3TN4VMjjwpIVTTiatBZWeWTmisjtJK3Esepc5FYvOD1iCFQMUeBiiIdoDUIYop/n/AJRztYnQnkEK3jxUk4eiXk4Su90IuwiUkPZa11hwRP1zAX4gH4wkCcTlk22sWglifruk/gcDD8AhrkmbxTFdLA4mkRkzxP1QqV4pfZCuXhSKBMVNYmjtTp4l33AX+UWu3TnzhpUeqJ/1cpyl9q6FBr76eEUojjWFFXHrqD7xzg1LxgZaZXmPUd8P0hiPTGH6MeWeg9gZodNvK3bj1G6hv4R/GAkBMOTssTn4JPiUB+8YYWrX1ez7pTn7IlKX1qjQA8YlmaertyN+fg0Tvd1QD4BDm8UTckCBAgHAISKaDRiWuAwjSCGgDmgoDSAGNXoYcRB5f/H+O+J86eJCTkqaacNdphIhAaOE/RqQ/bKOPnIYhNk8RVPDPfIYC7Od6sOmbtNxf6ByGumKbIYufcR3EggblIm5b04gyDhxOMvRxmo7lx2HhhUjMdJc1cOJw3lbdQ9wiIKGLwMcwmuiPZkH5CNIUH+6P4VjI5g9buNID3EU2CKYJe4oZh4CIh4R6WihedzHV+FkPpfZ6Xpp/KE7573S/DqpFvtubU7PyKTp7FxmT3nu17qCYR7Yg2gpuHCTdP50wFL4iABWJe3SuuW0aSvoJKII3fVAoFE3wCvhHq1N2ebBYotcgaaxNJemmn6IqiniUAAPiPxiM0sTDDTVb/7I3Imn7QqHAPuCvcWLjYptq6h3inQKF3xERH7g98Znpae65NFW6amwdwQvbyaYFEPETGHspHLLk6I8XOlCjhp4akUO3kocM3jK2kvuEfSo2Gtd+fbH55R4VDeHHLtGL9eCG7pBNw3VTUuHIcu0U240dxyWGUsfJzBmk4b8xUoG94B/yh2YIpdm3DiRzhxZdRQlxKqzM3rJjvAB7BrlFzA0DK9BDx5FblIG7iRHO3mr8n04aIbF3TRNx83fIfZMX1g7Yo0zsk8TeH1e5hXhMW8bOnAB7YvMlI4cX8TmRMOmMrUb/KNs/rXhC7DaEYm4bKM1MNTnw3Mb9yLxa+Tyv9YZuDn9UpukHGvdvini3TTUiS4jYikHvdkAsmmn6OCkGJZQaPAopAgNI8pCAQVb6xBGzdNv6OFCjBgSiCUCJocIBDa73wslANhVAhMwQsYIQUGAEZ3POU0oSRP6IoG994PjFttE0xGesepzixU3ZVFNLjL1CI3v4TRe36WsMz/V/CCJ06nxj/BTiF+T++GtjHKjO0irdP8ArCIl8SZh7gh7d56fqVivmeea7UNHHQxgL4G2TfA3wizCO6Jm2kkcSd4S2En2DkMOsFL8D06uv3xabPTpvNGaThv06Xi8SjxrEgZFNRPDU27+yYvA1d4D2VjPXTJ5YOcYjO+eVOzXdo3ohDcUesQDMB4wmdsJqtDF8o0hRPk8SOemP9F6VPqTQ5fATGGkb2xfN3jcmGoQ5D0MUxel39sYLf1jSpiJ/wDvb/i/5+6CPJlSUo3OhUVOTj14IIQ8GKMM5cz1RjwjWCiaAA0AIMAQIEjwhSCXu6AYpd5PdDdT0pIVAeEEULFI2oPFj5oMSCQxFtVIfJqw4nowY+IPKUhjMycpBgc8oSCTI+sJwT4FU8Sd0cH/AKUcJ+u1OX+MpvwGLRPgxJG79TDveACAxQ7CTBNO1CTNNQmKqirdLx5gj+EXubq4krmH/ZVzeF0RH+cbKEsODxKko5mWAblIMAwUOU5RPpwaOY1PGPEbaRlrEnP65OUL4RJgPCAUDETOnGci4PGSMvhckGmjXze8Vb+ob4Dx98IomjjmsT2Kc7kqzNE22UivNzRLsjxkdESXiPmqGsNj/VEvwh8nCbsuInhw6bxKnHtOdZo3UZzBVv0yKCX41jyQxMaQWije0B1MP0pQUL7QgN3+UQbc8fS6d5UkfJ144VGh6X+OFy/hDZP8IcAeNznYYwwoiWEgGFYsQrA3hgoDhwIGgAATQYArHqDBoAPFCFDDCd/tgojWABQd0GIWCFLDtIkACiZITVVw4FRTDhqdTEgA8Jo9BCcIPAAU4wxXH5RD4wRFPB+URAEwwdavcUjQpe1Z2kk+GnsOyF2fa/5RmDX0QxarNzTU3BOUue16v+MXAyJAZZrDflE7hyVKZPPZEBoIe8IjisVG6mHFudrJpqEmHzTvaveqoGQ17BAa++GayCaimJFgLyObPJW4bzBupyrcwKF3UMIcBy3CFQ8Y6KlU0bzSXt5gz9E4RBQvWWoZh4DUO4A645uJ/cjY9GEx1yR6moptsjXTe0Q2741jzdfTy3PQ0k8dinac544TmjKV4hyJauKhil6YnNQK9wFEIyiYgoo3w+heveMbnpdkMjUUZWgmChyOG5dXw94KhmYA9kS8R417Yxl61xFMRPmR58D3aaUoD6xzz5QRupt3Nq7xN2RptoLSSdSy8qkaaavnbXhcKGvAIFQuGLu4ZiUKDmIhUMhjGEUuUxE1Ln1TCA/CNL0X2NUtBMEk+9RY14dkheIjCqWsaqSjyato8RUTk58TYOdS8X2goH+EWoBpCabduzT1dmncSS2U9mmQfzg8c5y1GpNsVg10ISLug8QZBhCseLugA3wEUgG70vJnjAdJiOr2wIp9KzAv7qhq/wB6OgXAcnGFaXm+HPJe45l9NUvhUv4mGFPgum7SOufIGd6xYu0rNRT9XmiahftpF/Eox1LdT28OONPIAmamsWwlfQw2br+IxR+F33x2LiDDpT2Jqq0xk4JAEThZcYTxIszAoMHOMIwFQiQCKKwje7IcYIdceO3w4opDQQpCZk4kW6bPb1hRUmzs4dN/UNeELmXlaf8A0eqqf2lrgV68s4aGQZ0oTMjDoxoIIUiAGooxl3lSTN3I/J00izBpsKks67KibftnKBQyHKtTZB2RrQJxgfl5zFST+SvbBRP+tqS9mb6ir1EhvgY3uiqXmjOpwSXklyZST+TRo6bnJdVcSNN4oW6HPVHEHdlWpxHsrwDKK15XDX+h7NOP+uOUf3kwH/hjX9EEs816J7FM8P0VnZcX/wDpiD+MZ35WrbEsXJ3HqTYfigevwCvhFfr/ANwXgcmnJ9JE4z/Vy/VCIkSdUSyBvk/2Y2kYHTXkvqYlh5wn9FPD/Fq3/lGyAWMW8lf/AO9e0afqTZI37zcC/wD5sI29ImJyf8Xqxg/I6IyxR5u3TU9JzCc7r8O2F303Tl7M7jmJJF5NPt9YacR4iOcN9ZTUUO3b8wmz9asUu3U8xFPN7dTYJsmN63Cn8o6KdPBHLOd2U+0EzUnEwOpiHOdUw3eswjwDsh4ws1ht9YebB/V4wo2Rb2fb65MNt0rtJp8Ch1j1cIkGb1xME8RRO5fqaNSMsSImSfMbw+kdmVFLnqc6Hkvkrh485ROLG5fM7Nt9XxCaxzjeyH84AyCzOaS+xcnVeKc9Kl0vrH4V40DiMYge1LyYPHc4eODnPe2eAF7Apuh7pQtapNFCN/ms7pf5xnMzmWry8jNPp1MaJfIJFimdueTVTTU5VxsmNxKAZDTgFd2UUN+/1hT0hz34SOrDM5uUho0Q/ZGw+UU6H4wku85SEAPCJ+UhjHGtDAMnesTBvicwil43hDMycA0DlIlAXVa08veX8TFPc2dktAp3iIB7oqbt7iKHUw7l8wm51YIqrhxHrOk0+UUUiiWKir1pwiIqJqQ1GcN1OTTgTzJOHYQ7FRSPEXxIZ+cU8OEwfJwbDuSVRhBRJTExE+hHkHicLKLYno4liHCbpRRODgun6PpxEivhqQIPYSLJC9ynKR5Vb9pDHWk/pCQmounDsTcXOpHiKQ2IqnAXhh4iJZq4gio8piRHJr4akOiKYno4AJBYibxnq7hMipD9FQtQ+MQruwFg5on8ss20v+s3Mdsft2khKI+MPUHiifJwsK0HcPYpMw0O2bw8SVuJg09UuICoe84V94xWnWh+cf8AR80aK+qVwU6V7xADU/O7fGrnXxOThIqkHUYjEnujq3DP/oc7j1jNViKB7qgPvCIZ21mEv/XGbtvc52MiYn3gAR0ciunAq4anpP5++LjV+0Rgc0pvVPpIcJzFRP143p1Yyyc0vqTCz7I58+UTTuKfvlujEI60RWTeej11p/YrX/gcBD3jFdaI8TKkp2on85D5G0Lj6SLRM9Cjhup/RdoCHIfouGokHxMUxg9xYr0w0aWsl/Kam3dk6OrrV/vAUQ8ACHeDJaFWdq3DdTEbuDpH9ZM1w/vLQYt8m02aQJP/AKrtxOEvZM4xQ/dVvB8Iy5xKpxL/ANclbtuQnOMZEwAXvGlPjDcF/o9v6ucXcWJ0jJfKq0iN7icweSyakvBe1hmCangZISl8RAYvUp8reXqf68seqS5zjM3gHr3FOUP7wxxuR2onykKJzdT7HswiDvKWeUnovmFzWHEwl5z9FwzMcP30xMHiIBFzlNv7Dzz/AFXayVK+zrRa+ICICA9ghHzlRnantw8SnuJ6SJsWfSYyzdT0e37Rdu97hggmT+jP+7Hz0ZWreN/RzBwiT9ioYB+Ah98SZLe2k+btZOyez5yXp7r4wWA70MP5/wCcVyf6QbL2fbn1yaNzrE+ZRUKdU/UAFDjXeI0AI4wG1E0efrk4mCt/6R4qf+8Ih7oeM3vzn5/xiWNGs240nzy1Ch2eJqkq6LNGm2PrKH3mEeqt3qAIoDl7iKQxO8g6RcTlIybKxJuRSbzopyimxle6/CNRss08x/qewQ/O9rsGu+MoYOXDdTEbqXDk5po1Cx1om80+TuNl30fUP298c9SU/RpFGr2fXbzBMmIncVJ0dwG7SxYyFbt/rxQ2SSmIRRPoRON3ainpIFUsNwJk7uFW58SEWzRNSHwMsP0cNfZAoU6cLpqQ1SRhwQsUA6IpDxJ3EWAwqU8RuB61VkbL28lfme1EnSmDfnJ3qkVRPwMmoWhiiHYNB4gMcx6VPJwnlj788suo4nEkJUyhTFDW2ocTHKWgHJ7RaCAUqWOpEneHycP0neJ85+8UB79/XuhyjkjWM5RPnhqymGT/AIcw98ARtHTWmPQIm4Td2ssGzuHzWeS1PIDDvMolTj1l7ahmIxznhp/w3vAY5JpxO6E84jQraLPYRp/pIyxOYkoKn1aENEQmlFqsUnhzBVx9EzVN47IB94+6HTe6HPxMmnjvWLaT2YfRY+0X6wAIUisYyiaZNX7DfmucSiymIpNVP9qMct71bxhEfvirWhLht2+Gmc6t7o9HhD1C3sRQLKzd4nzcSQPU26eIpsRUJAwmjdwdw4U+T3fR3q3v5QdabPE3nJ7ZbwbKiYCHcFM44XS7jqbJa0U2ZuG7dPn4rpIuz1ANaj4xaCBX898ZvaKcM1Jw3b+a7hElAUUMXfUeAdkXGQTpOYX8PmENsxOopYwCLyZOk4QOJDdw/bt0zuHChCEJzjG6oFs+bvEyOG6hDkP0imjmszRCxjQBYKUYNfGEMVHk4bukNYTOn0LvR3wpf7I9AGJDFs7ht8NNS4e8BimN2DxGGi9n3m2om45VUwmvGy49mXwiyR6KU2A0l7VRNukmopfMTZNE+ZTV0yJxGJm5SE3j5RPk09s8VDyM5jxR0o9cEZt+fzTRAzTQwpMJgeYM5oduqqoKhtmoVERERAd9Kju3RbbMyrEcJKKJ8qfnXY0csuw0+Tju0zx3RjWSkY7JdH7iz80l6jyYax8oIbm0yIIGH7ojm/8ASmkRw4U56Siqnwuh8BGNNtFyc0aKdBo3VcG8dmvhdjMrBtVHEwmEw55z0L21G8I+O73x6KeRwSWPBuVk5XrEnO49oS3uwBAPxjn60zlOYTz2D4rj/eKCYPhG8hOXEjsW4w+YRuqoU3aNR/GOe0/lE0cewUE45W9zSXidbQUQxI9cgxSR6NzkKnbOWqaulPJen8rlhsQt3fcHnB2xLSaZN5pL0njfmHTD7I0zCJFw3xEzp+zzfWrFGkyqlm7SOJGp+ru+Wa7XbUS9WQZQbEMuRx5OKa/dPPOHoz86LmAw1VYt8TEw9uLSxJGspCYYf6xhENzixKviJuJesz+dOXZWvcwaZDTdQITSJDxNrhp4kAHLU6tzbSR2gcWfnGKsq3Uu7ReeGQlMAU3CAhTxAcwEIt8sdOJg3Iomme+faumyie0kSaVuJ550cJkI4btSJ4xuopjGABHrqYcx6+MUGYT3EnDiX2HcEnDRIxClmBUTkA94pRG6UwVCgiJcxGtK8YGirlpKXE+vBALhxHIOZwzufpAzun5xuTpdDhurEiQFFPm/a8IixVwbwQIjxGCGDDgQNCsPICPCeCx6ESGAYMnCYDCqYwACcYREIOqEJDzDfViColDRJiaUDqdMiIl+rQv/ANYRfhHETP8AVihyUusaRJmp6hT/AGeaEXskVfE31Pr+Cnvw1d4dPoRTrYE9Eonz+aXvyH8IvVoUcNwRToRVLQNcRmdT2r0M5kaPJHfnCTtHn0qJPeAUH4hC8ylrecS9WXvE76SvO6y9Qh2hvDtCK3oze6xZsiail87RwdHwHaAB7KCMW0DQFZ47ozWXqPLHzQ8jeXztD7SKxukGe1/PqGKbYVm4eaTMRw3OTV1l3ShTF5oBeuj43iiHfGiaSZpJ5fK0k5hzjrAVM3FLPM/cHENwxB2Nfs280Io4uawdHDTW9ZO9W7Ud9e/LMII+z2MOrRy9mpEBP0cehJI6aieInAiaA8V8hhGAHdAwIjwiUAYRrCYjSDXuyCm3RQ0eAawKm+CgNIA6n0kUjSn5CrbfDwR5OGjY6cPqJ9UM9KPCGSi+HfiqWht+m3UPL5emRVUnpFDGyJ1AHX2xJ2pfJs5e4UT55EVFPcUaRjhHXyg/1r3vj2vidHCtLKoeN8trJ0Y4UzT9Es3UcaSJVrCl9VwZUqhu9FSnhWkb6cE1E3Df/aEVE/AxTFH+8Ec2aJS/6eS+YdBu6Du2gp+MdJGdYahE0/teNPwr7ov5KUIVbR9f9nnaalKSTk+TBLBzxR5K0k3F+/hp86u4ShkNc8hi2kPiJ4kVcuImmRNw3IQ5DbRk6gJ+wcxCgdgV7Ym2jjETJhx87VqqrU2Vj11SwhuPRGsHA0JlCBJuhEkBbCU6w3JME+elzvaAf5b4p6CkaeuVNwmdNTpluxnMxZqS+YKt1Oh63VwGMap36afoWRPEq1PEKiaJNuaOU9OPaTrUYXVLycM2ZofV5OJtc2Mo0ry7DbtJh6igp3vVAwDv7KgEZ6gaNxtlKvOkrcM/XKN3vDOMKSIomphqR7vx9S8MD5z5KnhPIkUhhQpoQTNCxSx6B5bFiBCwDxCELwwYRixCgqQYow3AKw4SLAAsX8/mkDd5OPE4QoIcYACJ+jGAKHKR4oQqgn9JAAummnBzGgtcOGq60AALqwROCFGFIAxBLB7vbBCjBhNAB6ImZB8oiVuhEVNvSkgAVZGxIl2Z4rbZblInm5+ZBAzsX+UqecGfm9xzDmA31RDcIQuZBRvyakQ1m3HKRa3YawniRQ0yFUUw76ikaPocTcaxMHin6vhkT7MS9WnfSvdFHlMpcTyaN5WzTPfVUu3vUDpGHsAI3aSyZnZ+XpStmn8nRL0t5xHeYaUzHdwy98efrq6tgdumpyvcy/TupNNck+G3VO0OmqUpro3MS8XIBDiIFrQc6Rm7ZTE5P88P5x1Q6bN5g3OzcJ30lSiUxboDvClQqA5hwHh3ZRntgNDrOR2gO8tI8I9aNDEUapp5i4u7sQBDZDIKhXMd3VHkZns06uC3RjqEscJzQjdw3OQ5DBeKYo1LWlMt/VHUFgrMfofZMjhwncmE1oZRPikkGZS+O8e+E0bLWbUtYe1jxmdVxeExUbwAmUaABcs91MqjvidfPlJg4O4cXL5/V3FDgAeEJzyHOtnGwmcYEDdUEgQ3xmzFsUKaD3u+EoG92QgFCjBjDCcNJlMpfK2a0wmDxJu3blFRZZZQE00iBvMYxsgAOIwLkBdYeTjFNNJk9Yl6ie2cjg5TeyFwBz6sy8eyG1t/KPZt2bv/ADfys84IlyZposicWCSgiAF5tDGEREKAIkqG6oZxg9pdJlrLWONYnE4xd5ipopgmkSu+6UM8/aERpx4x109PKce4xeojCXadqeRLbSzdl7eThO0FpJZLG72T3U1HjxNAhlCKpiBbxxAKiAmEArWhRyyjuCV2mkc85STzyWTDZ/qbxJf4FMIx8KxnCnsXDwii4ZpvCTBu3bpOi7RVkUwTUKO6oHLQxRpxAaxotEo8Gc9XnK9j7znP+fz+MBHxlsb5Semyw+EnZvSxaVJJKvIunhnqZq8BBxfEADgACAR0Ho0/ykukiTvCM9KFl5VaOWdJ1LUzMH6QAA0NhmMZJYQ4hRPIBEBrlEvSzjwNahS5PouYOTxIJ+1iraMvKF0MadLN4mi+eEevWuGtMGa1En7QRqHKtzUUKAjuNdujwHjFqMH5/DwHKOdqUeTWPcT8pLZ9uzK8mjst/nauWonrXqDriNmkwTeKYbdngkIYTFLxKH+MMLoR4CwnL0NQxCXuyPCHGDgFIOGHwiUWNsEOuPClDkd0FguTcQAkc0f5R5Q5PJEtUcg7WvSr4PEhD4x0+BY5m/yjbbWPJItUn0zPpSX3vkg/GNKSvNMzqcG42JS1exdnE0+YSSy8pfBuQP5RmPlVpYmjdop9FNkv4klCxqVh1NYsPZpx0FpLL1Pe3KP8oz7yoEsTRO4U+imTM3vExfdnBLzKXicZiPEYlGxeTJEUJIk2pMRvG5gdI+SaviM7Wt/UWlyn7xXICP8AAHujb5xMm8vbnTTT5U+yUvrDx8AAQz66xgnkpv027i2fQxW8uMX7J3Vf/mFDxjWVF1JpMPUIls/VzEYKcPZEn6HhlnDOXkTbp4rtxW73jx7KRT3528nUO4eKEdzDnFKU2wl2iO4w9nCJq0s+Tl99NNS4c+zdLvIHXXtjPRO4mjw/t9Evfv45xo7yRCJKSM5haSaHcPL57hrxuo3+EaEzlibdQiily/0S8CBwiDZCnJ5eTD/WPx4QmtbJvL2Z3jhT5WSuzdy+/rh2iFietLaGX2XZ4ilzW1S8inezL1mGMimVqnDxRbEUv3zXr17nd8Va1Fqnk8mh3jhxfOf3F7oZC7xE/bhXLxAtAvrEVZ8ZRT7MSzl0mnyiin1ogns0buOTThFJDcxoZirykLKnTT+c+tEOvMG+J6S/9X8YpFWJcDpwsTDivHfKfNwPnZwn8398MRNG9JhwiccOGjecfSJkJ74da03U9JEAN3ztNNPEU2CRX3SijxT2IfTU2uKYafoiQo0a4acaIgaN2fJwoqz5Pk4fAnClwIluQEILKBwR64ljN4anbwx2E00lIVFOClHDhYpoVyhAzdSC6vEgUsDhdkMlkaKCnCCnSUiTFCCYEO4iPIRSDglDorePXMOC4DYyKkAVVROHyXKQRZvAwEAWUhQj7DgBJCeFCAW1rlMSDleJw3wxgolibAKi5TxIcJuk/pIjhSgurh1QWAmTq/RqQuidT6SIIiCntwqVRwn85BYCwojiekhg/L83DZCZOE/V+P8AOCuXWIpBYBVDk/X+ybj2QhOJDJ5wmdR5J5e4OfpLNUxP4mAAH8e2G5nqicGLNVMPDUufH+cUBWlNH9l3H/R50j83kXBifAQEMuAUiMe6I26nKS+0Dgm/ZdNyqD++US0/dGLkVdPEhYHicGUhYIzFXRPahO/qajJx7JXFweznAAVHviDfWStRK/1yRuyesYpQVIXvMQTAHiMbc3ep/Sfnwh0Bk9jDU5v5/NIuMmLA56TWUT5PE2/VNkPuHP4Q7TWUT/8AUEdBAVNS5rCZFfZUKBw/iAYdtpdK1P8AoeXn+s1TEfARDKHnIVjBWjnlCJxollbITScXMRM7dvevGWUKO7LModIR3RoBdXlahNXbt25CfRplIPvAImUZkm4ucoc/1uvv3+6MpyY4lRmmj94zT1iVpnepE6Pzha8QKFbwdw1CK8VPD/Pv8QHhvjbZOsniekv+yU3HfWgUCsQFsLGN5gotMJWnce9JMtAItx7gPwrkA9XGMblGap74k2iyidz2NrZ31AYZYOH6TYOQwlMXtDeHh1QsTfDKRtFg7ZJzi5L3inyshdk27FAN/iARe0y/ORzewdqN1COG6mEchgMUxeiPX/ONrsPapO0jPDUUJrrcvLcL4cDBUR39UZShjuMuSDzDUiVSd/tIgi7oUIrhxSew3BlhSdQqJ4hEFU/pIfJKxV0S1iPynhUgwxBSFk1ILisLmg6K+HCYjWEBGkMonGzz9/8ANO4Q6wjC9O+iJuomrbyybchN6k0ZploBgyHHJTcIDW8WlBHMKDUI15Nb6Pnw4K55M6alw6RyiVQpi1AwDvAeNBDfEzjkiozcXscTpIfs4nJR8nk89eeo1AvvvCP3BGpW40GKN9YnFi77tpmsaX5Y6JN9E6ZHKHAAC8AcDZRl01L5vsPO1PnTrERu7hLQSgICG8BADDkNB7t0cihKEzrbzhsYa95NP65oSTBPY5P96HM1S+bhgBVPm4nUu5VBYkw1Sb4cIms1K1HBHmGcipDXtkw0N1VDKE5cLjE5RPY/PbEwRSOLKUTptcp9opDiWgaKN3G24v3imLXmhWvdE6jIE02ZG/otkfR5XhhJ6P8ApRL/APs65i9w0iwAPMgr1nZIIx+ijvpDNE5W75Q7hVUwXUymrsdvbDizkgnjNNv/AEhhN8zKNzF5omzru4jwi4/92SBL6OM3V2sViynPzKKThxiONhuUClLeuBurkFc4kJNPE05ekm8cHOc9doxeFcgiWcMWbhTEcNyHP7RYQVkrNx82TY7ghuakrAlix03fN3HJpqbcOrwRGNZO3ZqYif8Aeh/GX8Fil4IG9ycJ3uyB6HjCAAowaXMsRTlO3+cAkSJNqTDTi4GWRZLMnZpzAijhQiSRCjtGNTPhGgEeM1E8NNwkf6pgGKtYCQs5xrCkwZpOEiFIW6oWoVEKj29XGLU50a2XUT+Ts1Wh/wDq6xgCvDIah8I7KCsjGc/ozm2jzD/SV5028vTapl4FE4GH31MEVHRs1/odVRT0yrw903YBSFAPEQPD22yDeV2bmqbdwdUis2UTTMoaomImcChUaBUaFGvCJPRnLdY8xS9P50yahvfiG8KfjHo3xgcb7pFqt2fU7HnTw7mKZNH61RrTxABjC5SGI4VeJ7eMoJvARqEbxp2w5fI2iafPvKuPBMtPvOIB4RhtmmymuN2afq3tr3BSOaLuXVe51Tfg4HhMRj0elY4rhgGsVS3MnUcMyTBn+tsjYyZuziEWoBpCShMT0m3tQiWQ9n5unNJWi4T6fOvbyiG//lEqbfFIZnUsvag8ncfqkwLjNzXsinrmXsEYupTRqSNFX+pxYZZMWbxmRNxc9o17nRVZyhiJ4kM0HLhPk04AHmkyxsjmll5w4bzBVJ7qauCmUoDfPdGheyoxiuhuTvJGo4cTxuRvfUC6VRQK5AUKcQyGsbIuLhw3w1FL9+IQ1mE1FMPDJ7XcMNsaWRLOUsTlFE9jo7hijTydSeTuHCcwUbo3uUR5Sg5b9mgiPcABFqfztOTt9Tw75+aW8bm9/ZFPdhZ+YTA8wcSNoq7OW7rBkxv06t+ffQBjNtlYEcxmac8bquJWmc5SGulMZMxANuGoXgAfz2wuccP0kSkrCVs77dunhJH2rvbkGXYIAEDM5fiONYZqEOS9CuDIioQMGWbOE/SJnJc9mEzDC2CwNQhVIIQAOAQsmaADywQld/Pw/GFjDCJxw0z4nMiPdxw5RQ7Gm1y2k9ceps+89P8A82Pvi/JmjPtGausTSduPXMmn/EoP3RfyhA9zo1D3sQ1pifJyKe1/OKq5bawzPierF0nqOIzVw/VimApiJnT74s5hHRi61OaTOV/S3HBe8oiUfAbwVDsjRjHw0+U/eNGRyV35rtY1eJ7BDqaut3KZB7hoMO9KmkNOXt1bPytx8oOXDcLFN6EgBQd2VRCvdFMqEHN2KnbSbuLcWwSlcrTOdLEBq3T9Ya7Zq8ADONTd2BZp2baS9nsO5emBUVL3OEKiYpuwR48BAOuK1ojsO4lbf9JJo3uO3Bfk6anPSTEOd3m3gMaifdEnT+Q6TxXoqVjrQqPL8nmGw7abJimyEwBlte0HEeOcW0oxR7bSpwzUJaiTp3HCVNYKXpBuKI9vAfGLJIpqnNJek8bqXyH/AIR6QDCuVqKamlWhw+f5JIBrBhNAQJBgscQaCgFYGuHBLwQwD3QiJnz7U0+T58SwGiCtQycKN9YbpnOcm0YpcxoO/KKRcZ4siErXOG/pE4cHtzz+T/iioOHjdNT5RsK+qbIfcMNFJs3T+cJFWO/8yEYom59aFR4zVTU6SYlMXfv4RRaqYlYkHM+bqejU++HEmkc4tIp/R7O+QhtpRTJMvHf+AZx6nx+oemfceLr8NV4Fh0azZuznjdNTY5ZO6Y2WYCFfj90dGg7TxMP2vV+6OTXcueWbmh03HPbrENeKYRASFMBhOGWYUAY6lcmxHmJzCnNeL45j8aQvkoRc80+UYaWVuyXoyuez1RNw9TU/q7hRMvs0MNA7qUhWy80TmGsJppnIdKl68UADaERCnHo8eAxaLW2RbvFCPG8vJ8ooZQvAynXl8euG6Vn28nZkUbtyJEVNtGLvMNMgr1Bvp2x81G/UPcc4yhYCowJBgsHKWOs5bBqhFatdL8S48T55DXTd3CnUARZRGkJO26bhudupzDl/PxiZrJGlKVpXM5THlIkmqkMl01G7g6anrDCiB442j24SyJ9mvEqmPJxXmoxLIqxmbxdwH6eInGEWslvmu0DhPoZKF6tqox0AcMROMp0ry7DTbzTp4gtzdw1EPcJR/ejt0VTCdjz/AJKnnTuUhA8OCnhi3PDwBrH0B8wHgQ3wmUYVSCHYBdIsLEGCFhVMsNgKELCohWCkhaKsA3ITlIcCEJXhhJZzCAFyvDauJCZjQsnvgAMAR6FBGsEoMAHr3KQF+PCEEHdAAsCkRM6NEmY0RU0DEgAaNvpImmq3MiHRCJJqonCTDHItEld4bgmHGisCKOGZvqxlLJXmKJxp1mX/ACZMTmdKHKeMSYruNN0d2Xby+X+eFLmsO9ou/YIHDPjWLrDSXnTUZpKJp3CHTIYvdSHQDWPm67zndntwSjEEnCFCQmSFQGMzQ9B4Au6BibhY9CpTQmWFbicIYJRgsGDk48J4AGk4nkvs/K3c0mjhJu0aJissooagEIXMREagPuGsYs/ZKW8bq6RNM71Wz9h2RgWl8nUcGSxQreIq6KmF86qgCUSNibZgEA5IoiY+gaUZvZeT2He2otomq7k8seN09RTKBxeuKjhpGAwUoJwKIgfZEC55DQeNNIuku0mkyeeeLQOOSSvlZy8qhsBkmYRqUuVTKGqIGVEL5x4gAAUvdpaW2UjirVHlYu+l3ygXluJW3sHYuXks1YSWKEMjLUW6Saj05BKJVVipgIFKWgCRItQARETGONaZBjQidX9pf/PeP3wW8pHeczYqZWABbqhK+MFvd8K4D5JzCqTj8/nviOAykKEPFpjRb7H25tZYe0LS1Fi7QPZPOGNdXfNVCgokBqAYBAwXTkHKpTgJREC1ARABD6qeSn5Ukj8oCzfm+aauytrJ25DTaXplFNNwTMustwERHDMJaGTrVMRANwgMfIEqsT9kLY2gsfPGVpLJ2gfSScS9TEZvmalxVIRpeDfQxRAAqQwXD7jBSgxz16XVW3JvTniz7s3P2kejEPJQ8o5n5RFh3bx4zSllqLPmSZzxijTDOJy3k3SAVEcFQb4AAgAlMQ4ZgACO0u3bOXt9ceOCN0ifOKGAAy4BXf4R5mPdid1GMq8rQFoKI1irPrfy/wBHK253B/pFKkT76b4dStpa+fp4hNaIQ/Rao3MuwRAB8ajG8NNOR3r46pa9RqP8k8Y/7S59b/GEdebp+kcN/wDeB/hEk0sWDdP5RI0jm9Z4+vgXwAAoPaEFmFjHcwb6vq8oIT/q4FA/7wiIx0fhX2MY0KblaT2GYOW+HiYhPsmy++MA8vRsnM/JXtg3ScJX0lJc65wCJQSfIqGyrXmlHPvjdzaJ5n82S99VT8KhWGa1hlGd9OYJuC+qYqdLtBrkJqh8O6kdFP45PiSOz8HTTjjGorkPoidJzTRPYeYJqEORWzcuNeLuNRsQK9v+EVnylkMTQvO1E/mnDBTw1pMo/wB+J99KJxJ7icjnDtkkkW6mjkokXds4ZgEpQCgUoACACO6KVpKe2stRYOcWPmDOXnPME0ipvkTHIQgprEVATkobIcOmVKCO7qyqfHVU7xsyp/CV8P7bT/jk49MWJJmPyeBndmrQWb/1wzuJdFZM2Il3XgAKdwhWEmpvk5MOOepGdPlHjVdLOhPComn+5sPk+PcOcT1NPYxWaF3uKqIfjG9IreY5Wd586rsp9efZ2dcc/wDk6l1i1j1P/wDRo/BYn8wjY7Tv8RTDT9EkXDL7PWPfXLwhwexySXcQMwcqOFD4il/a6USkglyaaeuONgnrRFMm2uOPYIYIe2hnCbO5L0+hS9d3bo0ENZ1alTWD9BLmlN60U6007TcJ8n04VfTNuomfEiozJxz8OIaHYaGU5TEgFXMI3lOqG66kKxRHztdRRvhpxU1xcfSHi0ux5M4xW3avKHTTikVAjVxeOE/SHuE5pb0CzaKfOJw7OnycOxJycO4TDJNeTg2rw+bBiJwByQrkjQUE/YgBRh4VGBFJOC4DAiMOCEgFCYcKoBFEsJhR7Dh7q3ZBDowrhYbATrgqiOJC4pwF3thXKIxVvCZBiVMnDYyEIAhDwqAwS52QYN0O4rCoFgLkFKaDgeC4WAEkInTh2JYIZOKJGRAw1IcAbWIVwYQrq6kACKhYKUsOVSJqJ4kI+jgATOEAcsKHHEj0A7CRUoOVKFiJwa4EAhGElAhwJYJcgAQAkDc7YXw4CABqZGG6icOlDQ2UCABEyUIqfjDo8JgSFcBteUg5F3Cfzh4ckZw4KzirgN0ps89uJZjO9XhmVknHtWTguBMOpym8ThWXTNNPk1IghTglxWEKxc/OWGok4bqXLhr3CJdSfPPSN3ByXzBe5u0HujNk3bhP0cSbKcqfOREkhktPm6kwU84YZCK3bqhilpfAOvgIhXfEGCUSi005MntxHGVTxIMSkClwiYkM3cSeYJTBmpcMl0eBg4lHrqHxpESJYVTGIYzoyTzZnOJek8Z8xUoGu8SD6o9w5Q9FOMn0ZWg1OYea1PRONpP2VAzz7I1Ix4x8WXmOSQ/QGIUrvlIfoOYZLeRKkNykKgeGKS8OynhXEOkzwVbdBCKQaNMwGguNX5SJBBxiejiPfJwxI8UbqEhZjSyLMQynpE4oGljRenpAkbtOT4TGcXsa9dAE3ZwDmqdQiAZGHdQAGLg1mGJEgQyfzcK494nz1mEgmDe0H6PzRmq3dkcA1UTULQ5DiNMwz9+YCHWAxOTnRFL5XcUUtoklfNdTK4TKQDjxABAQHLrpHW+kDRHZ+3jxpaBNPVJ2yMGG4TKAA4APm1esAHcbeHiIRzrpTKpL5wlJ3jcpHCJRxEVjCAgIjv3UpEqjGbGqjiU8mi21inyiVqSqYJdHDfAB+6ggAe8YiJ5o/tw3TIonZ+YX/Vb3VPGpBEBDu/nFvsRKW7i0DTV2Z0VSKXsRNQBJkUw5gA9m4QpGvJCo3cYmH+6an3RD0kLmy1D9nJs11iV2kl/nRuq3VIiriFWRMTfTdXKkT6DxNwniJ7fu/CNttIRnNNKFlJfzyJM5gsYqxQOQuSQUoaoZbgrWnVFlfaO7DzS4m4svLzqn+cTRwz07y0z+EY1dFmzSGpUeTnID4kDfjdpnoasOmp8nTmDc5/o3RjgXwNXq64zy2lh5fI5elNJfMHCqR1sEyayNBrQRvB3UjjqaSUFdHTDUwm7FLMMFudkAA1gb/bHNY3e543o4LUY8IUgQNDA8WPFNAGGAgsS3iPmpYdJrQzQxMKF08TY+sEK+Jg2bRotb4dnzOP8AaHAm/dAC/hFvcu27NMzxxzEiisb6hAMY3wCKhYdNRvZtkn7Im94jHrbOnDezczUTU2ztTol+3QtPG9SLpaxZKBxzq9xiOkNVROyciZqfrB0xdLF9ZQ4iIh8Y0jRPLk1LQJJp3DkZNz3fZ2AIXxoYwd0ZxpK5SeS+X88jQyHuqAiHiADGj6Kp43k6jt44bnORVMiezTZERMPGPXqVFGG5F7SyENPQqOHhJf6jVNO7/aGEwh7iB7+2M00aS7XNIjeTuPmnSSKhfVuCBlPgAh74v8/ttJ1NIiNoHEn85yxvMkFlJeooJBcJJEKUUxEAEAA2HWogPOpTiEHoOVl840yT2eamSXkevphMG7Uxr4NwUUOZNIDUCoEKpdAabih1xhp5dTgmpUvI2eoR4poShQoR65yCghAXuyPGCAhWArltJMpNJWdRvsO2lVkTescM6eO6AstOfPErSeKc+8KaheJDhvAQ74sRy4kUIC/ovaw6f9Sme0XqKoO/wi4gW9YMROIowYakTV5NT0fMiPmKXzkAHkzJ4ceOZNP92I/GUTT9Gfb5pjFpe7sqQxmKbxwnyinRu7MJgQlrTM3CmImpfPd2jcOyK4QymJEvMZa4TT1joREiMQzUOKsCR2p9JCZhThIBT3QgJRCbuMPDUuHJ7UGOu3cfN3IiyqwJVIgsdqtsP0akIpm/ZwF8YUKeAlo8c+HDdc3J/wAULrE+ciOfHw26v1R/CD0VTXeio6Ly/J5q4w7nygnvAph/4vh2xfyjhxR9FYf0W99t1tf7sofjFyMomn6RSGuDTUp57IM49GeM/UJq7xVP1DCWJ6fW1kcjvpuHBFTXfRlNUa+EUaXWkTtA8cOE07lw3N79wRUTLpTtd8DaeI4iiqaexfTE171RCgh3D2wbRvo4cTB4S0lqOVSIoCjdqb549RoqfrAKVABDMadVIWmhcNTEi/WLc4kjST6aRjpm9rOoD4ANIpkxqThwWG7iex7PDw6o8cIKUYGJI5E1GzdwmdupzFS3Te0A/nLqii2aP+j9oHFn3HMVNiI8ANezAaduYU9nfnF9MEU+3rBRNw0tAmncO0MBTGL1ANS+8REA74g7dNO6dN+y4gHJ/n3eECQIaMXOsNyKJ9MoG8BCv31Dwh4UU4s5Jwxk0EUgoDB48IcBgEFqMCJ/z98BTlKR4wwFBToN1OTUbpKk9ooD+EVi0tkZH5rVUby9ukr6xU6D28YtJQgjlHWEzp+uXZ4dUXCdnciqrwsYIrJU28ww8M/O6UaxYEqacvOnh9K99au6sZ1at+pL5o4bqJ7bdTDNuHMBoO6L1o7cqPJedx0LoXfaoP4R6FZJ0zx9NUn1kWuYSOTzxvqc4ZpO25y3VE1C84B3gA5CFQqG/j4RoKZMRNJTEv7Ifd78u0RikJjzPrRd5SbElbdT9n9wiEefeT5PWfNxd0niJk/P5GIW0CWGzSU/aXbvDm/fFmFBNRv7cV+1KeGzS9ta94AUQjLC25UZFbggGgajBDEhFisHKMJgSBgKRV7UscNwRwn88Xa7w/nEMlFznDNR4zOn0yFvF/H4RSxBQY5Kix4PW0c8lYkUTw/brRDpKQ7RUjFnoJYk8A0Tis26lXnSTuE+nhiYuzxAMg+HxifbKQV8niJ/aiqbxlkZ1qfVg4nOKQKJqYf57Yekh/aCTKS+aOE8PZxBu9w5wxSCPpqcsoJnyFSGEnEUIELplghCQsU+H6SNDIVSCHJAhlrQQum7jSwD0u+BMMIkWTgizpOGK4RVfDhsIYkeEqikKFTw4UhgATrhUCwW93QIHhEJ7ikBeCAA8BAWej0CUsAeAAVAiNfliQE8R79ROABqAUhwkMNTKJwZNZNP5wkRkNE6zNF5scqo4cJM075zqmulKXrHL89UZklOW7f0in7sX/QvO1JhpIlTdNPkuX5281EjiA/AImpPsZcI3Z1DLG+ps0m/0SZE/cGfxh1BEd8Hj52bvI9ZeIePR6PQhi1RgwBwCEQGsHIMSyg8GqEFPxgS74RSD3uyIq0kzUl8rVUT9KeiaN7ML5xAA6qgG0I9QFEc6RJnGMA8p3SN5nZpWLlbi5MHrc6zgxagLduepQEBAQEDHuqFDiAXhDMQGNqFPOdiKs8YmNaYdI7y2k8Vl8veOCWfl5sFq3Mpk4VKIAo6UAtAMc5yiYoiFQIAUEKiAZyUYUE/zfQ9X3/zH3j1wiI1j10sTywTDAVGAj0AHo9HoA0AHr3ZHhPBShB4C0sg5TQdLk1MRToeH39v54QVIuJcT/u5j4BxqOVAzjpzQToCbt9XtZbRtiuzFBRmxUKGG3rmB1AENpSlKBkAd+cNI9f4j4ev8rVwp8e2WzyKrK6SLB20PpMTcElktdy9VitL3SJznmBDgBiGMW8XDuHKU5RMAjQThQAOIx12pMZhaCYEmE4eKu1v2htgvYUu4od1BHrGM/ly6bduVNPYJ6vx49vXnFxs85+kUuRSpQvlY/TqHwdD42Hak2vZo9lpg3kl9xqDdw4ywzLFvYXcA8e0d0WVxbOfv/SOzES+jTMJA+EU6VFbuLmGoSLUyk6iiZOmT1obPK1MaOec43f7h0pk8U9Ioc54dovnH0kN3KKcvTxHHJfWNn4dkViZ2v1e+mz2CetxgbTJp041ltFW/g0RtOHje4prB0ietep74mG2kJunybx+iqTm7VB7I5+c2lcKKYiihz/WNWEfPqn0h4Vi5fCU6/KR0W8mli523PiuEUFTdItRAO8Iy+1LBm0cH1N4kYnOKo3NUD94cO74xRgn6n+0fumgh55ifOR00auDNdF8RPRzbhPb6CzOTM3l/ETSJf2TcnsK9hgzAe+kZVajRVL1HB/MdyVOLoqYeerrV4B6lOsBEvWARqZZz83sXIBROXzRvh4lw/R2eMdVWnR1Mf3OzUaGGqhhXW32ZboPM4s/biYM5o3Vbu0paqmZMxaDUTkEBDrDKoCFQEN0aQ8VUcKYae3ES5Z6nNG6jxMmsIonRRcG+jMIXigbeIVAMq5UiQSdpt76inPJ7o8GrQ6Lsfn3y3w9TQT+4vhkku6byOX6woptn6PGM2m88UcODqYnX0uuFbTWi1xx6SKo4cxjc8iMBZ06UUU9JDQ54QM4hMy8MTFRN1wydOE04QeTJNv85txBOHKjhSArAM6eqKKHTT5kRZ0sOH5Eo8q1gKxEiBiXPYhRQYSLyfpIMI8RgDEeMHHJ4cPIgyHw/RxINneJ6TnwGbHwBSPFDEjySkJibDUxIBHl04K2LDoxMRP68IIBhqYcO4EgQvJwa4EKIl5OBAkIBkqjCJiQ/MSEVE4AGghSElCQ8FOEjFhMBkKcABYeCnCIhAgETBAECFhCsACcMAIMXdBDR4ow7isKCfDhucNY9iDqBAE5OGmFgCEw4A6MKgfrhS72wySMMOHnHhPhw8WbQyMlAA6QPiQsJeuGaSuHDuvJwAJKhBCBChhghSwAeMEEEkLCENVzwANlTQQoYkKYKikLoJpxACAN4cJtIeFShQiUADbBhQqUOMOPXOz4Q7gNTJwQ6cOxJAGTigGRkYIdKHhwhMU1FITAZYEEOkpEgCcFEkSNEcUVIERUh2CMHFvAHiGaG1hOFyBCSAauphwuI8RiP12KHjNZRuoRRPYOQ14veGYRuMkmic4l6TxNTbOXa+vTMIwlE0aNo3mf6xL+5QvjvCMpAWqcGcN1CKJ8yHUom6bj5OpySvwN3D1whNif0eqp7N73ZxGyVRNRPET6ftZQlwBdUFofoqRBNBUT9JEmmrDJuSZFIVDlIYpqQ6SPAUHUJEY6SiXvJw0XTgLgQ5FlE1IlGUzUT/8AVDNdp85DcUVIB2Lc3cax7F+KHpg0Y/5wJPrErTbknrIombmULUHAfQmHeFdwDnQR3DE20cKN/SKRPtHSbi5ifvRrHYwOO7AoKN7SH84Wb1J2yKcqm8l04GABAQy6hD/CkasmfWFPbi6aRrCJ6w4txJ2ap3pG4FeN0acqQPnADpGAN9MxCla0CMyRtNJ0+UUcKpe1hicP4QEfhABCzZNRTS5JE9smFI36l4vaqkH+EaFL1NXT+UKX/wDhjMnE+buNLjJxriR25LPuSpm3ZmcIjmA8aVyjR0HsrcN8ROYEudLaDx+EBSJRN0m4+p6xvw7vxjKdOb3/AFZL2+xfMoobwKFPfmHjExLLRPHmkh7I03h/N6Te6UpeZfAham8Rr2RVdKA+cNIEsl/0RUEzbXE5xMP8Mc+o8Tej2sig0Q2gwyKN3jFU5072GYwp3fEQEBGIR5Ya0DdQ6abPFuc7VzApG5zCZs2d/lCX7vJlvBU1AoHvGKWgDj9ccN0r5ExvKJ9mfXv4ZRj+LCUCvzJRZlbqUTRn+uS9wl/aJiENAT5SNulLzXJgST8rrDhqLi8onVMgCIZCNQzz3Q6LZdm8miUvmDNo4IcuIpeRoNKG3DSta04xlLRfRrDW/Zg6hVIRE8adpYspZuz7dk4k7fV1XCglMXEE4GAC1EaDuoNPfGXXsRTDjkq0nB2OmNRT3JJA3Jw5RW/ZwwTGHrBPWHiSafMOYI5p8GE32XN4k6zNOVtE26hNhuQvODgH84greOMRmyl6ahPlcwblN9QgmONfEgd9YimrRNumkmnEbMVVFJ43TcKXyJNV3H1aCBQ8doaROmouVRM8615lCtOprlqDvOgRQbpfWyAAqPZnw4xqej9qmnI8TD9Koc3gGyAe8oj49meVLGxJpieupe941jSLNpzyYStvK5eoRukQo3lsxOYRER8Mxj29dTdaCpw5Kn2s9bAtk2bzWJgmlfIjeMVPeYadkM9EtmpPPJx58l8v1dIhtkxTDU/Xx3dsUa2jVRS3lqJHI750teBi1MYwiOyUpT5iOe3fHPu3BHRmiqyzez8jbt8P0SeHe4mGm0bLgI1Gm6M6GlWl3k9x00pSSY0DfBoJHgNHsHMLCPKR48JgNYOA1gALEFauUedJWqmn+sJcoib1Thuz7YnhNBDp4kNAV+yk086S8mJsHSqioU28qhRGoD1AI5+MSywYntxVVv8ARe1GInsNJsYLxeBVOsO0YtQH+c/PjDJY4czCXuGepqM8U5y7Jd1B7+EQk4GT2Xk720lqHmryyXtzunBilE44ZN4AUoCIiNQAADMfCH4mTT5TpxFWlct5pI3srmEvI7ZO0TouG6hagqmICBi+NQHwhMaMhfeUZYd5+ryOat0jm+cKmI+IAI07uEV6YaVrJqKYiajtIh/WRDjwDONPslowsemod43s/LzpEL6NREBD4hEq+s5Z+Xpn1eTsm9/optyBd9wRnODZ39WhGK2MaR0jWfU+cdn+q3r+NPfBx0l2T9H8tOf1TFTD4Vi2ukE03HsErdul/wAd8VOcW+mkjmh5ezZyxwklT9cZlVHMK1AREI56vZuduipQ1s8KcTyWkCz6nKfKDk9UpQ++oBXxhUmkuxeHyetpH5vKFA+fVsmEaxW2lr3CdoHtpFG7I7twnhlLqpATSqJRG6QAoXm0yCo13xa7OW1cTxM7eYN2RHBNopm7cEwMG6ggA784hVj0a/xfRhnZDY+kyyafpJocn/h1PwA33h3R5DSZY9T0c4Of/wAKr99yJ5dzL008RxhE+tT8YrsxtbZNv6TVFT+qVuQ4/AB+IxtB5HkKlTnLgXc6TbHp/wDTB/8A8lVH/giPmGkey7hM6bN4q4OYuyXVVACveIZRBTTSLZ/9Xldl2+Kcuyos3TJeHsAAERiFFhbC1F943leE3IUTG5EqCZQCm4AABEYGmbwpUoSuTlmrZs7Nytw3cJnVVVcYhSp0EMgAKiI0uh3RGzG3NoJ5fTl7dVJK6JTGTKYSfaNTIQ74dWAsjJ5xizCaJnd4RgKVExqJ7q50Go9w5dkai3at2aZG7duRIhOaVMoABfAAAPhGiJ1FanB8bmES9tJ9cxLUTBwQnqppiN8faGoj4BSLsK9l3Cbf9G8IhEk8MyaaYkEwBxNUAGtY0BdgzcJ4bhuRUh+cVRMBD4xXZhYKz7e/MJXLyNHBPoTCQhvs5h90OPs5KlaNUq01JrDf/i4xZbCPPSt+gcpFC+AXR+F0YrzkvJnTg9iXajd4l7Cijc3cIXgH4gHgMNnHzsaiCXzkG+aghFeTg0Sh3CXu+I20jfXJG+b4e3gion9cu0H3UiTKnHhL9Jtk6RfWDqhmlN96K/Yd8m4k+H026gpm7gADAPuN8IsYjWKLYJbU3kzlan9XUApfaumMUR8Qp8Iu4KYif564DbVJRqO3sCD3+yCXu+PCEBzA1xIKJIMXfHh3wAAX8YMb0f545f4wA749UYBSMq0jWWeJqPZwm3+SXgUxsqFEwgFBDviyaK2qidl2jhRQhyK3yl9kCGMX40AfGJDSCliWPmvsNxUL3lG8H3Q10Zn/AND5f9ZX4Kn/AJe4QjZ121iZ09HCmnVX2W4vD88Iudm1MSVkT+iMcvxr+MUoDRbbJK4ibhP1DJm/evfgT4h4ZLkplpap8nELbND+i0nHqLAX3lNl3VLvifYFxE4jLXF/0fcdO4ZNQvgcAH4GNGkvEzRnJd8HNAib8+Ix4oxizdAgFYOUcTOCDvgSjEgHEkUabtnDOYK+peveAjWLzeCIC1jbk0nGH1lN+EZVdzu0bWRXUzw6SPEekaH7NNRRQntxxo9okm54skslGsMzzCYKauyJtGU3nP1AQOIiEEs/ZtPV/PE8UIlL0uaXO+sPAoZZB1jDKeWhcTRTV008JolsplLl8AyAOrMY1gvbMKlX9MSCt2SVzBmqm3laTcnRNdqoXvNvoO/dGIOj6u4On6hrpvz3DG6PkNcbnT6fN/DKMf0gSRxK5wRxhnwnCIGxOBjgYxR8aAWPY01a/YeDrNPaVyIK9gDOVFIYlTUxIXTRcR3eJ548IaFRU/aQ1I3U+cUhUEP2kDAXKtiQsmMNSh9HCyZotEtZEinHj74TSPC5y8nDJwGxoNTk48YsegIQJQhQA4BCV7ug5TQF3DHhMTwRZfV+UUULciPVnjP6SC8RknfT6og7QKavcUT6dS/CsHUnzP8A2j+Ef5RFTqZt3iaSbdQ+wYTc3rCM5svEZHeqQkKyikJwYN0YZZFLxFU41jydf/3mMv8As7g3/wAEwfjGTpRrPk7D/wDdMZf2K/8A8sf5RlW8TWl/mHW5DcmSDlGCpl/CDF3R5DPSYckGNughTQYoQhCgboPCQG6oG+EA0KgeBEaQkU0KgWAtBV1MNM6mxsFvbXUGY/CohHBelK0v6WaQJ7aBNS+k4eYaN7oppAVMlOwQTr9qvGOt9ONrnFk9Hc1eM3B2712nqLNQtBEiquyB6D6oVN4BlHDRgw7iaadwhNkpfVAI9DSQ2ucepl6QB4IbdBxCsFMWOo5AacpBB3x68MFOaADxY8aPFGAEYACm3wqG+CgHGLRo5sgpbC0jeXqEvMics6Nn6MOju3mEKZ9ueUB3aHSz1taNGHLZqOgHRem8UStxaBO+TnS1Exdin0xi76iNbocAqMdRy82Gn+fjFTlDZuzbpN26ZEkilApUy7igG4KbsosLRWGj92+L+Lo/FaaNGnza7f7lkaLxYm015MifqRVmZokkFIoda0tmXqU2jcM08NNTq6UWyWaSnkrT5NwTb6N2+H84yVN3CwP1IDyKuihVluaDPrcPJwpiKKE+qUtAL2B1hFcWmqiimJiRXzPVPpITFyp9JAaUdJCl4kyeYQTXu2IcXPjBdYiDsUMSaB9BgexC48CDiKRaJjXIXbvsOIEriFCOVE4rMpqMuS2P5k3mErJL3jcuK3UvIuC88pB3lHgbvCKjNVXmrqpt1Lh+j4cB74fpOcSM40naY7H6N1NXmjw7t7zisWZb69c99RAC7sxMIeME2pRszy9bT0vRktQ7J/YCz7n4inM50MVJkmp84T96OdbYeUhaSePFVJHL2kqSPs7XyhXvvCAAAj1UEO2KYrpZ0gKKHUUtZMCeymoCYe4oBHEqDPx/VThCq1T4vsdcjME/YiOfzpNPk045ZS0t6QPnLWPVSeqsiif4iSvxiYlmmqeJqf0pL2j0nrFqkfvG7UB8QpB0mYdRG8irrHKe1CxAjPLOaWrNzhQibhwrLFT7JSuruGb6qhREtB6hujF+ScpqJkU9faKbKhg68h3du6MWsTdSQ7g14Ieyyzs4mieIzZ8l9MYwATwEd/gEPF7FWgT/AKul9k3+EC/YLorqyEJYETalnJ4n/wBHnP8AVzhA8lmifKKS9Un2YrGQZoiDFw4IYIWdAp84mch/aLDYiv8A5YBjlvMFE+TiRFTETiDVGDozFRPk4DIsUuWxPk/qbUCslhqEUiGSfYahHCcT97WG5FE4ADIrw6KeIkD4cO262JAA6MMENuhIVcODCfEgATgpk4MX8IAxoAE8Pvgp04WvBAcnAA2EvXCYBxh2ZOE8LsgHYb4YwQ6cOBDgMFMEAhtBi7oUFOABOAAALBQH5yDm3QF0YAFE1cSCKNPo49h/RwKa2H6SABgqlhx5JWJE6Cano4YqtcOAgOJo9UIbgOHAiaABYww3EnKQIjSC3+2AARPh8nCQqQY4wmUMRSLHYl2fKJkh4UkNmZMNOHQHiWIIJIKIUg6ikJgPEIEB4/GEjwegwUQ4wiwLvdHrvdBw3x66MBAjHsLsh0RGD4HYEBSGhUINhw7w4KYkAxgdGBEeZDsUuTPDIof3oBXHCZosVjZjqc8bqeubDN3DFaIaHjBxhuCKe0BvdEPgZsrpzrCZ/b2ezPKMdkdpphI5oqzTcHOQix01EVDVCoGGtK7uqNVTdYjcn2DRiM+Jq9qJmmnsfLFLv2hvfj74xh5DaxN/s1aZnNEycnhK3eab+cWBVTD5ROMXs9MlGcnS5+Le+HDxi8WetIpMG5G7xTlbv79OPhxjYhlxYvk1FD8p9mJVNaKYUVG6hHiam30uo0TjB+m4uKJ7Hrd8JlLgsKZ4I4hBFeHJRxIzAjzrYcNRc8phxIOW0QrhNRONVwBIkXT9iHzRbDiriop7cKJTRRP0ikZ/qAv7Zb83a/nqjLdJWjCVqJuLQStudJI5sR0VP5rP0gB6o8QDcNR3RcpbN8S5ykT5BTUTxOfsiU17MDAO8O0BDIQHLjSKbEjjQ1mcTSo1l7OaEVIeTrqYhaDd5Ug8B3/yi4GsrNGaZ05e8bq3+cmYpifGoh90VPyldBk0sXPP85Fh03BJIqYU3jduY4CxUMNaloNQSNuoA0AeEY230pW8ldzU7SPSEJ82tQ4doUOFQH+cYTniVbI3mRtp5L5wrNE5O4VVJUqht96vUFQHqitLP03mkA9oHjgmKksBlGpqgcolC73BShvcMViU+UDaxNPEeN5e7P0uTEl7tqUQCvhHtG9sJX+ljucWgUSJrSat28WoVOao79wAF6gjxGMqlRLk1gsUaZPZ3J54mkm4ZuCHIXZUKoFC/GoxFosk07nm+aHJ6xTGyr19WUWMyNh7QXFE3DI6t3nJqAQacOaIQmOj9moniM5g7Jf9oDhHRGosTnmXazuGnK27dRwRwchbplC02u3/AAiSBJniYmHyvrcf8Iy9SyM4lfyhnNEj/WvEHuyqGcKyl1axNQ+GoQ/1lgH76D8IeeQuSF04vE1JpL2afzSJ1P3hAP8AhjK0uUUi523XTnE8cedJhqjtvRMxbuWQd/WI++K2hIeUxG8wbqk9kwgP3fjHmahZs9KnJKO4kJosllWuI8SiEKwUTU5S5FlsoT5ZHBUj3GFSoXb0f92IJZBNwnPpwopsMk27MpvWE4mOIB18wgD9YOuJhc3J/nqiCfK4dj1cPb12cOFDddEgBIPALoiEduk8jCPJnyJsR5618373dG3aPCfIyJqfNUvF9bPP3BWMVlZ26c0Io4U2CKEMb4f841mwrx55jnswbs1Ujt2rwzUyxRJiiLY1wQAQrS+YAAab6R6uX9wcyk6PGrecTCZ2webbc75w6KY3tGMaoddAGnhHSdmf9Tt1PXRA13v3e8M450myf6L2fkWj+V/rczWTTUum5yRRApxHKuYmoOXAY6WlyGrtyN+ZhJgmXwAA/CMdR3PY1069mfAaFbwQhCgGj0Tz7gwNRhMxoMUYAueMbEgSmgsHEKQBciLVydOcStVNNS44S5RExd5Tl3AHfEfZWb+dJWXWLhHCXIuC+qoXr74s4jWKK8J+j9qNcTvkaTM11b+1DcIQ9yZdxalC4icR3o1OUiRIfET/ADwho6T+chlI8s8Zs2+rp3CbPSMAB74zW0GkSTt7Qea03GK35qi3Cu7IOoByqI5xenkpbzxPDcKXNoPdFY0gK6umjZOR2HaTBwqYiLcxmoYh1KVvirSpSBxEe2Ey1HIq1oJrK5OmdxNHhEW928VQ3SDhQN8Yjam10vmk0VcS/FOkcoFxFC3Lw03gFd0OTWdtZbSeTB5PHl9KWOF2ayyZeTKdNQxDESAMqVJUB30EK7wi9S2wll5WzxE5eRVwcocosW+NewOEZzSlsz1dHW/E3XJkSc2ePLibduc9/wCjKIxNSqW20ccpK5e7Jv5S7hgWtN4jG3skE025E00yEIQvqwf9n0PV4e6M+kjWp8rOpHEyIujW2Ew5SaThJK/zryhl7v3B8Yn5Toglbfk5hNHD7pGKUuEQvddER+MX4EsOBKEUliea9RUkR8rsrZ+T8pL5O0SP9JhgJzd4jURh45xMM/t7PvhwmeE1zQ7k5TnJXZQ9FpsNOYN/UWTN7ymAfui/iEZ1o2Nhzy0DPppOAL4AdUvwCgRo8M0rruPXU4SXKmo3PBhJHhSgMDN5inhuDp+uaIdgtqbxwn6hSLF7ymER94CFeyLJaJso3mB1OgfaiqKDhzhL1FTYf+8C6HxoEBNsTY0TJqJkU9cofHP7qQsBogbKPMSV4anpW6gom8KU+FA8InAGsSwFCjAKeiP9WPQUBguXEz2XH1fSRMG/+0FG6XvIU1ffWNEjM5sGp6UGSn0tP/lmD8A90aUkGImSGmdmqW0Z/sAbdBi/tIUKEFMWGcQIGg17shIQ4wMAAiNY9eGAN+MFEIAIe2YaxZOap/8AUV/7gjEPopU/0PS9hZQv3D+e+LDPiJ/o/MvU1Nx78I0V3Q8X/RMv/al/w+6A3SvRLmQ0WSx62G8VT9dMPgID91ffFdU5OJOzrjDnDf21MP8AeAQho52aJLj8phwebtdYlbtv67dS733REPjCDf08SSka37TL9RkAj/8AT9/4wF7shZ63Bu4VT9Qwp+4RCG5AjBm8RQRrHg3wECG+JGxykmn6Tpw3mkuTmCfpLkHE8J1GCyKhLAqadlZxiYabcivtYhQ+FRiwoJSey7fEmFx27+jLur39kOFlFMP9YOT7UV5+T6OObpwR6FOq57MfTC0jycXFFNi5XDTLuCGabj9nDAhlIdpGjOR2wgrbD0qeJykQtpJC3njNZu49XZNd5o9EQ7h++Jkq+GnCSwcnF06rg7kVaKmYFMJa8kbxVm856Jrt71u0OwY8maNIttZtSaM9cZp/KG9f+9JvEO8N4RmZd8e1ptR1VufO6rT9KoL3+yDXQgqYQtHVc5n2hSFhUicFAycKkPFIVxYgQ6+ahmVVOBPNWbNPlFP5+EO4hRY8IGcpp+kU/iiuzG0DhxybdPCIfxH/AAiMOqop6RQ8ZOp9DwLSvPWafrnP6pf5wxcWj5P5OmQn1s4gYIYYjrSGqaiLPJg8efrCn8vdDQwx4wx6M8pFHoOUYKWFLnbBlIYN4YEu6CwJYEAsmMap5PBsPSZL/wCzcF/+Gb8IytONQ0AKYekST+3j/wDyDRnX8C6XmdgJG5P3fdBgGkJFN/dCDVGPJZ6fkKl/CDgNITJAwgsKCWBAOAR6/wBsGJANHihCgjVP8/n/AAghIQmcybyuXuJo8UIk3aJnWWUU5hCFCoiPYAb4IrKRWXacxeVZbHzhaCX2Pb+iliIPHBjG/rCgmAhQ7SpgJhrxMHbGBiMTdr7ROLWWkmdoHF8nnNwLjDU3kAeaUe0AAAHtAYghGsevThhGx5lWd53PXuyPXhgLnbBIszBHfBDfhBoIJoABgoGg0BQICkeKEdJ6DrMpyezZJgon8rmZsZQ3sBkQvgACPeMYDZmVeeJ4yl/P1hwRM13PKu0PgGcddSBsm3TSTTTubN0pS9EOr4RJ+j/0H8fCpVlq5rjZFqZk5MkTbEsRDIsTrFOBM/SatRkkiaHRFYaF/GFU/wAIo86T3HRF4PiftIawunAZioKqR4TwBCwJiwCuAJ+qPX+yANBSEgFkHBRSFU+UgU28HH5P6SDIXUFkkIXwoilp83bxj+nzTl+icj8x2fUIScTMt29e/V0BChjZcR4RJx6zWfiUZVamyX/ZHadPKG8xuHFj7DvCa7dFN5MCmAQREBoJE8szUrUeG7iEcpv5i4cODuHDhVU6prxjKGETmEfWMI1N4jDNRz9Ioc5/a351qI14jvEeMM1F4o/Kvlfl63yNRtvb1YWUcwBVYZHNBwNAeNwPBVgxV8OGgDWAE8AD4rtT5vp872u/r8YvOjvTDajR+pq8vcEcS/K8zWKAgXhVMRzKPYGQ9VaDGdAMAKkEu4a2OtpVp3thOEyPJXPCESJ0StybGQZHA1d/DhE0lp1tozU+WM5VMPZMiKYmDjtFEA8QCOTrKWvnFl5olOJW4JrCRvRrJ4iaoDvIoXpFHcPEOAgMddaPbM6O9NkjPPLJzRxKpg35OZSu8VfVVTAHNLkOGIVEoh3cIzcFEpMm5Jp+kcwTInaSRuJUr6yKgOUjBWgUEQKcBpmNSiHUYYt7C1tj7QONXlc4buFbt67mA066Up8Yorvyd5on+r2kZc7ZxGpyD4he3j3x5vo70iWTTVUs+8ZOMUu1gl5SgdRThX4xjId5ei+rSuTzTk1E0lejslARr4ViGfWAlano1FWh+iYpqh7jU91Q74zR7OLWSOTu5PNJG4buHBhWTeGvJCU4jmapQAK9UV6X6SLcSe5q88VcE5110UFAN2VEQGnXmA9sCWRWb4NJmOjueN+UZuG7v2bopiX3iIDXsGKy/lE4l/65K3aVzpGTG5+8WvxCHso09cmRO0Ejvn6ThmYKeBDCPwNXsi5SrSvYOacmnOEmhz02XlUhz7xEIVsSurIzlq4UT5Pnn8fwAYn5LNk0/k6nM6MXh5KrNzhPE1dk76N5G7XvqXfFdmFg5epykrcKtz+qY18nvHOBdxWWXIUwp/YhFVfV+UT6cJGlM8Z8mpccEJ0i1r7oarLuPRuEzk9m7SBoZIkfpqQYjqKs6e4anJ+tAJWgxOTUhXFct5Fk/pIMB4r7WYJ/SQ/K8h2C5I3ggQN1Q0I5xIVKaJGOY9d7oIA8QhUBhWKuImTgokhaCQrEiRgggE64XuDHhLDQDY4QJSwrhx652fCGAnBTlhUSwFyABsBVE4UTXTU9JC0JGaQDQYzRNT0cIHZYcHAVG8LkVTUgBkaqhCQo9cSyicNzlgJsRhiYfpIBoXEcQ5cpQgz/AFgIBk0QqaceEaQkdSBIeAlnjhHi74NAgFYBHjQnCohWAISAsKBYUKWBKWDmgIDlCBKEFIMGAYCvENBTBAgPCDDvgJEzBEYYOUPEwKcRF/lDwDsBdCF0Rw1IbV5SHCXpCRm+ARp8vX/otv7aYfGMotgp/pI7Uw+Yt/wlGNMlZVNTS+r8IzW1yWJOHan7T8AjOj5GsndWLHJ37OYNydD2fCJVgbDUIon0KRmMumSkvcEi9yaa6x8I2lG5BozCaJuG+Gp9WHSYqM3GsJ8zmmL6wdUVIjhTYw+fFnlr5N4nhqc+7dhEFml8yTcJ4if57O+JNu6ilpKqStTETvnIfnFL1dnbFgbOE1EyKJ8z85d8QzRMsIKJqJw1cETUhBJWG5XPyiKXANiajSGjiX/s4lFFYbGfp+jUjMRFoFcN1Is8omPzeJEGqonAIr4cAF6WSbzBmdu8TI4SVLhqJmLUDkHeUQ6h39kcz6UdCUrs281xu3IeVODDgmUKA4QjXkzj1hwHiADG+ymc/NxJzKWy+0EncSuaNyKtHCd0xd32gHgIbwjCvR6ysS1c4Xd6L7NqejZkSP8AszCn47Ih74gHWiLDUxJfMHaXq7QHDxqFR7hGNstxYSaWLmh2aih3Dc9VGri7kqnnQOwQoICHjxiqi4cJx5ktLVpO0JGlp22MvWsNbSX8o3mCTu5s7SYkH3heD4wmhNNJEj/V/OBCE+hdCIfuiP4RrJH30iZD/WLWDmds1OTUT/PGD/8AKhyRefszpvptthJ+Tmmsc7a1puNBD3AHjWJ+VeUA32FHEjbq3+dgqCS77617qeMT6jGTuPSJk/dCIp7o/svMPSM0vrXQAfeAViPyqsPJBGa9oos9tB58mjuaYhCHcLHUulNW6A7gg0vFRT0fTixutEUjU/V1HBPVw1svcMScssOnL25E8Q5rnSNvjB6lS3ubOtAhkgw2/wBQsWOy4fOQ2mcrTbp/XNd98WuS2fTbp4aanX8BpBOptchvKId4rhpnU6BC3vdn+EVR+Kidk5Un01UTujF7VTievuEIt9omGryN2p+zEvvCnvzyipWrWTw26afMI3TTKX1bqZSh90d+heW5FJpsZaO5cnNLSHUcJkORumKxr26tSlLl3mEfsxrDhfV+T5hLt43DIM8+ygUjMtC6+ueeJp6jgjUv2C3h/wDmBFjt7OvN8ncJp+mVqmXrJln7w+EeonjO5vYqFkHalsNOjd5z27RQMEvDCSAK+8aiPaMdVl9ESOYPJvlusWwezToNGqhS/XUMUA+FY6ZxIxqPKZvTWKM9EaQYu+CgNYOG6PSPJsAQsCYsAaClPASCBeUgw7o8JoLf7YADiaIqfypOaS9VmptnPtFNuunDcOcSxSwRRPEih9pVrIzbzhL9XcXyPWhsFYpuiIfh98TZg58VedIqWftAScJ/q8wMCLq6XmCG4wxZUVE8PETUvwdwXK9M5t5vUOnhxjekrTHaSXzQ9l5GpqmsJkxHW85SKUoBPVEQGgiO7qAY3C0ErTeJkU5hyc6OaNMVn3iduGnm9uq7cO25CppopicakMICHhs5iNIXkjooWc9zU9HljXjiVpN05fgt+biKZAYelvzGo8aV98OZ3YqaSNuqm4b/ACchuTUKYBJTvDdTdQc4vtgn8wUs/L055LyNHZESFUTvVCoBQRyyAcqiHCsWKYpa4zOzUTIdJUu1eoOXX3hBYlzeRhZfwgQ9JEjO2Xm+YKs+gQ2yb1g4QwMaMy7Br/bBR3wQDQrc7Im5DdjxDQKhOTgpAhUeUT/PWH/KBlxaRmMhU816TJwz/wBovqfWEbqgfExo0lA0ZnawqkjtxKp4nzHagJqXujtFKI+BRr4RorU3Jkw4EzWveUVMdx4RgShARRzruKvaxLk8SM9nYYaeIn0NqNQtIliM/qGvXu78B6ozqcJ/Jz/VEsOHIMutkFMRw4U6B8NQveYBi0GH8/GKJo/c/J2mJ9Gomb2RIYbvwAsX78/n7oUhhQ3QJDx6AuhED4M30gqavbSSPE+Zhp3vsqmH4gYBjSUDKKJkjNtLJMNxJ3H7RQt7wKIRo7JXEbkU9kDfCKSxO3UPKjBikAYY8YYCGcIJDx4wwUoweFcACwJvxgADjHgNDAh7VK4dm5n/ANlVL+8W7+MMdGrTV7Nt0/XWXU8BUMAD4gUB8YLpCeYcjO3T57hQC/WoAmEPcAROWba+b5GyZ9NJEhTd4hn7xER7KwHR40SQEnVCqA4ahFPUMBvdCZoFMYpHNY0tstiXFPWLeiQryZIr0iXxJekp/wB34hFgSHETizF9sjOrUIYdoHuHzTqEWL9shTD8RMHhEYaLPbhH5Q3eYfPRum8BGnuAQDwisCaMJ+R0QfaCUY8A4kFgAGsFyhQBTgxOEeudkCUsICNnquG3Ip/hv7IrIzJx6OJu1GJq5PrRVQPykYzPR067LjhRyopCyblSGAng5Txk/E74kumupCl8YjkVodJniLFMVVjOba2d1fFnjNPYvXnBfVr0g7I0emJB/N6bhudNwnfIct0xbtbxOr3R1aebhK6OTU041YbnPycxbp/OE/Pbugx54z+k2/qj/KkNrdWf/Re0juVt/REoon9QwVAB66DUK9kVu+pHsdQ+elDGRZVrRpp+jTv/AGf8YRNaRTD5NOIK8EGLB1GTYfqz2YKfOXCezSvvhudwop6RS/CUGL+MTnIWIZMIPUIKSFDQwAu90AbdBiwQ+6IARgKhHlPwjxd0AB4OSE73ZBimgANAlgIMG6GgFSxo+g9TD0kSJP13Chf3kjhGcJxomhYP/ukWf9h5/wDmzB98Z1/A0p+aOxkwT9J+eyFgBMYQTLyZPzwCFQGPJZ6aDwYBrBANCkIVwQNByGhMQg6YwFCgjSMb8pq2KcjsX+jbdT5RaAwtyl2R+TlADLCIVAdwlLXgJwjYBV+c9SOL9PVsiWw0gPdXUvNJPWWom4VTNRQS/WOUQHfW4WN9PDKZjWngjNVDQmI8RgxxhM2+PTPObDQUwx4u+BOEAXCCHGAj0AbdAUj1Qj1AgsCWAqMTRNCzHWLUHef7I3G77InESh4iADHTEpJyZIwLQS3T/pNx0zmTTvdgFManvGN9lhuTjO7P27+jqSofFxl9tljaD2xMMVOUiBbHiWZm5SHE9muyxN0FFIW1NRP5v8++Dyxf8Im0V2+GfETIfZjZHjVKzjIr13lIcIlxIFVHlOTh0zRhWK6gs3awoZlEq0bxMtZRrHzcUoHBU1eHspRpfCybDDi3uZJhp+j/AIYiHDfDvwNEw1fU8WQq6mrxUrQWgw76aanXExaN7q6Z+U24y6bTDEv4kYz5PS08c+6QytVbJOVy9xMHji4kkUTG4dwB2iPCOS7V2jeWknDiaPFDnO4UE31CdEodgBlF70x2v84PPMbdQ527Q15x1GU4B20yHvjJVTwRPz3+qvl/yq349N9sf+2FOaEzDAiHGCG3xR8aHv8Ab8YG/CUHgAG/2/GBhKDCNIAFMTvghhgCmjxt0ACiakX3RJpNmmiu2DK1ErUPcIoRN836DpsJuUTMHWAVEohmBuysZ6XfDhBSEyvE+mL/AEx6P1JWlNJfMDvSOEQWRKiiYbwGAKVEQACjmIbxELudKhFRc6dJOmph+Y5hc9bETr7hpX3xz3oTnHnCy6snUUvnl610v9mcAEMu8DxflZNiej/u/DiNe6MnBDU3E0p3pcse8lbhw3UVVVIn+puE8NQ2YZlvDQwZhWgj3BGYIpONIEwd+b5XKpelzjGuiQcx6wHMR7AGkMVLPKOFMNNM5zk6JS1Eu/hn2b6CFIincoeM1OUTVS37OYB1hXPMe+tYEsRX3uPZ7YpSR4WuTiX7ZbxipqGHMB3CFBGvgHfCshY2fbuCJzyVncIn5qiah+O7ZqF7uAK9kS9nX0rkcrO4eWLVdqnMJjOjJgKe7KoiA07vjFSXcTi0E8I4Zp/KFVORRTyAtNwF4AP3jBYZel2MvUTP+icnncsd3eTulOgmcesbwiHwiy2bcWgZy/8A0oeXzkNsmUu1KHtCXKtYji6Q/McvSZ2olcz10hfoyABqZZDe39lIaK6WrPqMz/0e9Ird2SmTIcKiHXXr7Iwd2acFyO+TUTxE1L5PWLmHvCoQyI9lc0Tw03CStzZMUpgES06w3h4xh0wtHOHDg7hN4q3IfoomEhPcA0iD+UJvNcTcKkV5168IDXvAa/GLSE2b4/szJ3no76Rz7V5M34DX+UVuZWHcf1d5f9W8WnupFGllv7YSv+uEepZFuui3xp1AbIaUyzGLVLtLUrUUInOJe4b/ALRGhyF66gJgEPABigzIZ1KLWSf0jdU5OiZO6f8AuiNPGEUbbPJfycwbn53OKXMveA5j4BGksbSyOafqc0bq3+iVQK/uiID35QLyUyeYfrkrZOPrNyCP71AH31iN/Y7lbllsJe4TxG7gh/ZzAf3RAB8aRY28zTUTIpiEiuTDRfZtxyjPWJer+xUEQ9xqgAd0QZrLW8kan9HuCTBv6t4CH8C/4wwuaUR1DhJaM2a211NQjecN1WR+by2Xurw7qxYErVN1E/k/K7PRp/z94BCsVcuAGjw7orDe1zP+sJqpfWLEs3mrdx6NTnwmhpj8CdcDcCEQXT+khUqkSh7HoG6MFMMGTGGB64EeEsLF3QJ+MADe52QQScpDkU49chJgNjAnCR08McROHBkIAsMBuVX5tSPKEhdRqmpDMcROAAihYjVAUTUxIlzmThk4SxL8AmHTXxIWIMRRDKJ+kh82WhskekhcCQmkXEh2UsIaEbkKkCCmgwBROAoKbfAXOyDECDXe2JuKwUN0eNug5U4C72wIGGIEKgSAKWFboRQWEHBuTP8AViEvcpE49DDbn+rECQ0TcYoWFkvSEhABpCrQMR4T6wRL4BI0ZqbDZpf2YfdGfTxLEeK+2a9F/T5Nv+eqKS/JiPFYypFTKq9a/vweSThSXuCJqcy8H2c4lHTbEiCmDSOkk0yTzRN4nE82WUTcawn0Pzn2Rklmp4o3cauopcP0f5RorSYawmSATL20et3if96HLdwoz9HzD87qr1xSGj5RmpiJqRcGrnXG/JxDWQIsTNfETxE1L5ISdJ8piRCymZJy955rcbF83Jm4d3ZFnE7dRP0cJDIoV1E4brjicpD9dNPEhJVGE0A1IELo7oApYNdCIAba1q7iLfJJtiXIo0w4QeUzhRuoT60AF9tNZ2V2slasrmCd8h9pMxcjkP1lHhwrGKzfRUmzUVbpvDkMQ3NULw6wEKV742mXTJNxcUxPswWeytOaN8RP9YSLsm9b2R/CBqMi6c/s51c6Ppwn+rpkcf2agAPuGgRDvLLzRv8ArEvVJ9n+UbSdPDU9v85d8JHST/PSjCcnFnVjEwzzfyvo4FRJT6sbWrLpe49IzSP9kIinVjrPuP6nhfVMP45RCcZE9O5j5lXCfzkGLNnHzicaetotl7z9TeKpfWTA4fCgxDzDRHPG9/U3DJ37OaY+4ahXxCE6FOfKRLpL9jOZiqo8UIop0DAYvhEkwnqifpFLkPZtYu1Er/WJO4uesmW+Be+giPwiurtlE7mImdK/0TZD7hpCekhJWI6Ie0Vq3Dxv5vTUPcOoF4vrAAxF2rnDPzedx6id4pfbpu+AQsoyTUUxMP8Adgh5a3cekTIcvq/zjSlSVJWQ8FEDQm6w5OdummcnKCst3iNPuKX3xP6bys2eqM2am2Ri3UU/tFCAcd/UBih4RKWEkaacnmDxuncIQ2Gn7RzUAA8BN8IqOmV7rlqJgm3U5JJbBT9oCACZe4NkPfG/sZcfJpYYcrmswUTuYqxEfAucbZfjM9BktUl+j9kopz3aii31gEwgHwCNEvxzVHjI6ILYpAG5ODRGIzBNT5wkP0VsSPSgzx8RWox4kBHgGLEwTBHgGkBe74Gow0SDeCAKMBHoYDSeS5OcS9Vmpz1S7Ju3h4xWrKTJRRuaXuL+sMjYal7q4D29XhFvEsUu07ZSTzxpPG6fJHMCbope2oAYO2ACzqBrCeHz4hErNN/OGuOE9v40zyAd9KjWndEq1cYieImpsH6UFdmUU9eGg4GU3eJy/CcM+SIkblLpecHd+MPUJxrjcnKc6I1QOfCCBtXUJFDuMrWS3XEyPE+eT+IOvwinqp4caY4HETOn0DlijzmWavf9iu16wBxjCZrTlsQxggpVI8Bo8AUjMAS/hCiBufiQQpYEQw/m4Bor+kOzSk4s+qo3/WG5RWR6zCXeHeIDSGGj606c0lepuP1tpRFTrMAbjUHr3DF6RNicnGZW0sdOLPzQ9rLJpqn2hMs3KWoG4jkAVEB3jQIs6ac8105GmJE5PEhH5qKbZ3SjK5gzI3efInxPSJrcyvGg5e7eETSlpZfh4muNLh/2xffvibmboTjshzNS4jNX6o/4RnUwSxGaqffdiwTK2rdx8jk6Z5gsfZNglESF6zCIV3caREmJyZ01PrRaZNSDgtwmj06nKp4nMdbPcYhafdGlljK7BH+WPU+ZcWTNs9dRCofAPdGqpjzIUiYh4EgQF7ugwGgQGdaYCf0WyU/6wJS94lH4UCLtZ9zrEnZKdM7dO9+6EVTS4h/ovrHqOE/4huj7q1iVsG61iy8vcf8AVyF/d2fhSkSjul3aeJZBLBBLCgmgsNnCFISFILHokD17ugBNBxThpMXycrbquHClwhCibty4B29XbSAuEcpWKhadXz5aiXyNPmJGxFrvRDebxuh4Vi8lJFKsE2UeOHtpHnPdmEqd7qHnU68qBUN9Bi73hhwfab6hxX9tHi74OBYAB4hHorI5S2WSW5NVup0DXi+IUH4xakB5OsUCzLrDmhG/0vJ+/MIvzffGsTKRC2yQ1iVkcJ89JQPcbL77sUUU40ubttYlb1v08EbveWhvfsxm6h/z8YykXR8QgDSFCmggFgYg1HHQ8IJHr3JwBd0AENaT9WL9aKkqflPRxbbUF+TkUT+kD4hWKkLnlOUjKoenpvBCALQcikEFRNRSAIPKRiztiPCGh4maI0VYetxxIn2WO9ebt0/lH57IlGDxNT6kVmfsVNXbuE+gttd1N/hSlYlpUbDZkT5/rRvHtMKkMkZHp7In+ljRwnsHVYkxi+qIGMBfhXOMzjUdOZ8ScSpTDufI1dq7z+UKPjSvhe7Yy6PSo90bnz1ZYzaBIEKQSFCxoYghug8Fj0BMhUnCBLBKDBosgOBoKoMeAaQB4TAbmNByBBIULElgiEGKWCwYBrAAMegBNHgGsACyIxpmhMv/AN0CRf8AavuKY34RmiIxqmgtDWNIkn9hRVQ3sgCJ6dwxnV4LpeaOtiG5P+L30g4hCZDQoIx5Mj1mGhQgQnBiDECFIMX8YSg17k4oV8Sp6VbXp2PsXM54mnfVIUEWqZjc9VQbqYe8aj1AUY4XOf8AaHOfPaNmJxyqJh4iI5iPtDG7eU9bHzhOGlk27i+WWfKnBUzc1wYoAAGz6JDiNN3KAPABjCDx6enhhA4a8smJmgt0IMaAjoMMQhw5OPF/GDCaCCHGAAICgQIhHr3dAUgLoR4N0eMMAUYDSEjZdBimHL5gn/1gL37hQD7xjcZafk4wbQevyczb9O8kpzusDB1d3wjcZWpGR+5f0tPL4yBZW54k2y0Q6B4dFWgPRqxyZaWT2Jhs7intnUS7J1Gp51SkWUpoeNA5SIRB1Ei3c9sWcs4SLRLzcyNJsSxZzB4km42CXrpjer2xkDSYxOy+1ijNQmGpcue1GtM8TXaapVTUDZNI1n5JJ0sNg7IuW6G0Wn84xG0DlNO/7EPZrblR4nyin8UZ5aW0PJn5TpD0oqaxVjP4vQ1qW0ys2ommsODxj+ke2DezcnVcf1hUopt094mOPZ1Bvi42mnrOXt1XjxwUjdIoqKGMbmgGfv7I5PttbF5bCcHmCl8jclStUb3MJ19gjxDfujkZ2/NfKQ+M0zjDyexATFyo4cHcOFL5zmvGNntDDBQ0KqnhAwwz8nqzdWblPlngCkAaBHdBDQGYMeAOAQSBKMABhHiMej0egA8ThHhHiMev9segGgojWBIpykFOMFIMNDZ0X5G8uZ2kt5NbPvGbh2krLdYw0VipnqmcArUwgFABQPGOxJIzkdn5o4l9n5odo75zhN8mk5QKAUrtiYo3sw3GAO+PnnoOmakv0mSdNNwdLXdZZqGKoIXiHQMag0HMBFMtQHIY6qSJyeGnt3K7Jd3h2RmyG7F80pzyRuFGikvcMTzhuteM6l6YEBKm+olEQMIjwERrxiJbaU5hMEySu2DeTuEj8mZ04ZmOJahSpgARoPEKceEVY+J9uLFZPRy3thrH9ONGR0i3sFTnmAQ5wFrUQDiIBSIQ1cVtFNLLuLNq2fTtolcOXZTay1Q+Y5jXOlNwVGghllGZyqRyfWNYcWgVl6pDciYrUTjluHIQu+I5Rc53o4nkrUVw2arhukYflCKJjpmD1gMACFN9RrQIYyGyHnx4SX+cG7EiuziKbi8cswAawMslpg0UtJLyN3DjzwQlDFWTl5yHqHXS8FR7N8VXSNKJOnJ2jhvLyNJhiXTFwwTOYg77wcYmZxYPSJL03Dez9oDu2Tc135O+w069RQEwABuwBrGZuVpxrB1JomqqqQ13lqnE2dd4iI0iQJqQGkcwl5GbizdxXm42GKhD0HfXK6PfEPaGyWG8I4l98jRU11TiCQ7q1HcHYMTiWkNRNuSXt5G0SIl0iqG2h6xyp8YrFoJ9OJp8nw8JLpFTrteO8PuivQGp2UsTK5XL9XealMzHoa8ZuWpcuFa1DtGF3lgLLuP+i0iX/ozCS97svhGNWcmqlm3msbaW16ZMoCIB2huEOvqi2TBa2FqJfhpzxudkrzTIlBNTroYK1Ae6MpXNYMbWls9ZOy80J5w1giR6mRMmYTqlHtAaZdoDBi25kabMmpzg5lSFAt1ZExB6qjXLdFUe2PeYhHE4mDgiXNMs4RON0OHXQO0MokWUpsWnq7PzwRXFNhmWxqAUaVABAQ2QHtgvtchFtZ6R5Won8sUOQ5C7WzS93Duhwx0k2Xecm4eHaH9V0ncA3bfDIAil20llm5PL0k5fsOD0MW6tfvE4iOdKd0Uhkom4cETUUSSvm5yxrhC95qDQO2kOG6uJnQ4Ly+cN+T1d23PzeaoBg7hr76REubCydT5RL8WXq+s3UuEr9QRp7oqkqsS4UTI4l8wbkP8ATMXnO3ZiFKG8aZUy65BybSRZ9PWE00pqkTnFMnQ/vLvHroHhANMdOrNThv8Aq7gjshOibYP4cIr7p28lbjDeJqtD+0UQz+sOQ+ETkl0lJvHBJfNJO7aOz7OHhicK9VKVAOoRCLX5yT/V03BEvZxKCau7IRr7oXcWUeXWyeN1MN4pjE6Jimz/AJRYWFsmbj0ahPqwZ/ZeTzD9Yb7Z+kWpB8chr7ogH2jZT/ouaKk9lQtQL1bQCAhBjkBeUJq3cejhU7v6OMtUlFvJHyjdMj1InOKmYTnp3CAD4Zw9lts3iimrzCVu25/2jc5PvAILBkaW2mCfzkPiLRnyFoYm2lpU1P8A1QrAW4o4kDEU1mzdT5y/f9qJEiyakSywxiwiohDhMY8cIkBlVROCqETcQ7MjDVZFRPlE4sCKcoqN/RwlrA9cS+Im49SIt6yw+UgAbOQxE4bpL6v6SBv9kFUOn85AJk0ydpqRKFNycUwi+Gpyan8UWOVzHWE8OAEOxPCiYQ0WPykKJKQDHQkgCFgCwMJgHgLoQMCA0iQDJhC90ITT/GFjQAMpkPyeIAA4BE5Nj/J4g4AFU8OHksJ/SCSftBEeWJaQcpNEunEz4CPJdlR+TxVHCXKHi3uf1eK64T5Q8TT8QkQ6qMRL5vFjUTiNdoRoBTHrdRNTE5kW6y8+TcN8NTnk/iiKmDXEvxEsz+b3BFIMi7bGrN18SLLZ11GfymaJuLvKE/ei5yFZPEgIJmdoax8oT5+X/PwiQs1OlHifm9x+tpF2TcDh/OnCIw7hRNQ6f7sR5UtXmBHCalw969e/xiGBcXD7DhVJ1ycQx1dYhNR3h8nFgTmsJwauJykQKLyH6TyCwCrlPkzxCHPq6kTxHCbhOISYk5SIYFhkUzi5tnWJ8PsxlUucau4i7yp/iJxSQBLUSrD/AKQT5h+d39fiEVYysaEY6bhM6alw5Dl2im/PxjPZ01Ul7zD27nRNuAwcPHrDu645qkTqpTvyARaPXuyGRFYdteUUw4xNGT0sLycP1QTUThsiGrtyQ2XcxpDgmwosflP/ACxHPW7N5ybhukr/AGhQP99YFRWEVVYQzPLbyKR6m9cN2aTdVJRIqd3INoomHdlupGHzi0jiXzhpK27cjg7hQEzFLWtTGKUoB3ib4RslvHP9HuE/pXyqxfqJgUgeFC5Rzq+dqOLWEcJ7B2ixFEzF33yGvB8ShG9NXMaknHg6RnZ5XYOz8tk7OYEcKqvAdG2g5W4InUoFa0C6AdlI5+tQ+UeTRXWFL99QVNnrEbw/dE8pZRNxZeYWwnkwbuHB1NXapmWFJTFAt6+Bq0KACbcOQ0ioSqVs9cScTyYOyEvAY2HdEDZ7jHHIOqodfbGko4mam5Pc68sXL/M9j5VK/wDZ2aafjdCvxiZA8QNlpp5ws+0cJ7ZDl5M2W0G4BqG/voESxVY45+R2Q8TGlWzxn6NSJGWznE9JfIeJUU01PSRGPpZ84nHpYo8nMnW7nEh2QIqsseKJqYbjoRZEVU1E8TEihSFjmggGgL/bA3hhogVAKwaEQPAl/CGAJoZzdknMJeqzUT55RL/y7QhxHjGgGin2WdqJqLSNxfIq0NdKU28xB49tIsl3tiuWqQUl80b2kbp3LhgTcXd5iDkA+ETaS6bhMjhPmH2imgKGa4YakNHhsNPE9SJRcvJxHGTxL6anTiyBVk61hvDads01G+JhmOTpF7P5QVmn5vUPicyJQ4pqN8P1ozY4yxZz9OrTzCyc4cS+cSdY7QhryLhPcdMdwjvz4DWkTsqtDL5431hmpfJ8Sj1DF1mcnl7zWJfMG5DkzulNuMHb1h2RlJLJPLJ2wOzZt3BJe4ROZNQtRJWlQCvDPLPhGCWJ3qEKtO/suZTwcFYbESUhdNs4+xDsc9sdhyg4+bw/tRKkI3UTw1IhyCm35TnngijpRRTEgsBG2jsTZ+aODqTCXt1VT/OFMYg/w0ziut9Fll03GJq6x/ZM4NQvhx98XUyuJ6SEiDykUX1qi4YyQlEvlbc6cvZpN/ql53fWo/GKoujyisXZ2XkjqezFSAPk6oQrfRLm5eRU9Hyn9MTNP2kP/nF/ABjXkh5Mn1Q+7P4xjujYmJNHym2Qh1kv75jfnsjYiFw0yQmIMAVg5QgoboGESV3SG11yycw/YoioXvKICERGid6m4s+Rump6JZRO73mEwRb5g31xmqzU2yKlEpu4d8Zfote+Z549s2opcPeG9e9cN3iIUGA7qTypOJrUegRDk4KbdAcrQoO+Agt3ug5ggJCCrh8opFAta+cWonDeycrUv7V50oXodngAjXrGkTFqbR6mnq7PbdqmuplLvz40+6HFkLMeY251HH664oZY16tN43K9lRqPGvZDsd9KEaMOpPn0iYZs05e3SZt25CJJFApS/j474dkCPKDAFGEcLk57sP6OPekgI9AIVaLau4I46ZDAb3RpSCuJcU6BygYvdQP5xmBIvlnXWsS9L10uT9wjT4fdGkCZxyJsS/N9A/45fcIxl8xQ1OYOG/0Sxy+4whGojykUi2LTDmh1P9oKCnjkBviFfGKnwTTIEOThQDwnAljE3FI8BeqEyqQInhMBF+0TeMzpqete90U15K+UPykXo4cn9eK5Mm2rvPXIfaKb74Gb0qmJW1mOr+jhoc2HE+oqzUUw8Ql/1YhpowUxNYT5kYuLO6FcSRNiKQ+KphqYnQiLQauPSQcTKejhYs6FVLSimnMGbhPp4Z7vsjQRD7oZStRTDImpDyzR08RJvibZ63u7L+XxgLqbeePWeHsEUEyf9n1h2BDtiJszTTyCeJZ/DT2zle3vAUKd2Rt0ZIIcY1PTssn5wkjNNS+qki7WUL1AoKJSD44ZxDsAIysRj06HgeDqPNg3+34wYTQEGuhGhzBw3QYB4QWgQa72wEyD3ggxQhK92QcoxZNgwhSCmGBgDhCYsRD0kKEhIgwre7IksMBoCALAwACA0g0FAKwaHYBdAI2DyeksS3jT9kiup/AJf+KMfbekjcvJqQxLWOHH0TFT4mKAeOY+6Mq/bTZtp/I6TTGFg3Qmj6ODgNI8do9EUjwDBChB4LDDwwn03Z2fkb2cTBQiTRk3UcKGN1EKJvjQYdlPGJeU/ajU7NtLJpqHIecLAotd6SSYgbvoJgKAhuEAEOMXShlOxnUnhG5zfaOaOJ5PJhPHihzuJg6UdG+2Ybpe4pbpQ+qHVEYaDiaExGPZ8Y2PNyyCm3x4wR40EqMAAiKYwWPAMegEz0Bd7YLdCCwGiBEawECIUgomgA0DQ8/Ub2kVbqKXNYR2e8g1p7s+6OgmC8cqWYmfmeeMZh0EliGN3CNB+EdMSt1iJkUT6cZtH69/Q+rjV0boy5i//ktyTqHybnEiBbKw+SUgR9lOBOtXESSDqK2itD1N3FHJUhctDd7Eik/iptnEOtdw4o46lMtqT+Elpp+0ivJzCEXL39pFdS3iYuhkyZcznDT9JFVnc2xPjCDuYRTba2nTs/J3c0cf1dMTFL65xyKHiO+E3kVJQ00HUnwlcyrTnbVR48JZNmpcucs8u9Y7iDTq4hGQnNCzx28ePFZg8UOq4cGFZYxukcw/8u6GZzwWsfjvy2vn8hXdR8ev4CnCExCkGA0AbdCPJAE0BHo9AAUQpHg3waPCPEYAyPCPEYC8EeAawN79lAASDCNIGCjvgAKcY8UsAb8INABb9D7J5MNKlmpez/WFnihU9oAvDgK0CtQpXdnlnHX0jtU4sO8ds55YtpMFSU/WtyVOOQGII0ERAeqOQNEE2cSPSRZ+eN7h1WTy8mUxagYTJmLmAUHp8B/lHaikwtppAlZ27ezZFWmWIoima5kAABQMYRoNKhQPfEzQXDpaUv0weJSuzdh5JL1VVMNM12p928READLfwqEbAytZZ+Vs2jO1k0l7hwfZTUWakSxTjlyZACtBDKgb+IxmLqz1i27dKVqaO5qk9wQLiFUIkoYQDnXiq1yHcNAyitMtGidoHjtNOaTA7tuUVE26ylRvlHZKKoiNzPKobt9YxA6ScWik8vl6rxw4Jq5ExvFu1C4AerkFKDuHMeFRoEU8tuLD2ol6rOx6hMXDvFT82mTu3gpWpylDLrARz3DGN20T0iSOVlldqG+qN3FwpVkzFHFAo5VMURzDrEN9OqLlY22dn1LPyyXuJxLyPSogmZumYUwKIZXbpgqA5VHOlRGkKziaZJjSW2vb2DUds55Zdw4WIb9YwyHJnuLUwiFB3jSo57okZ6KduJWkzcWDaMlVaLIulliEAqY8QugAjXq3dkZxpstZMMQkjlbxLVzp4ixiqVH6g0GgdeXvitzbTH5wsWSz7xm41hIpEymLS4a6GQlMGZQrwHOKTEWy0GiJvJ7jx5OGREucYqa23TsKYAr4VHsi7Wbsxo7nknZSdNRlMzpFu8pyatcx7BNTsr3xzpInEwnjwjdmmdwreum2r4FDrqauVI0VnYa2CaesJ6oQ5Not10AH7BDKoD10GHcImkTTQdYd4n8nl526p67SKghdr31CvbvrFBV0NW0s3MCOLLvGj0md5NbkxMHC8UcqjuqBqj1RMyvStayyanm+1EvO9RIa6VQ2/vIpuNXtpWL7Z3SVZO1CaWrqHScK/MrVC6fgF8NkRHgFYzLOd7ZoaSE2Z07QSdVo06RU0aE8TVH31jOFkP3D+7d25+Md0u5c3eJnTUbkVKct1QpigIGrXId4CHfGY2h0BWXmF9xK9Yl5z9Eu2mXryGtO7hBf9hNWOV1ifs/rf4Q3OmonG4zvQapJ09YcWkl+ESprxkzBl/OM6LZ1N5MDs2bxI+1dTUU5MD91d2fAY0TJKq3cvGfKN3CqR/WKYSD8BCLvYWb2gnEwSk/6QO0iKlE14yld3AKhvDtH3x55owtIn6NmRx7KahRGv56ggbMyuVyeaE/SxN2xwi3i3kzEvDXMKhuoGdeMQ5xuBqSdilGaesKTxU5/WUTLUo8c6Z91Io9spXZOcOCYdrFUnrS+mXDRMoGdK1uhUKU4UAOqNWQCV2kk527Nwqq3WTwyqFvVzClQHrDfWMyW0TWwkbw7iy80buCHLdNjGAD7+IGAQEe3f18IeRZVGjq3kvUw5HPCTVJL5s23u9k9DhXsGJ6VaXJgzU1O1EjIkqQ11QyJTAJeqpDbu4Bz6hh7JtHNoPPHnS0DxFK4bmomqPD1QAChl25RYrdEl6crWeKN5eqqkmJrzjeUgBnQaZj1BvHrgAWa21s24uJ+dGhFTl2U1FMMTceNADxGJVGZt3CfydQipD7Rbpr4eAgNB98c2v1G8wU5RMhOl2Z9UHaOJhL/APV80cJeymsYA9wDT3BAK50BMZPL5p+sJkOchR5t4N/CK67sO4TUxJPNDpfs1qXDdxgoIeIxCWTtNOFGZ9cmmK4IbmmLUTBE+e2qjNM6jyXnOl9Iiat3PPZy+ETJFJpEYZ1ayRqfLJWc6RPnEaqh7i1EPdE1J7fN3HJqKXD827x928PGJSTTiX2gbkeS9S+Q5fVEBrxAaiO4cso8/s1K5p+uS9JU/RUuiBy9xgGvvhbjyJdhPG6n9YiSTdJqfORRgsc8bqf0XOFSk+jWqPxh2i3tAz9JcV/szfhCYFzKunC9E1Ip4TFwncxEzk+tD5pO001OUU2YRZIvW2r+jhuQ6bhPDU58Ogft3ERzoMNTk4AGi7PDU9iGqrbEiSTdpqcm4hQWqano4B2K8owxIbN3TyVuCKc8p+dE8qiompDV0gmonyicAh4m+TcJ6x0IfIqxVC4je/h8yHjGZ8phqQ7AW0TYlyDgERzNxiRIEGFIBSPR6DECIAUJC8IFDDheACInhuTiEMMTM8HEuRFFJAB4h4m7L/6wJ9WIQxYsFlE/lGJ0yFH/AAgl4gW9yOInhxGKpRLHSxIYKkw4zgOxGrIxHuEInlEoZroRoIq7lvEK7Z8piRbXbeIpy3hPguCIyXLqM+EaFZWYJqKekigLow9sxMVGbgmIpEoqaNXmhlE1CKJwyB2m4T5Pnkh42mCc0b9DbLtRDuyqS9wRw32yE5xTRZkSLGYqM3BE3F/b6Xq9kS5V2bj5wkNZCvK5w3M32CK+10YBeW6uodNTYOT8gMADgUlPsQZIyicRh3bhv6TbJDpu9TcQAS6B4ZzE3KQgCqkAobEg9AJJn5SLRKXXMirARROJSWOIFwBcyOIhrXCmpLyJ9Mil6937w+EOmxsROK/aV9iKEb+ptG7+qMKnBdNZMhUyxMSs2GoRT2ohiKxJsVY5kjtiWPHxP3YaLqQmU/Jwk4VTizO544w1dqYaZ1PU2vz3wko4TT+ciMnD/wCRq4am2csAXKBpFW1du0TU5+rgt/vKnp35hWOdEXKicwcTBTprDG6aTnn6xymwk3Ape4hCl/CvjGBNW6jhPE6B9qOqCvsYVe7gqtuLVzy0jgjNw4wpe0MJW7cpaAUekc1OcI7uwMu2HmiLR+ppEto0s+4mh2jLDO6dXTDfOkSlSk6jCIgFcqBXjCFqG7dNTk/q/GLh5NhFP86kv1dTZ1V3idwpfcAiXxjea7DGCeSOyJVL2crlbSVy9uRu0aokbt0y7iJlChQ6xHfUeNYcCpCON+fAPxgBVjzGekmVQOU9HChy4icNmx4cFj1TxbEJMGuGpiQ8lrvmJ90DMEcROIxmPKYftQpuwyzkNCpYRJ6MkeKaHGXohsVqMHAaQmUsHMMUSnkegpt8BA1xIC0NHzNN43Om42yHLdirWaWUl7hWRvOe3qZO90iVy8YucVC2LJRmo3tAz57c11TtIP4wFE+YvJwwcFw+Uhy0dpvG5FE+YcoQddLWE8OAiRX5kvhp4kSUqdpuGZFE0znOcoXSl35xU9LdhphNLJnTk9pFWTvEDkymuJuL2QJCIZlrwoNK7wjItF+mW0Gi+0H6P20ZuFWiRhTUKtUXDUeAlEecAhXLjUIDSnSdVXRuWlOzs4k9lzzxwnq5DtzmRMmtUTU6I0ELo04dVI5gb6S7YS/5OnODnJ0k1i4hKV3VEQHxrHUekq18vtZozmDyRvCPW6rUTN8E1bw5VC6FRvBuEKVCkcZOCYahMSM2d+l7YNSN/staj9IJek8w7hjl2tnKobwCJoy6n0kZ1osN/R7j1LwXfdUYvwGhGNVWYompAwQB4hHoDFsVhMseMaDJekgC4hMlMNmdSK24+TyN68U6CJ1PACjEvaA/yfD9cwXS+tERbjDk9hz4mwdwXDu/W3/CGubCKpokTxFFXH/WAL+6X/GNbjPNFTHV5WkopsHVvqfv/wCARo0DKieg13vgsCSJsSEMHPT9eMzt7Z15J5wS2ErTubQa0YvREAAAOPfQC+EaiJcOE1UU1PSbe8t01BCghQQz4RJtQqOkyt2ati3nDPD2EXBC8omY2ZR7OsIsCTpOKVNNGjdRQ7iVuCND3rxUzFG54UEBDxGEwszbhvyac0IdLm3SuDU+IV8IXkdPTp1d1KxeV5g3bp4imwSKnOLZKOFNTk6Z1VT7JTFzvd3bCCGj+YOFCKTScHcfVqN3uERy8ItcnkMvk6eGzTuesYxqibvHqirD/s6d38iLszZbU1POk05V6cvNvVBKufHj90WMS4cHgo74o5alR1XdggNYAN8CA1g2HCZmFNHix4wwJIkdwxAiy2Qd8o4Z+vyhe8AoMVsow7lbzU3jdx6hvgOQ/ARirhY0gpuTiuW1JiM27z6Ix0zdwheD+6PvixJk/wDp7hzCIq0jfEk7tP1OUL9nP+UaPuiYw2bKIeALAGGAMEZXOiwJix6PCMehAKlOn/5YbPGybxM6an+PhChSwoWACmubCuNc84N5oTb6Jkx91QiNfOFJemfWEznOQ2Hd3DXt7OqNEMENXskl805OYM8X2tw91YTVzWEzPEXeuej/AHbtQ7qwzezVRNTV27cmxzlIvryxcvTT/ou+kb2lL4G7Mw3dsUqdWdmkr5R4nyRzXSqFNUK8Arv7qwvE3U17DSZ8o3cYmJtn5posTkmuXHjdS4qT5zjTgA/y4xUcLV+UU2Lhbxr2V0Osa7gpxHKF5VpAsmm3OmnaBkTC2VLylwct10BGpg7oFByLdeKiZTpCl04l9oFfPDg7hV3VZNbgclaAAB0QCtKdteuKrFmt7axO2E4I4bp3G7copo9ZwEQETCHRERAKB1RWiEj0KfbGx5NR5SPXe2FSboS5SDBvijMVEYNBAGsDATIEsKAHAILUYEDwAGAKwB49AHPDuA2vwa/2wSDlLCHYOUYVgkeirCBAaQc2+E4MWGAugEb95MiWJOJq4T5mpkL/ABh/MPdGBIR0N5MKXyyeuP8AqrdP3nOP/CEc2pfYdFDzOgC/jBiwnTmQaPLPQFBGsHKaE4EArAAKhvo/td3WPYG8eyOK9M1rFLWaQJq8xL7RopqbMu66mnQphDtE4HNXiUwb8o6j0s2t/Q+w8zmiahNbw9XalN0lVBAodtAATCIhnlHEinoydPZDazqbIMxEcxEd4iO8Y7dHD2zm1E9rBIJBqhBY7TiiCbfBShAx4/GAAgFj0AcI8A8IA5QWoQS6EHAKQUowAej0CAVgTboCkeJ0/wA8KfdG86L7ReeJGlielb1RU68uaI9ghGBkGNV8niyNsLcW/LZSxcvM9cOmLt04RMoBAIk2IJhPUQpW8JUyhxFUvAahMj6b+mPlF8brVm+17P8A39m1tl4fEViDbnw/SJnSOQwpmKYogJDlESmKIDmUQEBAQHcIDD8ikK5+3wlGpBTjw+CXTVhcjiIoi8KEVhmbgTrZ3hw8O/TiuYvbBgcQrmE6eRN63DZd9EaLmEFHEFyFRsKunkYlpwtHrDhpZ9PmJfKFi+sI1KSvZvGNYmD9Nm3VeOFCESSTFRQxtxQDeMcxWpnXnyeO5hzyKrCZPrAgZFD3ZRSPkv6v1n4+m6MHuyKUPCJt8CcYTMeGfktwDboARrAl3QUTdcBJ6BEKQEGKHJwAeoEFj0eEOAw0KwJAj3zUBBi7oQxMxoAxoMoMJwAegb3ZAR4oQrgTFmV9TnDJx9E6SNw9ctd//PqjvjRDNZpq7iXvLWJSxolyxtYw79Ry2DHDIOvdwj59tVMNQiifPJte6OtmKDhRm3UUUv30U1P3igYfiMTNlI2aczmxdn54ycKPHE1xTHM+Mi6KoNN5KZ0Co5UDeEMrT6UZO4cEmlk2biXzAhcFRwZFOiqfUYt4Q35hUKh1xk66UKJF/O+MojJqaztxaB4RxaCYO3ZOleNsU7Cc38O2LJLbM6F5wmTEtZM5e7u7WsJlIBewpjABc+ww98VGYWcmkvb65MJe4Sb5GxjJjh57tvd8YZy55MJfMEnEvbpKnJzU1kcQh+8o7wHrrSAlFumWiGTp2gZN3EwO4lsw5rxEwDwEaCICIANOsYq+krQ7ZeRzRuzk84mCqzhMTXVClOcmeQAABUfEI0aVaRbPy9udOaWHeyxXDvGMzTuAceFAGggIiI0AQoHXDyzq0j1h3aCz7eZzt695t1uN5IgdCoZUrXMd4UCAoxOUWQmGj94r8oI4cOEyGKmpyYkDgAjnTwCCTDSFpIkbjEcWbSVaENs6uYTiUA41LXh1gEa5ONGFrLYKPrUTBPze4OXkWOHU5xLkADUaAPfWM7PLZxK3B5eo3Odwka6oVPbEuVRoBcg7Q+EOwDdnprs+8T1eYYrfdeTWTvgUd1cgEPEQiUT8oqx9m+Ulcnbu3By8nholAA+3kBa9YZ98Qc3sSzeJ4k0s+sS+bEMsVEyYm+sIBtdecUmbaNZe4vqSucEJ0ipqFAQ/erUPdDsK5pSXlMTyaPOTTZNyXtlEqYiBQHcAmMNRHtAIuDHTem4bkTmErJi3RLjIqUIYeGyYMsu3fWOUZpZ2eWfUxHCZ7n0idTh76ZeMOZZaVw39S/8Amg+6HiFzU7Z2htBaB4qo8UPq/OKmnzADhFUOkpB2NolFE/SEudKLJIrRS9uphvGbdUh+diFAfEK8Ya7QuQsttDaCTp4cvmCuFevXTUUJ7jANPCLTJbUKTxTzXaDUsJUo8oo3zLwqFOaI9lIsKbGyc4uYbNoqc/RT2D17g+/+UKKy5xo/U88Jyc52l3aKsYL5Kj0TZjUerOMp01e5XUY8bWLUs+31j9KHaMvJyxkSlECUpWoDmNKbocN7d2bTvpt1HqyRNoxitzju4iNInrN2tkduJWqmozI32sFRusoWtKbwyDKvUERr6wFl5XfUbzx7LElTXrpVtgo9l7OnjEXKyIs7GydvOUTmjtXC+bRMKYkqFMwpXxEaBGd2+0auJOpiStN69aXdnEqrhU37W4K9gRsEhsTI5ep5wl7zXVT/AD2IB+/ItaRUba2/mEjmB5ezZtFS3fSGMbZPxAaBTLqqEaQAwUGam3697t4dg9UTspsPaCaJ6wm3wSc0plDXL3HIOIdsW2ztm55aSeHeKJpEOqYVjGMiGGYRpSgAFADuz7Yt88shbjV/6LnDdU+V5EqYEHtoJqhUO6JqVHHZCUFyZnNbKOLPs9ccThvf6JSlGph6gHrgkhtYmmoRnNOVS5plDGGpA41AfdnElabRdbRu3VmkwUI7OQu1ylRufAIztRNRP2Dw4knQkjZyeVy8nmNRI7dWqhbqgDeEw1H41yhu+tRaBnfTb2fvnJ6ylLwdlAjnw6CfpNXSOf1jFCvgNKxarN2gtY35OXvHFzIuGYuITuEBrv6gGHiNM0+R6Rk5hNPM80k6svcHNyZrwHIanCoUEBHhUKRPTy0UvkbfXJg4ORK8Bb10RzHduARigPnlvJemSYTCTkIRUwFKom1DePA1BEQqO7qi0yyXzC1En1ecNzkIqjh3TJ5e6JxKHEutZZecKYbOaNFT84xb1D+41IeLStu4TxE7/s3f+dIzOb6L7LyNTV5xNHpCH5uGnl103DkHVWHUps9qbgjhvbiYal82VTETEtNwZ1Duy3Qn2juXozGYM+UbuPsm/nCLycPG/wCsNzk9q7UDeMEnLqcM2ZHlm3CUw3XkzGA98OIgJeIQj+mLiXsyOLUWfVZJfTImxArwvAIVLXth4BcE83TcejUJfh0xtFh8mopDVvObD2gTxG8waHPzTXTUPn7q+EJPbL4n+q3Fy/62Ye8K++BoeRZCP27hOEVginnY2klan6nik9ZM1feFKw4b2q+beXm5+byhRJ94BAGRNOCJxCOxw1OT2IfKzFNRPk7h/tViLcCmpDsO5OySc8nhqRZ2rmMqO/1NSLPJJ4mpc5T2YTQ7l9IeFk4jGTrE9JD8oxjjiMXvBCgDDcDQ4SGACFnx+UJEcQ0PJ4f5REcBoAHEWGyhsNRVT16FisgeLNZovJniZysgLcgviR5dumpBmBOThdQsZrgvgiFE8OElC4kSi6OInDA6UaxIIhwjykRSyUWNZOI5dvA+DSD9ECq2iNI2w3EWIzaI5whykZltFhs9NdXuN8SJx58obnw4oaQ4fr/ZiwSyaJ4eH/ejRcETQVu5mEneEeM1LhybW0XI/Xe7KxpSExZ2ol6TxunhK9Ipt5DgGZR7OIdkZyv6TE9qJCSzJxJ3GuN1L6V26sXsDq7Q4QzKxZFm/wDV3Gwf1YAjTD5OJ0pm84ZkeN1CHvl2TXuHUP4xG01dTDU2DwBcbasp1QkcjhP0e3EuomnhkhuJE4HsMZFXUU9JsQ4Zm5SFRw6wdqmmpABNMVoqM1X+WOPbUE0WZI2GnFSm6vyw6nrmE33RhWNaHk2JJqxLsFk4gUxiSYDHOjpbJ8h8NOGrk8LAOInCCwxqZoiHKkQL9ypiJJ/tA9wDUfhE8+ioTpX5Qkn7J/hWn3jAluK5nWkl9rDN636Z63e4TBGNTV44laZFMM+ErW6pw98avbddNNP66gF98GZWYZvJOlrnK4pbxi8M43TxIwyMEFGYWgeamzbquFT9FMoj8ertjfdAuj1xY/WLQThMhJg7TwU0S0EUUq1G8biIjvoGQAENpJYpnJ5prkv5K/smTLuNTMI0ZqhyZImpVZdOGJcCv4ODuK2i4UTh8m7jmsbXI4mImpD9I3Jw1ULBkFOTj0TyAXh/k54hWZsRwT634xLPcPV4iWBflH2vxhSeRSLOkfk4VhsiaFimjRIiwYRU3wMFjwEiiVDEObfAF/GCCaBA8BYoIVho/apuG5m6nMOW6bxhzf7IA8AFHs+upK5o4s+46BhM39oPzSLMA4cQdsmCnJTxnsOGhtq7vMTjEhKpmnMJek8T28Uvx6hgAJP5so3ZlT1e/tdLMMtw9/VGX2tsvK7ecpNE7jhKuG4RyUJ99QHKoDWvZGqTdl5wlarfmnMXZN6o8BiEshYt5iYkw55DXjfn3QSHCWHic1KsbYaJ5gdRNTFl6ptrZq3VAeBgrQojuAMuqsWWTW0l80eNNTZpJOHCgJmKVEuyI94DlHUU1k9l2dn3cvmlm0pxrBRLq5qgB71a1GoB21GohwCON7b2MeWPnjhOXp4WF8oTTRUMpcAaiG0OdQAKBWIZ3wrRmsXybpLXqabfD2DkyvbJerjl+EGUWZqf1dIn1SgH3AEZbY3Sim8TSl88TuOOaVbdey3GDr7d0X4FE1OUT5kSZ1INfuSCrZmoniJqHv8Aq5Uhso0UT9uESrKJqcnC6bmJuYYP2I3IVuDDgDpqQzefJ7/qRQELMR1yaJN0+hT7IjxDtCKnpwmf+r7Pt1L51dq7xoI3Q8RHIIvllWGuPFZgonyWd38IyaZuv000oHcJ7aTIwXS8KJiF3PtMNaeyMNEmlWSaJt5WkmmnzCgXwAoF+8B98TwH64asUNXbkT9kC+4IdCXrgYAkNA1CPFCBEYQA3+34wIDA0GPAWAdgALAgnBilgwBSIaLshME4MHJwcBgBCsWTiENAkCBEKQaAALoR4d0DHi/hCYBQLAmLBjQBRiSwpRg0BfgCmgA0aQudclaSnTS5M32d3vDOHjlNNTk1OYepTe78coq1iphhuFZep86neL9cuXxCLg4Dk+TjSPBh4yMpVSUbqaupzybJu8N8EvdkSlo0NXmjj2zAoXxD/nEWAVjM2R692QaCE4QeAYJQjxoKUIUDfAB4poVA8JCNYNAUhUOUiItXIW9pLPu5OpsawmJU1CmoKSm8hy9pTAUQ7s8hiWKMCYYL9wM4+fv543xZPMHjghEjYajcyxhIVQuRgyHOghSlRDsiIMb8/wAsxjTtOdmVJXaTzw3T+STguJe9VclAUL2VASGDrExuqMuNujsprY5Jy3DAPP58GIMJANIUL+MaEil0YTL6WDXQg90IACwcowUQpBoCZBw3wIhhwQTQMABrwQRYOEKlhNyaABqUcOHBRhvChYAyFIEoQABBodwPQYApAwADWEAuiaOkvJiL8jnyntNvjiDHNacdL+TEP9Dz1T/rDcvuIf8AnGGo8Do0/mbgB4OAVhADQsU0eYegHjxTfn7vjHoazOYt5fL3EweKYTduidZRT1AIF4R8KQRH6Oc/Kdtao8njKybdTkpemDpxs85wfIoV7CXhpTeYvVGFHNEvaSeOLSTyYTxxfxZgsLi6auyBuaG8aUCgU7IhxHhHsUoYwR5lSeTCG3wIBVOBj0UZhI9AmGAgA8YsEgwBSE4JAegoFgaBHg3QkNAFjwhSAAeIR4Q4DDKDAWOzP8nQ7kdj5xbPSBPEyHcai3lMvu1v7SoquKAGdBwm+fWUOuONUwjrTyYkVGejPXOaeYTR0t20TEES59XJ7t2+JkTliaBpplrecWomFvJWzSb+cFsR41bp0Ao0pjAXMaiABeAOOfGM8SV5n590aotiKXsTp/xd/wCaRTp1ZbDvuJen7Rk72Xh/KJR+l/0r/VUIwWk1b/hkIRSFQUhIElE/SQIhSKP0uMoz7ou6F78evd8IANIMA8QgG0KiaEVVoATRWbdWpTsvI3Dz+sH5FqXLaVHIPAMxr2QHLqq0NLSdWo7JK5Q9MFucRQ1l5e42Etp8YpsjDwT+NR8Iy0BrBlTqOFDuHCl9U5hUMb1hHMRHv/l1QnAfhHy/yU/k9TKq+L7fwAYISuhC0JGLFRPKZ6CmGBAKQWAk9HoESwI7oABL+EAbdHiDAXhgACBAaR4QpAAPEIACG/GCmCBOMJwAehVPdCZYUJAA4SDn4nMuje7gARH/AJR25J7CTxSx8imjNm4dpO5a3dXkU74EIZMpgzLXIAGOJG4x2vY7S68s3ofsPL7NzRv5wbyVmi6TMjfEg4Rc+rIa9YdkZ1PEB1LLBWknH6nJ1bnrKGKQP4hCLGw0LTRT9YnksaH6SZjGUOXuugG/sEeyKZZHSe8l9pDvLUKHdtHZhxlC1IKQmHnkKWgAFchoACEaVPJSztQzO4kdpHaRzp8mmWYGO2VDfnUwmAe8adYcImK2CxGP9JNoNH7j9H3EwaT1JIoYl5E5DkDgW8AjeqG7IacYrVmbUWX88KzyeSNw0VVdAs35MRSSAesa1HxCkL6PrHyuaWk8x2guN7hruGY1BOcK0KXIQERqFQAQyDfGt+bG8jmHmOXs5K3vp3kU9VEVFQ40AQC8IU4mr1RL5GhvPraWblbdu8eKEcax6ErfDUOYB3DvyAOsd0RFgiONcezyxcnvtHa11bWnhSEKpeEw0IQN9RHjwCIq2EosfiEUtBOJmkqQp7qbeVnTJf4BtAAGEd2QiARANLaWkk8v812beEaN714rhRumdxvChbxqlz3CABWlc4CjWdJDt4zs+dx+khJUS7dUMimBzqnHokHIQEdw5boySWzaw8nlZ3mJO1ZrhnUxkeTuKcN40EOsRrXOIS0VqZ5aBQiloJod3q9cEpqAQnaBQAAr20EYpM2nGJyaalz8/CKQmy/L6b7YKJnbqKMnfRMZw3MJzd4lMUBDwoMUWYP9ccKvE27dK+a9gopiBC9xREcuMWGwMrsXaBvq84mirJ6ShTYhgADCNaXREaU4ZxJ2j0bM5Go3cM540cNzmvKIqLAChUq5jlzu4M++FcLDSwNh2dvNbZvHhG6RCheLdqJr2WQDw7YzbSVoi/RueO5XJ3BHGFQxbtNoBCtPgIB3R0bL9HcvTZt55o/nh26t27eyOmqFOafMBAAzzpUOMWeWWCkcwl5/PErSdvXBflDhYu2cc6XRAdkArlTvHeMKdVQdhqBw5Kpe8TmCUvcJqpHOoBdoo8cou08shMLPuGie241it0yZcyiFK5cACu/jG/m8n9RNQ8wcWgaJFIYVLuGYQKQMwqccg7YhExl80tITETO9SZVKmVmmZTGPwHKoiUKZ5RSeQmsTJHbGcWTbpTCabKTg2GmmYw3zDQRGoVpl3RJJ2y86S/zW8mCp25KcmobIvdFt0gWItZbhxiS+z7tJu02uWoBzDdGohw3DGNu5Q8ZqHTcNzkuGEu12b6ddN2UMks6jBwmodSXqHP0udwrlmESMkfStSYYdsG71wldDDKUw7I7uNQ6t0UxnNnDPk8Q5CEi1yW2LPES84N27shDXjJrIgcDB1ZgO/rgHwb5ZyRSOVy/+h25yENynKZnzDj1B4QlNbIWbnihHkwk7dVYpfSFKJBzHMBHK97u6Mrm08TmjfEkbh3LDnLdwUXRgTp2BUKd0PLFETbpquJxaxw3L9HrBqnH1qZ7uqkYOElI0zRJTzSDK7LzBKTs5efCSNdWTMU4XA4CT1hiRDSZZd4mTzfMCKqnoUqN0wHMPVmH4xTrZK2XmChFJW3du1SGvKODXhEwZhdCoBv31DqhGXymzbi48k6mruyXDXVjCN0fqj2xTp3FcukzG1k8l7iX/AKHqkxUxKVRRwncN276hHP8APrNzCVzRVnMG+E4IbaLv8QHcIdvGNrb6VphL1DyucSPFV6JmeYGD6oDUfAIgjz+2lpJgdNxZ8mpE2sNZmOJSvAw03BnQR4eA0IzJlYueTBPWG8rcHIfpXaB4iNADxiyWVtI4sO8OzmEvxSXfRpmIIlPwGtRAQHqrUI1G0TROYWf/AKLcauqkUDKNdw0AMwoGfiEUmyyNh54piaxqU2S5ybpQwkP9WogFQHhvgAsiGk1SaNz6vZuYYt26XZKoSvCpgEaUHhQKRmlp53bxvMDzBw4esiHNdLdMAB3AEWO2VqrcWXU1NNvLyN1i8i4bomofvAREAEOyM4mM5mk4UO4mjw6xz+4vcENA2abZvStJ3krJL7WNzqqk2cbBxAPwz6hiVcGs+4Z6xL5W4wro3kzGuBTrAB3d0Y9IXLeXzBJw8TOdIhrxili7zu3kv1M6crvnOct3aKIXct/GtN1IGlIMi5SVhI5O3PMJPL3pyKlA2zU4Gr1BuAQiHtVP7Lzxm4lcwcTBp6xSo55bt4CA/CM1ldsbUSP/AFXNFUiH2jJ5CBvAfwiQd21tRaT5G8l7Jxf2SmKzocvVQQEcx7odgKi6l2G4+RqHukrhm3ZddKjQR7w7giRlVpbYSO55rnDu5zTFU5RPLcAAatA4UClAjTbO6GZhNG5HE4U1S/tYe8/jXIB7IurDQ3Z9mzOm4Z62Q5fnjdm8KCGcJ4gkzL5PprmCdxOeSsivRMsia4NOu6IgA++Li1tjo/tQnq6jxpf6SbhMUx95gCo9wxSrbaILQWfUVcStuq+ZXb14pqqFDqEvZwEIq0ssbOJo4IzTl7jnBeMoiIATtER390IDY1LLyNRPEl8wwr/NKVQDk8IiH8oeM/6wkf7VPgO/whzZ7Qmz2HCkwVIrztkoCBR66DEZbfRlbBnceJuDzVInSTMIHS7yiID7oImnoipkk4b8m4bnIf2i0D3xEt504ZuCKJ8yIh3aKcOG/m+YPFT4Ruapvy68gGGzWaYfJzBO+l7JqH8K5ZQmJTNrstaRN4mRTE/ei6tnCaif14w6yiTNwpiWftAic5y8ozdVIp4GzKPdWNTkx5gmmTWG5yXNna6UQ0WnkWgArCxDQxRdp4ftwsCsTYoh5yb5YeGEOHw/KDwgGHEgCO6LbZ0uGnFQMEXSQp4bckRU4AtrEvJwsJYJLjpqN8Ppw5w1E4n0A1OnDVROJMxIbqIQ7l2RFKowxXSiZVRhiohCbKSxIcyURkzSw4shkYYzNniXISHcrpEVFIl5ZKnDhQiaae2fmw4ay5RT0af54xerMS/U0yKKJ8r63EvYEWnYUu4z12r5vmjiRvFCEdtygoZO9mUghUpuughxDKuULy94omofD5kUHyqEXEntZIrUStwdu4VZqp4ieR+TEoAFRyEKHpQahuyyi8aMLPTy0mjeT2oeOEjvXqYmMnduBQDCBTAPWIXREO0YslQJyRzBxK3GIn+r85RP1e0O2LeoVOaMyOE+fzkzdodv4RRxbvJe4w3je5+eA7osEgepp8mmpcJzjJ9u6v4wsiJodldKJ/J1OfAgCinzkSarBvMG+InsKxCH1hmpyn/pirkDlRFRNOHcvDhBSqpuEyQu1Uw4RV0SDcMTk4pkzJ8sV9gwxdmifzkUeZj/AEg4/tD/AAMIfhGFXg10/sbkGJBkopiRGp/jExKipp+kjGx0yJpBBTDhg7Nh34niKy9NuTlL5/ViBmCial+NGYp7kQ5Uimz5X5QfD6BbviO8It7kU4z+ePPlDtP2rpTd2UVBFMoFpz4jgifP2vjwiyNEtXbkb+oW7FaeCm4nDdv66gRbPRp8pBMEIkIpFsYKfJyfVisIGTcKcn60WVslhtycpGTLTHgmTUhO8EJGGETmhBYeQimeAE8JJjh3472eclkHeKYieHCDIqeJ0ITVPHmg8piQo8lNWJ5EYVA8MiKQ5A8boyFxNBSn/aQS93wcQT3wAev9sCA8nBap9cevBFgDAgeCHgeTgAQdopqJnTUTv3y3ebwHKKNJXKln54rZt5zFeWam4dVO+L8Y0U630oUeMyThmn8rl5gULd3mJWowAWeFE5jq6fJxDSCapzSXpOPXLtF4lOG+H6qeInEANppMJgp+rqXz9Epul2DXKkREts2nNHiryaN/lZzcomoXnBSgD2hTIA3RMsG6bdTWHG2b4QlP5gopccJ/NVL1XicQ/l1QY5CZk2mjQcz1M9rLD3G71v8ArkvT2CKkHpp5hQwCOYUzz40jPbBW9UTU8zzS/sGwymU3kH1RrHQcpZs5WmRNmncSzNdMYRGpudURqNR9wBlGPaYdGnKHtRZ9P5QfaWRT6XWIdQhviJw+jto1VOOEy1p8p/6vhBwLGcaNrc+cE0pPNHHyghbqaihszAGVB7eGcaQQYkidPB39ChDYcN5y7xG5G6fKquDYZS/GsKKqYaZ1IcWOlPnSaedFE9hvsp3uiNc4zYhK18yT0f2DcPE7hHB07qfDbNl8BH4Rl2h+QYbNxOHCe24U5O8XO4WtPETCce2gDD/TpP3FpLSN7Ly9TkmhsM3G8ofKoh7IZ07YuUglycvlbdu3TuESKBSl7A6+2LiZsk4MXdBSlgxd0MQoAQaEwUgwDAAaDwBYKY0BQrdCBhMhoNfCJYBgCPQBFIUNvgQBSwJiR4BgwmhssIBYGCiaAHdEkBgNBTjBYAQrAAMej0AI0hMB0wdKM3CThPoGCNPRVxOU6By3i9wxk1/mRfLJvdYl+GopfO3Nh/WJvCKgKaIy2zb5Qkph88t3m9QiIfD4Visjui92yQ1iX6x00jB7hy+6sUIOTipGtPxPQePR48QDBIEDAXuyPAHGC4gYPBIPAVA8BuqFQGEwLChICzLvKFZ6xY9k4/2SZEveyB0zlz+0ICHbWOdTDHTunRLE0bzBT6JwzU9y5Cj8DGjmM5Y6qMuw5KnkFKMHKeEgCkHKWNUZChTQY/GPATrgSwwBAKQMAI0gYBM9Bo9AgFYB4igboRc8YWDdCLiASWIhBvRwmIJjBwCsAxYowMEIWPDugJFSx4u6EhFSDFgAdIR0v5MqOHI52p67xAvuTNHMiXpCR1d5OLXDsG4cdNxMFL32SlKHuz94xz6nwOjTeZrJQg0ETNBxNHmI9A9GYeULaTzPo/cS9O/rE4W83lu+oIGMpXsuFp1VMAcQjTrwRy35SNovOltG8rTUIdKTsyFNdMI8qptGqG6oAUgdwj1RvQhlMzqyxgZAqP5/n93hBADjAnNCd8I9W+2J5vsNACWAIEHEeEIABCCCHAYMI0j39pAAW/2wU8Gj0ACIDWBu90CIcYAAgKQSDwUxYEN0AMEnpPY6XV15+Ed+aC9E1pHmiuz6krbpGIRqBlOUBMSnUEVDVKPERPnXMRjhazEkcWktBLJGzZncKzN8gzKmUoiJsRQpRCncNR6gzj6a6N31rLDqHl6ll5q4lt0NlNqYLt0AKUwHpTcAVCucTInErE6sNayz/KTiXqpJH2SqFLfJn1iGQREIpJ4nyj7ReNK8a9fAax0j+kMjtRL1We3inTEqjN0iKalKDUQAwBWnWEZ3ZrRViKOJhPFMJpmZNMtAG5XLMwCAB11CAhRx7omYWos7Z+aKaxI25pe4IXaRWMAkVHfUBCgAI9VPGKG7ZKN1NXUTuH53/LujZ9Jc1smnckdm5e0IdI3LLFLTOnNqG/qEQ64xu2zu0idn3ryy+E4esii4KzWLfTegTaOlQtBA4kA10QEBEQAONIln2vwv9V19FanqN4/9jFRHDhOKVZzTfYyccnaRNxZ92SpTGUKZVsYSiIDyhS1LSlBvAFBAQzEKxe2qsrmjcjyTzBu9bnLeKo1UKoSnDMoiAeOcK+J+kaL+oNFrdoS3/djYQ/O748O/hHO+km036SWgVTbqX2TLkUdrI1Ocem7Mcg6gDtjXNKFov0bs2qm3cXHb6rdExejULpzeAfGOd/Rj+fz/AM4tdx8j/WfzalFaSi/3b/8AoMIwQTdcDdGEzDFH5rc8YYLe7oMIQQd0AmDAUCPF3R4BrAIGPR4SwA7oACwa6EAUsGgAAd0JQsYsIwAFhMQrAnjwG6oADBug5Aghd0LE4QAKIR0FIJeonZuWJ4fMZoFu/wDdljAGpMTk+4vvy/GOm5aio3Zt2+H6JMhfAChT4BETAZIio39J/jEzJjaw4ImzuYp9lMu68IjQA6q164nLN2DnFrHGryeX6xcLeWNeChSDuqNfhGjSHQmnI1GkwtJK/OBMTabtzZpdQmoG0AbxzjHOMSsWQjPRXbhO48ZppJKkoYpivAIcvUIGAMh7QzCLLIdHmkTzw3nkwnjcjhvTlHTxRU5w9QRDOnfGlOHkrk8n1h5/R7RuW7dWy3bgDviFxLQTxNJ5Zd40bsj0NjOCmFQ1N9C5BSvXGTblI0UbIptvrXWkmin6PzBu0IkkpiXk0zgJ6ZbjBsh20rDCXaR7H2Tl55enJzu5gQvLKFKRTbHIKCIDQAyyDjXthvpRkM4sumlOOWnDc98zzETEAJXO9sjnTrHIApGYS239m5fMG8wUsee+kYOa4qBQrURoIZjUR3742iSxa182Tmk0cPGcvPL0laGM3xK3B406gEc6BlWKiflFPr9KNrmWmLR/aCVuJe8s2qqc5RwzYZSZiGQ3qVLTsjPrPNZWpNG6jxP5PibXESgO+nWIVikZjexliJpaiYeb5ent3QvGU3Frxy6xHwjSJPZdvo7eKvLcWXVdpXQKio1KVVMgiNRExchDLIBEBpnFpNYyybeX65Y9Oe37t0pkcUL3XeEwUDPgGQQc9lbWPJOrME5xM1Tt6m1VZYRExADoiFAEQ6hCJLJiyukex80mDeRs5edkRwa6moZMiSdd4BQBzEaZVi5zSZSez7c7x4phFJtGLvE20ADlUMwEwcOAxl8zs5ZeeWfZKWktYRo9aFHEKioAXb1Nk5DCI1AQCohQYy5d64lc8Jhzw8zSZLAZFwmoYbwAIDle3CGYZAIZRLgpFXxN4n7mzdvGeppvHbi5U11qodO71VDIph6gEaRllk52noztI4b2oUcN1TpgXDTTA+sB7605u7cNQGmUaDLPKAsuonhzRvMGh7oXjGTAQMIfVGod4hFQtxpeZzhRWXyOVt1Wh07plniO2Yespc6U784cViJsuLTTpY94oduo3mCRybJbyNc6bw2qh8BjEtI1o3FsJgdwmzIRk3MOrlTbgF0K5iIlzGu8c8x3xdrH24snL7Nnl88l996kU+rqYIHvnps0rzaCI9cJDpntAmz1N5K5Y9ulu3lEx2g7twD3BSGZmHqyjE9InchIJHh8onFwmTjzo4O483t29817DbluEKI9Qdfwhmo3w/R7ZPWLmGXbuDxpXhWkWQ+SHbmeN1PSK/ViXazBRT0l/wBXah7JpYpMHiTdNuc51TAUpSlrl193bF8nVhZHK7PquFHh9dIUTcKV9Xtr1wCZA2UtGnZ95rmrkVvlwzFUNTcIcevL74uZ9IVj5g3OnNLJpEv/ADmGRe72hUAEB7QrSMsIXEUImn04tkn0fWomiZHDNmQ5MjFvGuZcd4hXwgNLlUUfS9nPCTCVy9w0IkYFDJmUqNK7wGmQCHCkaKz0xWb9G4lcwb+0oUp/fdEd+6vbE+XRzL1JfqdsGaTfCoYr5m4ALtPWIbIe+tYpL7RhL1JgTzXaBk9bqm5MxTAIl+uACNB41AKCEA9ymW7tU3tBMMSXy/V8LZUWKoYL4cKgFKh2DWKBgKfv7P8Ah/hHUEq0cWPs23xLQN0iHcJ3SqODFwjdYkNSoCPbFdtnZLRunJ3Diz7hlrZ9lMpXXNEM60AMx7BiUVkYc0l80mCert01VSE6Jajd7aVy8Aho/lrhv6RudL6xRC7790bPYCa+Y1NYUs2dZK9suEUzbPZQAz98WSb6RrHuPk7xm4SVOa7eUbjQ3XQaDUadkUBzSVLlIVM0xItbyz8wtJaB24k7c5yKqYmIYuReGdA7oSXkicnmnmeaONvK8ZMoDv78vfABBSaTqTSYJN07m2YC9hajvGN0kdkLN2Ll5JhMFEsW9tLKGyLw2a7u4Iq7fRgo4TJPLNzxI7hKiiaahaCbxDLf74nFLY/IzyfSJZdUiV26ZwZMRARDcNKZeEARLPLdIlh1FNXTtA0Ie9dLiGEgG+0IAFYuTVw3eJkUbqEOkahimKaoGDeAgPGsYKex2iuacpL7YHaX/mzLEoXwMFQhxLLE2os/fcWHtgk73mTRKtUhq55lqJfdlGEo5DRuLpFPD6EV1Zm3UU6HO++M0mek/SBJ25G88s+3SPd9NtUPwrlUK+MUt/pTtYoodwnNCN/7MofjDVMGzpBJSXs0+UUJ+9FfmekSycvcam4miRD826XbGodocBjnOb28tZPEzpzCeOFSHLdMXIgGDq2d498ISWTTB4p8jT5/R3e8RGnvi7YiNyntl7B6QG53nyfWyF2XDdQCHLx2wDneMYNaKzykjnDiX+cEXZEuaZMwDl1DTKsWh5o7twmn/qdwcn7Oh/dQRAe+IeW2UnE0UVTl7MyqqVcRMpcy03gIUAawAQbaX/KElE1DkPlzTUHwjfbHym3DiToqKTBLCIUMPWi31KdQcfEYxF1KJgzcHbvG6rc5NkxVCiAl7e7tCL/LNME0k9n/ADO8ZncOCJ4aLq8AEMSlAvBvEQ3VDhBiJDm0Nu5hI5oeTp7bghsMxtwV8a++L7LZDayYSdKaJzxIh1S3sMyIDdClaVoNB4VjnZ/MJhOJgd48ccqrzjcc6buwOHfG/aOZjNFLLk86TDWEsP5Obp0AKZ9cS1iWmNg1jbTcc8nS7Qj14IKqflPtQBC8pGJY4TGL3Ky/J0vCKOinyhIvksBPDJGcy4xuTLUiifKRMJK8nDBuniJwqVVRPk1IURtYjsVIA++CqIYifJqQkUyifpIdi0wqiUNFEIfnGEDmhNDGOrj1QkunycSBcNSEXqSmpnw/ViBphpU5bp3OTu+1xi1tkU1PlCamxGaEM8T9IpsezEkwmU0bqEw1Nj+9DXkULaYtEjPSgzkSbiYGaN5O+Fw8LdGrhsYggdEDVqWpipiA8LvbE2wfyuXs0pezwUm7cpEU0U6ABCEC6UADqAIR86zBwzVbuOYqmKZtnr498VBlLXDNxh4h7kE5AaIIs3ieG4TIcnqmpFItounZtSXuG6ew9fJs9kw7B1ANdHPgIhTsrE83UUTTiu6TGjiYWPeqM077hpcfIl9ZRAwKAHZUCiFeoRiVLEbSkTbOdzBn+sN1djpetEmaayeacniExfVNvL2VHfENKpqznknaTRuoRVJ2imsmYu4wGLeD3gPwHqhNeVpp/KG/Pi1UM50/ofGeJs3BE0+ZEwgo3cXOUiuFNrCeG42Ff70JoOnDNTDU5l6Nc0Y9M0Ft8nbn9jaigui4jg6nrmH7xH8Ynlph/R/Jqbd7m9lIhTFxIwqHRSWI1KXlIkWSkJAlCiCcZGrHhjw1WPCpghqqWKQIhbTTdnJ5Wd44v7HNKXec47ih+EYoS2rN44caw4wjkWPiJmMNSiOeeVeIe8OuNktLqbNuScTCy7e0beXlOspLVq0cBcMUxcs63TVCm4SgMZLbPTFZPSRL5PI2bgjSXywp9XZzK4oKIiIgBE1BADmKAUyMNa91I6KdPM56sigWrm2uOD+b1D3G+0ZRMw7NKZ1DcAVDMabw64jxthNMMiSkwcHubPpBD474k7Vi4l8jepy/CSI7RwVDIphyoCICA1zqGQRm6WsJpk1jmet/OOjCMTBzk3sXhtb55K1CKa4qcmWyZQTgbszHj2RutibS/pJI28wUl6rI575cNYtBoUboGDsHeAjvCKRotsLJ05elOHCiT1wrS6oU18iXG6UOI9dd0agVHD9H0NnwDdlHNXxvsdNC/wCoVEawW6EeA0FUGOY3G6zpNODtyPHino7hPWiug7UUU5SLHKJ6m3T9Ht/VjumedAkFLPqekxOjzYilSauph+1Ei9njxRufobPOLv8ADhFbbPk3Dg+Gpf2hiIclVeCwIKw7KeIdA0PUTx12MLkgQY9e7IblNCoDSEFxUowIGhO/2wJt8VcYYDwN7shOCYvbBcVxaG7kiaiZ01OYf7uqFYIYOTiQuUxqf9H54eXuP1d1VRM3AohFoKfETiJtZLFHkv1hv6VvyhbvVx8YNIJl5wZk+lIUMQvCsAXHrkvJwxvJqJ4akSaxMT92IRUcNSGiRBEyjdQ7foZm8BGoQD1BN43O3U6f3/zjzk3zkJgtDZSeO5z/AKTbGKSd4raCTpnJcUvOClyujX0gdld8WmwVsE7QS8msbDtIoFWKXcbqEPxi92hlyaieIomQ6KtSmKbMDVDcMYUrZ2cWPtgl5nvnYuDBglzG6AjtEGoDkGWYjXPfGD7Tupz6sLM1p7iOHBGbPbOqa79UOuLHaCeN9HdizqJqE1s5cNuXidQd8OrDWXU1fzxME7lwvOMbIgAFTRimki1TjSJbDzPJ7+pN1MFHhuyMcezfSIMGsQNHVnnk8mju0DxO+Ql8171jmGo07t3ZSNRLycJWVlreTytGXt0/RFu3vWyzHxhU6SiakWSgSmg4DxCEywcpoBhwCkHAIIG6BgAOA0g13EhMB4QYpoABIWD0CALvg0AHgLBoEpYNc7YVwCFLBwL1R4CdcEOMFyrHhLykAI8IMUIKIcYkYU26CwY26AAKwABACWBgkAHom7IPVGc0I36DjZN7I9AfAaxCgWF0BUTUIonzyGve6kNPETWRpcyba5K3DdPpojd76DSMxVIp+fGNWIqm4bkcJ8xUoGL48PCKDaZnqc0V9RWihfHfFTREXjsQ4boE34QW72wNQjNGgJfwgb3ZAAEeh2iAN7sg5d0EAsKh/aQFQPFJCkICumnyfPgjp15vb4jjkvrZffv8IajKRTlGJUNNqqaejOceuqZsiXxcJ/gAxy6cI6V0kB+mFl1ZWzUucsmsmY244kEBobqCu4Q3jHOr+XuJe8VZvE8JVLZMU34dYdoZR1U6co7nNUkpO40AKQYsFHdChSxojE8I1gQH5yCnCBJDAMI8Rg8EgeUgA8XfCpRhMApAwAOChBHBYOnvgq26HcBiYIUTGCx6EA4L+MGuhCBDQsB4BWAu98GAMSPGjxN8Ahw2JykdcaA0MPR20xNjFdOFPrVEAAf4aRylK0sRxynrBHY+jBmmzsHJG6fM1UFP3xE34xy6rxOrTrGVy3F3QMJlg14Y847gjt03ZtzuHClxJIuIp9QN4+ARwnPZw4tBNHc8eelmDg7g32hqUKdQANA+r25dU6ebS+Y9H71umpccTNQjFHgO0AicQGvAoGHtpHJCp/m0/wA/D/lHfpaf6zh1E9xGPQJoCOw5wB5OPXgjwbo9dCAARLBDBBqBHhCsABQHiEejxsSBujAAnBChClRhK8MJlIMAQN3tjxYNX8YcRmteSym3T0ySKaOHjdp5sMo+RUcejxwIJEyj2iJqh9WPpSw0kSdNMicwnDdVUhdrU0VLlRzHM24A6gEI+Xuj2TvFJe4nDdM+FrRGuIXoqgUpqV66HKMdV6LZLaTzWR5NHjg+MXkyqGAboBxyDqyiZ9wr+jWtK/lBN7JqS/zXJ28w1ipsZwmahBCm6mdaDXeG7jFVV00p2os2q8mji/rCY4iKK1xMu8QKagVEOyCWm0ffpZK9TcX75DCZNQuQkEQoI9VOsIzsmgC1msYeI0Ol9IZQQA32aDSOepTz3uNNF40R6S5fMHjiVzixdn1SXRUKoVqAiTrAwmAbwDQKVoPDtiX0o2neS9maaWfl8nbt25QxG5ZakS7QecBgoI9W/LvCG1ntGbiycrWUTT1hXDEy2DU4noFaFCgVy3BTf2xmdq7SzS0CZ5em3OklzTXqVN2U4ffFoXaYfpHsmzthMHFpJWm3ZTNwa84TTLcQWEekBajdMIb6DQd9KjWMucSi0Fm3BFVE3cvcc3WEVDJ3s8qHKIDnTrjpNGy6m3iX7+X5306uEZDpTm7dKYHs3L1CH1emuGLuMp6oCHVvGm6sbbSHCcou8dimTKfTycYXniaOHp0i3UzLKXxIA5iAdg8eIw1u9sAUICoQLt2Q51J1Hebuwhhgl3tgYE2+GZgQWDQWAAA3QWBMMBAAJt8CG6PCFY8G6AAY8X8I9Hr3dAB48NjjBjqwnAAF4IOG6AvDBoABLChIIAQYm+JAnrIoJuLSS1uonySrxAqn1L5b3wrHX0rtrZ+X2kNME7LtDy8hbqaJtwAF0AMIiA5jdHKnHflHJmjtSVp20k6k8eavL9cJrS3qJ0GpvDLujcndtNH7NRVNvayXnKRQ5dkxq5ZZ5cAplA0Ujr2U2lsmpKyTTEljIiyYKGKmols1zAogFBqHVSCNbf2feX/NetvVSc663MBKfXEKD3AMcbn0nWHl6eseeEndz5tFMTiYeulImVvKPl88ZpSeRuDydK6BbuCKYrcNpQajUerZ38Y5pUbu5tGrirG52jTmFuHCrhR4k3SZLYaaeSl04Z7eY14cPGIhTSlaywbjzXaSXpTBkrtNVm91MKgGdcgA3dvDtjH5JbicSdxrEneXL9MRMxakP1gYuVa8BqAh1xIWsta8tZq+sM0W5G9dkphOJhEKDURpQPu64tRxRncmJ/pitRPFHaabgjdo4KJdXwSjdAchCogNYzcWWJD9NFT89fH4wuVOAGRSSajdSJWWTbV1Cc8h+dzuaIeEAKGJ83DuW2ZmE0eYbNmdVXLZL0qjl2BSKuFjVbPaZ7YOGfmNNu0d4pcNE2CIKFEd4gIDQerMA74tEub6aG7Mjdn6K9eKZQpBPUc94iG7h1RIaNdFn6JtyvHiZPOCpQxLxhHCD1C8K13jvjQRImomdupt3yiU20Ibw4CAgId4RDYWMPc6KNIk0cOJg4lfKuDXlDGUIAnHsoMQ820bWwk7fWJhZ93hEpeUTKCgFEd1boiPeNKBGmTPRtPNtxZ+3Ezbq84qLhZUSVruvAIUAOsQiAWnOmiw/wAsmF+asiVvG2VyFJuGihQA+e8agIAHEIdwsZQ6YqJqKp+hOka6oU2QlHtDf7wCGaiCifzZ/tRsp9JOiu1iZE7WWXVaOz0Mo4TKUQKfiIKFG8IdggIwxeyXQ2omdRvbA5LnRxL4mr1FEK5QETiZPBQU+3D9+mzTcH1NS+leG6bMBpXKodoZ+MMxRxPR/ah3EKs3ijdwRxhkPc6KhagbrCm8Y1yxL+V2oU83uNG8vOVuiHyhMpRyz33goXsABrv6oY6KpDo/nCZ054nizMhuTRWLeSpTK7wEeNREBCNhVaSuy8ndvJPJyXCInWMi3ToKogG7LePbv3wm8SrGfOtHSknnDeaWbsuqRuqa6omVYggTLnAAmC6A9Q0pCU80VTy0DdXXJoRoTDAyaN2/nXpCURD3ViAbaTbUTx4dN5aQkiSPtFKimTZCuZbxgERH8eAR4mk21ErtAkzZ2gVnrK6BlCrIkobKo7QBUBDhQQ7oXUE4GY2pks8sXOFZe4TuKkNeTUu3yGDryyAB6hEI0jRk/tRbi+3mlpHrJo3TDDMzKUl4/UFQEADt3xsb1hI55K0phOJO3VuJgoXGTGpMt2VB3VpnGOT/AErKWfnB2dm5eyO0IXaxEzgNeAAACFA7RrDyyBLEtc80QvHl9wnbRV2c/wA24rWo9YgNKd4Rnsvmylg5oq3mFnyO3CRtnEWEgFDdWggN7PMBypSHlp9PLxSXkTsumq3dc4yiyZBu9eQgICFdwAFYzKbWytBPHmuTx4d24u+kwykCmY0oUADeI8KwCNRmGlyYTRueXvJPLNUV5yZqju7ahnEtYVLRXOFDt5pJyMnF0DJldLCdNUQ33RpkIdVajGKpT1P0akWmx9oJXL5o0eTTbbkUAyl5O+FO0vSAO7KKYXNSnti7Js01ZhYecExc1NXbrFUIYQCuRagIfeEZhaCaTRw3OnOLPq87k1rpiBWtKgAhX+fhHRbK2ejuYM0nCk8k5+kW9dA5erIwCJc9wb4sKK8nnDPE+TvW6xR2i3TpnDcIb91Pd1RFyrHPtjHSk4l/meTy9oyVIW6oZZQMQ/XQuQmCDs9DajO0H6QTSYJO1SGvFTwx38Mhyy6hjQZ1N7B6O27hvL7nnC9iJorFE588wC+BcihwzrTjCdiNILe2DjU1LPnSVzuqJqYhMt4mqACUK5VzDOE7vgrJEVaGXSdRMjicTA0vuG2VE6EGo7qBQRHPhWMY0hTq0DxmRu4xTtyGBNNxdEgKgGYANcq90dG2js7ZvEbzS0Cd8jQxDIolrUyg7gAAEBMPYMR1pnNi7eNz2HmEv1J2dEXDNNwjcEwhkBiCUQARClRKI1EAGoDDuhHHglUU+bP+fz1ROWYlNqHDj/R9u4xedydQu9oiGXvi0NbBqS+1H6PzRO4ciwJmumyMHASiNMhDOocB7I2tEtk7JsyJt026VwvNR2zmoHEa1N4jnDAwC01kNICjc7yeM3apG5RNeMYo3Q7ArGemaKKKRv8AbG3EwnCa0rkdn3ZL9UzKLI0yHqDMKCG6M1Us44bqYjhvheyYtLsaIhshpFIk3inyi+Qns/y6416ztimcvl+ufo3sXfSOlKCbwqEUeTvVJG8SeJtyHOka8Upi1J4/4w8tHpDtBOE9XxCN0sy4aO4wdtaiA9wwpFXNDs46cOJgdnZt4ciTc3LIrKColxDIfAadWUVfSHM/0Ttg0tBL0yJO7t5QqfMW3gN4N1RD7gikSS2U4s24VUl7g5DuPSXqiBu2nD7ohZ9PZhPHh3EweHVVP/D3UiUM3OYv7F6ULN4jdRu3fIp3i4lAURPXPqqA7uOUQNupDZ9xo7bqN26RHDIxOUKUK13GCvEB3eMZZZt9L5fMElJomc7chuUwzCB7lOAhn30GNQmprDzSzZ28vtIRukehilUWrdy3DXPLthsDOLJWfbzycN5Wo4uEVMBfrccvdFqdkthozmhLPqJ63LHanyVQxRDIRoJewQ30iu2bss8mk81OTzBLWEjYjdQphIBxL6oiGQ1pkI5++OgXTZ48smkpahmieYNEbxjeqfIL3VUd40yjKY4opLYMRPEUhcpYLAljI1sO2YYjgn1ouifJpkimykPlhIuYBxjOXJpH7H8rmGH6SLEkKbxPoRT00sNSJpiZSKgJvInCpYcAqhCJXiifpIcEcpuPRw7iGgFgTJ4kOTp4kNhKonEtlNiGEpDoEU1E4MmpiQqiWIY4EQZin9HD5hKtY+b2CQ6SYqOHGH0ItSDHDbkTTTuRMjRFcLLsP5uCllaf0cWYGMNFW3KRFyyGFhhwiqxTUT5RPn+7cIUp4jXrrE4KGHCCicMVzKLJNf0XtBMLBuFPk6WLMpKY3TaHPVRIOsUjmEKBWgGCgUCsXcUv/q+HwGvwhvbSx/6SM0tTeEZTiXqa1K3xd7deg0rltEMA0MUalEN4RG2PtinaDWJPNGfmy0EvoWYS83RHOiiIjz0jCBhAQ3bh3AESyh+4a4nKdMnNg4pJqJ8onzIfKJ4n1IRwQguKwyN9HBSwuZGCCkpCsM9B098GKlCgJQAENvhIQpDg5FIbqBFIVymaTbVpWPs24eYhNbcci1KbPlBDMacQAufflHIM+SbvMVRT631o3jykzuMOT4aexeX2vbEC/wAx98c9O1VFFCJ4kdun7Uc1Um7OzxR5K/NbxS/qmyU3rEHd7t0KzVsmo3w8MkRYNtXTxG8KFeKejUjVmcTRdAj143nEws/iHO3OiRwVPgQ5TUNTqqA5hG4jycZR5PEgcKKTW1CidxI1GbW9UL10aqCHWACIBUeICEbQo1xI4a3czqp8ETiQBj4kP1mKcMV2ikYl3K86SThRgGHB1i4kN0xw1I9Ca9HnwZNrJ6w3w/Z+/qiHbSlOXp8nt7XONviXQPBXJcT0cYRZo+8TQPD9M8RaY4cPUjx2Qexi0SCZ4VhmmaHJVICBUDR4TQkU0HgHcMQ0eN6WPF/GPXuUgBHr3fBTGgRDjAGJAOwIp/b9mKKmH6N2o1dS/q7upkzcK8fEBoHjF3KKkQVr5R50l+Imn8oacond6NK1p3wRJJgpsTlPXLETNkPnIa2annnCXkxPSpbKkSTsMROC9mNEEs5TTTOoooUhCFG8Y2QF7RHgHbEDK7RyucOHCcrmCTvVDXTYZqhurkPEO2IfSbZn9KJOeT64dvyyahd4kPd6JwrtBUagA5AIAOdKRnFilnFh54rK5g3wsUxC3rtANQKAIDkFOymUVc1jSzNxcAm4ZnTU9WIizdnlLQTQnJ7CRud6v84EzhxNFEmbPmHMBcT1uwAibt/bCV6F7H8nhKz2YJ/JUzGpdyzOPEAAezhGE+7gqn/aKzp/0it7Ny//ADf2bUuO3CYa0omal0nAodo8QilaO7L+a2ZJpMEya07KHbcIP49cUBJhaB4ze28miazhwdQTJ3i1E2eZu4K5Ro9gLTJzyVk1hQmtpbJvaCuQ94hmPCBrE16cprIurFXDcYkPJsGHynr0iNRPykS75LEl+J9EYPjEoytYjC8pBilhK8EKCMUAqUIEArBCjHrwwAKwcgwgU0KCMACxYOWEiGgQHiESgFimhQBrCJYOJoRVgTDAANYAd8eEKQDPCaAN+MCO+BuhAAQ0EMaFRCkFAkACcGuhBhDEj1zs+ELcAACAJB7vfAFJykMLl+sy6xJWj+y5P3UH8YZ2tZawzI8/2cw95gHfXuGkNbKucNNVP2gNs9uQ/hFgWBNRM6anMOUS+8I2MpeRnI/RwQ8Kum6jNwdupz0jXfDgPjCUZcG8VseKECUIEv4wUymGmeEDR5Y+GnibEVOaW1bpqauz5XaEt7Onf2/jFX0jW+w3n6Nytx0vlihTc0PUDrrx8IjGyuIniKR26agn5HFVrOPBa21opgopybg5PqmpELMp5NJg4V1yYOHFzZKZZQREodQAO4O6GATNNupycFehiJ+dE+eT0hfWCPR6cI+jkzlL2P0llHkjds09hW6JvrXc6eMUQ529qG5G7zYcJF5FTcfMNw9YRdGS2rzAinzSvN91KePbFJtRLVLP2gV1fYScfKETdhhqIB2AOXZA4RLiU540UbuDt1Ng5DXbvqiHAOyEQCkXSdS3zxKyTRumQ7hv6Q3E4D/LcEUw/JxyzVjZMKJY9QYC93wIHjMo8G+FKhBDboFM0ABwLAk9KEBHgNAAsA0jy26CkCDKhycADUCwUCwdPk4OIQAIwcD9cAUsCIcBgAWIaFEw5SGxRiSlyeJ6SGhWHzMur3I7E0aLYlg7P/8A8tQL/DHIQJx1holWxNHci5TmNcPxKYxfwjl1ngdWn5sXQseMaEb8NJnNW8rl7iYPFCIt0kxUUMY1AuFzGOCEczrvjyc7+UnaZOaWkaWfTUIcknKKihr3NVUAtA7BKQaZ8DRiwjykSdopw4nk8mE8cX78wdKODFvc2+YRu7twBQA7AiNj06ccI2POqzyewAjSBE0EEOAwQDRqQLQA7oC92QIDWAAt/tgwjSPCFY8I0gAATwEeMEDeGAAgjWCHCPR434QAAI0hVIvM8fyA9oVDxhG72xJyWWOJxMGknbJ31pk4SYol9ZVU5UiB17zhu6oCzu7QpoNZ/wCY+RM5w8VaEmDc82MUpQG4KxhPmJuIBQtd26L5Z2S6P7J/I3FrMU5DDdKo4oQtAHKgZBF+m9hk3lkyWbZzA7cjRum1TMUoiFEygUANTeUaZgARVmWjy0kvZkl+pyI+yJTKXREDdWQl3xlOX0K3stjFnK3EvxJPqh0Tl2VEzYge+KrbSy00bs1Zo3to7ZHSLeKmmUU0zcaCJRARHqrUOyHMhsxK9H6bieTR4RI6vpjFqCZe4oUAePCG1qdIlg5hLzt1G/nghy3iplTre4BS8AUGvGuXCJZJkb63drHCZ27y0j1UnNu4gh+ADXs+6IIh8S/yZPvvdtfvi2yxpZdR4dxPGbtk0Ia9hoonXApOIXqZdojSm+Jt/b/RPZOXqzBORpHbt0xWUUdNyXCkDpCJxDId3Ac/CJm8VdDRhWkq1f6H2bVeJ/rbgwtWZc6YpgHaEfZCo0645cvc9RRQ5jnMJjGNmJhMNRMPaIjUe0Y1HTzpmU0uWkI4ZyskskkvKKbFuWgHPWlVjgAAACYMgDgXjUaRllQjanursoGCHGBE0EEaxZAEFEIMIwmY0ABr8AI0ght0GLCuABOEHL+EFNHr3ZBcAahAwn87C0MApAgFjQcRhssaAqwmJ+qAAawWPQrkhzDAgNIIG+FACkMARGFEzQnBgGJK8SYk7B5MHB27fbORE6xi3rmwTMadtDDUOoBhwLfWG6SjdTnlvGKagXR6s+Ihu64iUF1G/o1D80eaanOqBt3WFA7qwo0mTiXuCOG6m2TaumzDLhTiFOvPuihXJ39CLQeb0phhkI3VTxkzGcFADh25hn2DSkV4jrD5RPp7Re7fFlTmDe1iZJW4Tby93iYiahS1SVEcjFElQEuWYUEc4NO7Fy+Xt1XDe1DJ24STFRRuZPCUyARyC+NRoAiAcaRFih7Y+3ajdwlL5wpfSOa6VwbMSerfHiHCvDKNabHxEye3/F2xzTe/P57I2DRfaFScN/MbhQ53DShUTG6SfAPDd3UiZE3L5d7oEjdRx+r7Z+bE7IrGTyePEpfL2Z75yga8YogBQ6xGm4InpvortZZNwk4w0nBD1umapmOBRDgICFKcaiEQUesJoxnlpHBFHDfV25C+kWKPhQOMdA2OsFI7JsyJs0yHVu8o4MWhzj+Adkc5l0hW8l7jV/Pize5smTwU9nuC7lEqw0024l9zEmGsbW1iJhWnVUArn1VhXKWJ1CBIIo3ihWI0uyO1CaTdw4JL3p6XkVFAADjSo4Yjzs94VqEX4HCfpPz4DuhG14jVVvhwgcv/AJfCJSqakJqIpwkxM5z07WaZyvV7QStvq+KoKbhNMtAVOPT7KdUZGnN8Pk43bTrZS1EwUScM2Z3csS2rrdMREg9ZgCo+6MCOgo3eYfT9XjnwEN4V7QikYyRZ5WwmkwbqvG8vVcN0igZQyZRHIRz4dUXCWM9HbxTDcTR205MTGTUu/wAgCvcIxYdFdoLLyOz7dmm4SaKnqoomZ1UTCOVQEebkADTdTviu6StJEveODyuRs2p7hgxHWGULx+oogAVDrGFOFwsTMpnkrsW4O4s24SmDf1XCeGNe8OH3xcbDaZE7QPHEvnCbRphUwbqlQNW9XnZVCgUDtGMz0aSVvah5hzhuqqQ9DFu1w61zv0pQB7wrGpONFNj1HCTxOV4R/nC3hOBwDoiBhyDsDPtifFDtkO7QudEbx4l54byo7t2YEyqJphUtRrtGLkWvERh4nZTRvZ9NxPG8rl6RCF5Rbnkp2BUQr2gWsIvtHNj3kvw/0baHVSKcqJswGo59YbxHiI0jCrTWLnll3GsPE8Joc2zhrAJL47iXQ4h2B4xcXcHFo1tDSpPJxip2bsOeYIkUupmKtnQcgEQAuzWlRoPZxigTexVuLWWgxJpZvzed2a7eK3w0yk6zDQKgHWOcaNoiks8kcjxJpsEd0WKj0wqHSAA2chyAc6V6okdIlobWWfZkcSOXkVSOmoZRQxROCV26ADlxC9UApwGGSUQ3k6JqNzp/pIc7g6d0pjNwAhT94DUxeoBCKHMtCVtG8wPL/NZFbhRwVEzZH6qCNLojxKI5DGktrbWkUlZJh+mEv1jDEyiKjcAEw+qIVAQ7xCLho+tu4tY3OzmErOk4blA14tRTNxqFaXQ6q1CvGFcVjmu0GjO0lm0yOJpK1SJZcoUwHIURCtBoIiA9fCK+Ru49Gnz7uz74610i2atBNJGqzkerqkcFEqxTGuHpvC4O4REcsx3RzNMZTMLLvCN5gz1dXnYZsxyHxyrxjQkuFi7AOJgnrEwvt0srt0oVP1j2U4RenLeydj5efEmjtuc5eai4MB8uIAUaAI55xkzi3lpHCeGpNDk2bvJ0IOW7MArFedvHDhQ6jhwqqqfnGUNUTRyrTVM8m9jTqYqxcVZhL5xODqKTBUiRzDyjg18QIG68IxudhLHWXl+FNJPODu1cELxiqEuGAwVEBLQRAAHrjlhEymxh378W6w9t5pY+aa4zl5HZLt1ZExhINwekBigN0O0QEI6bGa3N0tLI7SWgtY0bt1CN2SRb2sGpsHrvAOJuqIibaM5o3njKcfpQd3qSgKJlWblAS7r1BLlQRr21iXsjpDZ2sTO883qy9JvS8ZYxbhjjWoFGvCmdYlp2V5OGZ/M7xIh1UxwVrwCHeA7soiyLiNLSSSz7yV+dJpIyPnDfmrIpjil30oIcAzyHIIxpa2yjdQ+rs0rhDCUuMiAqFCvEeHaEWlxO7cWTmHm+1k0VcS9X0ayN0/fnSvhDhs10TzD5QpNElb+0YzhwYg1EcwEMqd1ImpUVJXG0UJ5bmcOE91z+zKARV37tw4UxHCl/2jGz8Y2o6GhNvfxHDT/u1lD+6g74aK6NLL2ocYll3irJK7tYhTHIcOAhUQEBjSnUzjsZNWMOU/GI50b894VD4R0KXQVK29/XLSHP9VuFC+84d8V61+g1PzedxZuaa24SLiFbqJlAVeug1Gg0yCLsSluc/OlOUhmoMSj9pq6iuImfZqUxbo1KIUAQEOAgPAeoYhlBUjM2DFFT0afPh3LpY8mjgjdumc6p+aUpePbFl0WyOVzyaKpzRM5yJJ4xS8BHqHqjZ5FZiTyt4d43ZpJHObo9XAPfA2OxF6MrC/o28I8mCd9xd2fYEeru4RoVszJp2bWTU6eGne7BOUR+AVhy2RTUUJzIY28P/QeH+0D3UjJvcqC3M4OMEEKwsJITMSINSSkZMR4WLa5cpt04psuOompiJxPipiJkxIzbyZS7tiUbPU3H14nmJOTJhxUm5OTP7ETUoeqN1MNSKgSWcgJqcnDd02Ub8onCyKqakOyFTUTw1IlgMWr36SHxTpqQwdMtXvqJwRu4hASQpJp8onDhMIalUxE4dthhMpMnJFLFFPlHQ6MT5UYJZYMRn9qJFwlhxnJ7m0Y+yKXGGyycPliQ3OSILGYoJ8IQVQh8ZOG5yQ7gRa6KcUy2FgmdpNXecqymbSuqzBqa4qjXOgCGRi9YDkMaCdKETp/s4LgY8naPSJYvk7YWfPPZeTZLMpT6UobwFVA1ANvzuiPd12eQW1svaRPDk80SO4+cbqVTVIPEBTGggPZSLgo3xPz/AIfjFStVoysvajlHkvIk7J6N035NcncctBHx3w9ibkqdGCYOJFCM+tpo3cETmmLaOz+SZXBS0eNQAelQaKFAPEN9Ri8SadSu0DNKaSeYJO26pdkxTc0Q4GDeUesBCoQrFCgt4OmnC93tgboQgCKAnhwyVRh8JeuEVQhoVigaR7Ey+2knPK3imEqlyjdwXekp/IeMchWus5MLLzhWXzDBxUjfN5kMFcjB3h8I7enR+TOmn04zS0GjGR2g/wBYM75z84xch7BrHTSqYx3M508jltObYaeHErZyTuLSPCJ7aTT55bjSu4ocRHdXgEaw40DSduodRvfOS9slMbIsSkssT5vU1dNvsdHZ5vuip1ttjPAs1nnTeTy9KXy9Mjdu3TAqaZejx38a8Yl/PuJES2s84T/9MOSyhSOY1SxJEJtBwewxIzUg2EonEsZGK8nDQ5uUh+5CI5YI9CfkcECWaKcnC5hiPlykSEcz2Nv0jNwflIXQPCC5k8TlOfBk1I6IMyZIpGhVM0MklIfEGNTIXLB6hCADCoG6opgGoEDBL/ZAkNEgKhvgTFjwBSBv9sBYne7ISUCDngh1ICChuS/o3aDET/V3e1tbu3dTcMWM6/JwztUw84S/D6ZNpPv4h4xFSOaYjfV1OeTZ90AATlricon/ADiszeRs5ookzeMyHO3UBQt4tTl7uzsHOLPOJinL25FE+fzS3s+2vhErZplJ7Pydxby1ilxJIorGvGzOPRCnbSnhGdQ6qfaribp7ZvQvY89rLSXDvTp/0ezyqc9MgpGBWIstbDyjLeHtBOFFdSIpjLKZgRJIBrcIA1pXMACtawlOH9sPKQ0gHw26p2SVU2LUpqEInWtBEMgEQAKmHcFKZiMazoD0kJ2HmjjRvayXpSpXGuoqYYEuqgFLqlMhAQoJRDIaw+BYutwbG4sBZ9OzaVl/M+LLEiiVMuyB0qhQTFEOIjwEBAeqOQbWSNxof0iOGad88vOpebqGLz0DUGhqUCpRqA0pHdwrJqep8B7QGvbGXaetFrfSBY86kvbk88SyrhmpuvUAbyYj1CAjTtimh6ethLCfBlrJ83eNyOG6l++UDdmYVizy0uuS9w3/AGY3fDP8IzDQjMZfNFHdk55faOM9TU3gQUxEDpHL1ZCADvyHqjWJZLXkneETcXDk514uZDhuy49lBjCPBpVpuDKuY3Ke7/GFANC85a+b5gqn9ovcbMIYipFmI4vwIHhrjwbWA64AHF+BBSGpnMeKvAA9KpCgHiPK4TgxXEBSJEqkHvDDeXN3kwcETbtzn+ru98W+W2FeKKE1zkfZ3j/KIxkLOxXScpCpElIv7Ow8rT9JfV+1T7omG9mJOn6OXpbHrFvj7zRYOZlybRRRP0f7tBCHRJJMFPRs3B/qpj/hGtIS5un+rtyJfVTAIdJtYCczJE7G2gU9HK1ftUD7xh4TR1aBT0mrpfWWD8KxqoJQciUBLmzM0NGM0+cmDT6xaiAfD8YdI6KnH9YnBCfVbmH8QCNGu9sHBOFYWZnyWilP5ycfuogH3jDj/NJL/wD34r9lElfeIxfylhRMkPEWU/Zno6OW8jbuHjOaKuDpJiYyaiYBepUeAh+MR6amJ9n7o1NVviJnT9col98ZYu21OYOGf0RhL7sv8Ysdyt2raJ6wR59KW6b2RDd8IgADjF2mbPXGarfp85P2RD+cUoQw/SdCMmbU5bHhGM/0k2/Ts+3PK5eoQ8wcF2uIIkHiOe8Q3BwiStrbVvZ9nht9t2qUcMuVCU6Yh1BvpGBTV4pMHB3DhQ51VeUUMbpCPHx4dQR0UqftkVKmwwWfOHDwiiil/peNYt4zbETImncuRSun4w+buvm47YOxySVywa5iKYkT8teJqNzp9A5RKaKWIqbGHE/Lk1G9xRT92OlSyM3FEuzUUwzs+mTa92cBaNmpaCzZHCd87tibEKUu+4IbYca9eXGEV1cNQjhPn9L35j3xKS+Yam4xPmlal2t3jFeSIkym2amH9X6KuztdLhlEBa2UpyuaHTb38I5cRO9voNa03caxbJxIfMdoEtX/AFR3yjcxdxc9pMR6yju6wNluGI3SWX5RLFP2Jy9uRi/zEPEY55x2Kpt3KSUsCBI9BkwjmidIS72wqUsPpTI5pPJglK5XL3D164MBUW6KYnOcRyyAKj1ZiFA4iGUbHI/JwUlbhL/OpahlZchy4hZenR7MVaZUBNIRu57xG8HWEVhIlzxMSwvzegcKNutTo10ds1Cfo3+kDhIheWUfGRJfP1kKQoiUOsBAO6Kw3s9YPWMNxrZD826ZwOwPbkA/CNOhMXURnZSqfYgFQ5ONSXsFI8P5G3cHJlyhXAjd7RAQ+EVacWMcJ8nL+VP9Gpkf7O4DD2ZD2xLpSiUpXKaA1hSDKNFG/JqJnIcmya8UalHq/wAYAqakRjiMKAfR8+AEsK4UAeEAlD1orhqEhmI1hUgQAWduprCeInHSGheZN09HbRR44ITV1nKJjGyAvKnMADXsMX8A4RzZZVlMJg8JL5e3VcHcGBMqaZRETCPAP5x1roY0N2gk7fXLQS8hNXUUcYLown1c4gUoCRMAEDCAhUBNu3gFQCMq0M0aUqmEg08tI4leEmnL3B1XBcRFM2wJg4VrQQAeFQDKKDp4ty4b2Lb2X2ElZqoGMUxajhFAROFQ4DzR6wMO4cw36el0Xy9NxOJ5OHaswbt1LyhWpwEl0oiIVMQQKAiFMh4744Lt3bJ5bC0D2aOHBzkVUHVy7sJADVTAA6I0ABEBzqI9kKnQhFhOrOeyIBU2JykJCNYDHT9HAgaNjPECPCXrgTQEAHoEBpAiWCwmAN7sgDDBR3x68MMDxd8CaPXQjwBSHcAl3tgIOIUhIxvzlCAGgRo+gOUOJppUs+o3b4ysseEmBSmKJwMdEb6eXYcCj11pnGdEjozyPpS8TmlqLaJt7/mdq3bt1MMFAxFDHMcBLUMgKkSogHS9yYHXoJaaJomRwmmkySPtcmUpDlAeO0I594RoUgZWkTZkSnEwIqqQvOKmIZ+1SgCNd9ApTgEYw48oG1mr6uzs/LMX6TaEPAoiOXeMS0r0uaSFJfhuLFtFVbuysW+mnT3iFQ7BD8IwL2Jy19kreTx5q7hw082IqXimLQl6u+9UdqnCFLN6LZGmoRw3mhHZ0vSJmKW53ZUz7hjOrT6RLUTB5qajduTZvGRbmOAlGm7eMRlmtI0wZvPM/wAob3CnxMQ2RaZjnWoZZ1rSLtclHRikqZt76eGkkQhbpuaQChTjwGgcc4+cvlQ6R5Hay2jizdi8I9n5YpdWWTMa47dgYb5gARoJCiFAHOpgHqiX8oLyhG9sHnmOwcwmB2rcp0XkyMsIA4HMDFQKAUwxzAVN5g5oAAiaOfRPBTi1yNnlVIRuhAwJt8bMVxI0evdkAYY9CEeEYKYseE8DUIACgHAIMIJhBBGkHDdAAWPQeCRIBqBBwGEoOJoaGgix4bHGDKnhARpAxsOAx6Cx6ESHDfB7wwQN8CI0gANe7I9eGCAFYNAAri9sEMaJIsn/AKDcTjoJKJp3fWA4mLeDuEKQyTZOHCarhO5cSLeNeNT3de6ApCaa2Hyiam2Q14vsiHEItExmErtBZ8jx48bpTWXlBNO8oBDuEhHMKDmcS50EMwrTPdFXBsp84n7PN/HrgpggGePui3aMZ6pZ+2ksmCaZFeWBPDNuOBhAKD4iFPGKeA1iQkWIpOGSafP1pK6bPZoYDANQ4Bd+AQAfSSS6cLJ6mlrl8jsmyo3RREAIO6oGGgUDgIDXthw/tZOLaS86di2b1LF2dYcJ3AKQQzzHP3UjILJrWDmFoGSbhTCl5CgZRQxjARU++6ccxpnmPEMuEa1b1zK2dm1XkjtAdocieInqbihDZgG4u7ujEaKmfQVPHl9xMLQMiH5xr145zd+4IodtLGfouoT+mGju9s3UzUEtOsKboYO7T2gccmpOHqv9o6OP3juiHcHxFOUUOc/tGrAIb3sT0m30vEONOvt3xYJHbe1Fn3BFJXPHCVw166YwnIbsEpqhT3RX+ThA5oVh3OgrM+UOzTb6vaxmcjghv1hqmIpmAdwiQBqA9YhkPUEXZtpk0fuOT/SRukf9sUxA95gD745FNiR4HDhOEkGZ1la3SrI5Gz1xn/SBD7N5E1/MdwCIDkA8REQHsjn60+kKcWoUVUeJtCkOYbqZUQ2OoAMNRGnXl3DFTK9cejTv+11Gp98CIqekUi0hXyAVHEv+3+e+JqzdhbQWoUw5Oz1g5a3rxgIBffEIVVNNQikaVYPSj+i6ZJf5jbnSIXaWTMYFDV3VDcPhCl2hEtNgrOaSLHpuGfmtlq51MT5Q4LQo3aVASiIiHYNA7oWa6appK5orK7SSNvfIa6UzNSt0QEagNRobKg5CES6lsbaTRM7yT2fbt2+He+XKCRQeOVK5DwEc4rWj9BO2lpHFoJopLNYbqAZRmUoAIXgGhruQAADuEMxEBruiI4VeC/Dkm59panDhmt5js29Rvl5NwsmbZ4CN0AijvrLaULaJ+cJg3VVIkUcPGMCd4KbygFKZdYDHQZCJ4fydTme0GXu3Q3WXbt0zqPFCESJzjGyAodYxPUUXiGLluczs7X24snMCM5hNJm3I3MBVG5jVEpMhoUDV4BlnTIe6N1lemzR+4l5FFLSN0jnTC8mtUD7hAQEKUqNeHEA7oo+k6U2DmCaswUmBzzDDBNHV3GIBs72ZN1M8xGG1ntFdl27NKYWgmB3ZzpgYqKNQTLlUObmI0ypujUlmgsdJGie0Eww3CkvI45xVHCJSAbuMIUN4j4RY1rcWLlbPETnkvIkShTYahRCnVQBr3AHHhHM2kTzHrBE7P2fVaN29CmWWKaqpx4BezDxihFVUxIqyFkdYyLSh+ljh6zlbxkRVIw4aaiJhvJh06VARAOO4QqGUZzbuwdqHjhWeKKJTAx63tXMAXA37jUqHdUYyNi/eM3GuN1FSKk2imKaglHrr1ffGhyjTVOG6ZE5wzSdkJ84nQh+8eHjAn6MplKUb4f2/AS9lIRMTlIkZ/OW84mjiYN2+Ekqa8VP1fdviME8MqJKSSWOJg8I3ZpnVVPW6UpREe0aBwAI6FsrLlGdn0lHkj83uLoFMYqZQxSBuMI76DvEBjAbLT+aWfnDeYSu7ik6Ji1A4cQHiHeGcdK2OtMnbiVnUUZqt1ScmsmaghUQDMDcQD39cSwMktc6cW4nh5GzcEby+WXzGum56ohSogFK039W+E7D2zmmjuceY5w412UqmC8YuYpVyvkDPIOIRIutBlqGdoMSR2gIRurXEWUUoNB6yiIAbvAADqoNBiyyfQjJ5fccTyaLTBXpbQpk7KZ1DPrEYySdy09i9TWXWftJLyKTRuRw3yUTMapMqcdw9tIwzSOtYdnNCS+z6ZEjpGuuDJqDQw7qUGu73xtq85s/L0zt1Jg3Swi3bqinNAApTMRHxjAtLc0s3OJh/QbMmKkblHCdQIfhTt7+MaqISCtZtYuTppPFE3bt8ltYJVABMvVw/GEXul+0Cl9OT4TJInNup7fvEaZd0Z+VBwoph7fxh6DfDTi0ZFqbaYLaN3BFFJoR36yLhPkzfu0GvUNadkXWz+mOVzS4nNE/N7g9LpjGESXx7eAV7Yw5dbD5SG5HnKcnz4UghyalaokrsvbjXJwzxZVOCnUxruRTjdvVpvAK168xziHtNoykcwUbzCyahEklTExkbwCncHpkMOdQDMQHKlAoA5ivZ+eKWgkf6JzhnrZOc1U6aIgGQdoUyqOcXuR2bbyOXpM2/QLtXukO8aV4RkbIjLMWSl9n0/kbfbOUMRTif/CJ4peUh0RGEVCQmaE3K1vpOz8Yhrcuvk7dP9pe8KU++HsqWxOTiHtmGGo3T9kTfxAH84zYLyKvBRGDQmY0IsfMixKOnKbfCTUUuXy3vdEdLwxLkR9rzKJzhvyh7iTcPeYxv5BErkCzM3cTbLlOUjPpbNVNhNTbi+SldNRuSK9AWBorEmgqpEEkfD5SJRktiRkBKgfETw/XiIcoqN1PYiVRDmQm+SxIAGzU/KRIoRDo8nEo1UgA0Kxp/kbj6wG+EP3KnzcQlknGGm49sofDKJdXjGM+TojwNzBCZiwoeCRJYQ5IREkODQWgQDQxUThE6USCpYQEkAMYClCZiQ8UJCBiQCIt42TcJn1hO/s3drPKMitJJJho3mh7aWXbqnZHNenEvLuVTr6VMtMlChURpkIcMqxtxyxHPWjdwmdNwmQ5Dlu3TbjcKD2DWgj2wGcnIhpLOWc8ZpTCXuMVu4LiJqF3HAQr4CHEBzAYfl/CMws4kpoztorY9wpfkk4UF1KVDfMKblG49wBeAeNRjULvbBIYABCS5eTP9WFQLCS/ozwkUVtwTEUhAUIk1U4TFCKzKsRSzZNSERYp7HJxLi0gCN8SDPIhiCbNP6OAFkn9HEkVGC3ILmhFKsP2cNTy79nE+JYACJwgtEzJYsMFeMPVhiPWPHptxPKTHzFOLEykyjhP0lyIaV7yRf7NaviETU6dCxyN7m/6SkO7DOE5gSaa5eITZw+3s4UhBdDDUjQnKXKHbqfkYqU6Bu3v+v6sa054kMikzYcOUlojkz4kPERjoMmiQIeFR3w2SGHBR5OAEHhQkJF3QqUIBhqDAR434wBoAAN+EIKmg5oQOaABm6L/6e6KLMzfo/PCOE7+rq84vqiO+kX1QYrVs0m/mdXE6FDF/PbBexKK+0V8+TxHE9Eka8a90gAcgDhURAA8Yz7TTb2YW8njfRvZtQ5GTJS6sZPcsru3BvAOaAcR3Q7ntp3Fm7LzOaM/1tWjdvtc0TmAtQyHcAiPhwiL0FWZTUeHnjzbOQ2IUxt5hrs594V76DGaTua3OjtC+jOX6N7NpJqNyec3aZDOFOJQ33A6sxz7YQ0yaKG+kBn50laSTeesi3m6hdjGoN7DOIBUa0oA7wHsi2yidJvG5NYU5UnON6w9fjD/WyfSRVsuSqdTpvJcmT6E9Kjxwp/m/thfSmbQwot1FjbZru9I49YBmHWEbSC2J+fd4DGIabdHXnRMltLJ3yTiX0UWTTyF0mXMBypyhd9c6gAhQImNDGltnbST+b5ooRKcNC8ttemJWgKAA8esOAwHRVpKoupDn2ZF5QdjXGju2jS3lm1NUbzNTG2agCTslKhkFAAwDUQDIdriOezWcey/SBZNlaiRqEIqqXlkS7iKFGhgy9rMA4ROW/s7K7cWXe2fmCZLjgo4Kl0BuKBzTBX/COePJ+tfMLH2se2HtB8nI7MKN0xhACOybPuNSnbkPGkJlJvU0/wB0ataqUKPGfnBNPlWnJrF4mTrkId2YRSlRw+T/AD+aUja5ijyeJhkOQ5eULuvB+HxjMrSSDV1DqN0z3D7RTfh4RJylavx4VoQOOGphqQidSAByZWAxoaipBCKQDRIJHi12RsqpPFNYcXyNCG2jfS9d3s7YjbHWWcTxxiONhokblDXczjwKXIPEeHVGxy9mm3bkTTTuEJslu5AUOoAgJkwrCTs5emRNuncIX2Q/NYl0EI83Sh4mSAyYCKUOSpwBE4WKSAk8UsKASBKWDkJAAF3thQA4BAFLCgBFIApSwqBI8AVgxOEKwBgLCgBWAKWFEyQgyuGIWMztURNO0DhwnzFTB7+MaBN3abdn7fNjPZ+ipq+uKdDnQFIjjjhqfXjLdJk8b2XcH5Qh1VeUTL6tcqj2dVd47on9IGkaV2LlfKXFZgqX5O1vc72z7xKQN/WI5dsct2ptZNLQTBWYTB4dwqqbaMYw7uBQ4AAcApl17xjenSyBzx4G9oJ04mDw7hw4Oqc5ucbq4U6g7IiTjDNRWCHcx1OKMzy5oBM3zn2oIUMSFSt1Pm4lIllrkhm7hMmJE28DDTivSXk0+UUiUMriR0wIYig7UUUw4lWKyiieGopt9GE2EuTxMT+GHzqX6vyicaQRjJolGmrzBn5vmCZDnIYFCmu5lOHEvVFI0oIppuJenzDkTU2ftFH4/GLczUxLjhuoTWEecX1u7q+MSrljK7SJpPHjO+4aX7pTGGhq3ecTcbdkO8KjFTjkrBG8O4xmRWZnE8UP5rl53FznG3EL3mGgRcJPomcKKYk4mCTQhPm06qn7gEQuh8e4YuSbrD5NO4lc2SplLS77qB7gAYaKzPDv8pGKpKPkXKrKXiS7A7ez7M8rsm8PIkjlBN4szoDt2Geyovz7oCIiAFMUAvDkOUCycy9mp8nT2+kpvOcesxt417c4pTiYqYh+UhNCYqYmHt/nujZOETKUZt3NIVnTNT5vYPzorsxs0ztA4ImzZnIsqYMPD5+fdvD4BFr0Z6KbWaRG604btyNJOyN8omDqpEsszAQabZgDeAZxITq1Mjs+mrJ7H7aV66tMFClBV0IZ1AoByZajWgDUcuqGpJkrtIWzVhm9i1NctJMNdcHKf5GitQCU3ApXnD2BlTjWsHvyt4p/qdol7WCAj7xCvuiKPPHDi/iKc/oly7/fBAeqJ8pzIpFuY8e2UsnMFDqTCRtFVfpCpiB8g6wEIjBsHZv5uRt/tXv5w4JN/t/ahcs1/N6DGHshuX2Q7yw9m/R+Y0iHP0imMHuz/CIZxoxk6n6u4dtPqmvhXru1CufaAj1xbzzFRSFiLqKfNxDpQ+h5szB5osmm2ozeN3H1qpiX3iID3VixWH0DzCeJ65PJ4SWJZ3W6NFXBiAO8Lw3C+IDl7ot4qKfOQqkup+d/v4Rm9OvRcav2ajYSw8nsX8osfIyawRMCmeGRx1yhStQOIbAjvG7Tx3xrlkbYSuVydx50cfK73NKUROrll21GMLs3pkt5Y9udvL3Dd2kf5t0jUS5UqU5RKYB7a+EIL6S5hNHh3kwbkbnVNeU1coXC9oFEQ3BuCoZxhLTyRsqsGVLyp7dvHDxKTs77Qk1q8cXTbZkinugQRruES59YAIcY5uEvKRpelALWWstI4njiX/JyFBu1TRMB8JAomEtQLUaiJhEaB/OM8WaOG6h01EzkP6pi0HuEBzCIcJRNYSTG0Bid0KYffHrkZ2KCApA3+34wYE4C4SEApiQaEsKDRRSPAXqgolgBHDj2KH0cGQwS748I1ggmgA3QAHhMQpBwLAQmAKIcI6a0AzCYWf0fq6m4O3JOHSqzi70rt1MM+qhTbuuOaEg+c9T+UdOWDlLiX2Pk7fp6qmob65wvDTxGGSzWLI2jsvJ09YmjN2q96JbpRJTsrl4b4nJjbW1E4TVTkcrPqXN9GJ1d1BrQRAO6M7k7NNR4k3eKYSRzBiKXaiUB4gGWfjG3WanFi7N2fcKKWkaEaS9M6zhZZQqdwAzERrSlAy3jEYCM1k87l9n3Dtxaxm4b3y3jPDJjQlK1v5hQKceyOctOGmVnbiaHldk0zpSRuUUzOjZHfZ7y51BLiFRqPYABVx5QWn1xpUmCsjkaZ2Vl263JplNcO9ublFaUoURqIEG8FKCI1GgYyopiRSDtBE0EMMEMaPXghgDf7YIJoERrBDfhAB6AqEeNuggjSAAxoCAvBAVGAA3JwUoR4N8eHfAAN4IGCQeFYATQkqeDCNYQOeDxAUbt9YUw+nzoTVSw1MP1IXla+HMEuT2L3wpC0zD5QdRNPYPDHYjoNHhCAu9sSI9d7Y8aCm3QJQgAEsLpppwZm01hwk3T6ZgLeu82ogFd/AM6fGJGdNG7OYHl7PbIS5tesfj74IgOl5mn+j55empzzE9wGvffSEJe2UUlaqifMbrJlUL6tSiBR7q1h09kSbez60wUv4t4l29leqIFoHX0hr2bs4b2TXU84Hb89JZMSqF4UDMPENwd4w7gSBrQs5XI28nUZkcK4ijhQ264cRGlB7eoYrkxdJzB4dxzCHpsl7A/GLMhZNm4TdvHEw5m0mUtNkBHIB3jWnZlFecStwo41dmmc+1d2c4RYyi+WDsxiKFeOE/q+PEICyWj1R48bqTi+kliBeKXn06xH/COqrP6M7F+ZyKM75yHLdK4KsA3h6xyDd1ZQriuZ3LQ1dPDT+rDqv54eAAEKLsFGbhVvzypGOW961BEK0/P4w2PiQmxhxNCChoPCBt8IlhbvbFpsbILNzx4RnNLQFl5zmJdxEQOBwHKhREQAB7xiqlCHLVm4U5NPbv7N3P3Bn8IgRv7Tyf7Jqekmj5b2ilJT4fzGGk08m2VqJ6xJ7QKkP6rpMLhacAMWohUc9w5xXrFWR0oPGaSkrmjuUtDqfPLCAEDiJSCAiNaAFAp3xp7WyNtP6xpEfE9nVwPnwrU4BTsp/ODLE0RgNo9G88s/NCS9wz9LzVEzCKaoDxAd3hvjY7J6MZHJ7LqpzRmkq4doiZYymYkCmQAI1p4bosicmmmGT9LJ4ynaTdTEKoZvgHSENwhQRAadvvisaXreOJPJ0mcjZkcecCqF1oqgCklu6q1HsqFKQZZFWOeZm1TbzBVNPmFUEpe4BGkW/RWxl8wnB3EwUSuNC4hSqGAAMNKZ13gAZiHWEUdZRwopyl8xz17/wAiNYJyifKd+1/jT4RM45qzJXbO5s9utJkvZy87ORuCOHHo7ye4vD3dUYwV+4TcHcJuFSHPzrphATVzHMBDIeqGiiikFMWJpUlRVkEpObuy82CtvaCz80O4lamsawa6ZuoYxwVruDfUBruzjcCy7SJbBn5rnjdpKmThMTGUTooc14KCQoVEaU4iEcutl1G6mInsH514phASiG4QoO8I02zWm+1Fm2Z27j+lSHptOlhqTuGgiIdgjSLcbgi1ufJ0Tl6irhnaA5EjlEu03oco9oF35Z7/AA6qKtb+eWXU8zqOCPUmnIlMomJFKANAzqIgPfD2ZaeLcPFOTcN25Lvo00Q476iIZ5ZcIoE1mDicPFZg8UvuHBryht14eunCKSxBl6Jpil7hM6c0s2dW/TZvEOTLqvDWvaIRXRVs/aS0BE2aZJO0dqBexjCcEj0HPLrHKlaBWIQsjeKJ4iaZzk6Rro0L30rSGZm7hupyahD7PRMHVmA+HCKn/wCIjpmyWhqRyP5RMASmGKUOdmSm/cNchAYkLU6G7LziVqpyeVsWT26OCYpbhK0ptU3d4BFH0V6TlGcrJJ7UKO7iRgTbuDJ1Cg7ijSoiAcMvGNAmGlOy8neam4eKncZcmmiYRoI0AR6oyedy+2xTLN6BVE3B/wBIHHMqX5OYdsKbwMIAIBXgIANIdH8nmV+cDqN5w4SSP82YpTiXuMIhF6YW3buOUUZu8I/ozGToBQ7ajx7olfPUvTb+cFHGE3u3rymxdDrHqCIblEMIvkwK2ti5hYNPDbtzuG6uzrWVe4fVHt3DDawmlaYWLxU1G+ut1drBvXDlPwEB3d4COca/am2OjeaS9WXzyaMnDRXZNdUGuWYCAloP4RzXaJaz6cwcfo+oqdpiDh4xe3hnu41jaDvEzaxZpFodOtqJp/qtMksuGA14u2c1OA5Up2VgrbTNbiYJ6nhtDnPyeIVMQOYR6gqAV74yM737cbLoRk0vcOFZxMLh9U2Uym3FGm8esQimlEm5YrN6P1LQStVS1DdVudVbGxCm2zBTMDZcYn5VYnRnh6mmnL3rglSqGdGKdQue6o0EKdQZB18YhtIWlZvJ7krkbgmu3gvKJmASEAN4VoIZh3RMyI9h7eM28wmEvZOHV3lkzbChT8agWg0EajWlISGhnOh0T2X+UOJXL7+ey3TxBy7Kxk9stIdl5xfZy+xbRukQoplW3Kd+zkA+MblNdGdh5hL9T8zkS2RumKY18oiGYgNc/GOV7byr9F5w7keJinbqXcTdeIIAJct1aDnFImRDvnCe3h8yCNCawpiRHlWxFMPnxqujSwqjy5PJg3wiXhw0zFqJ+oeFA8BiajKgWfR5ZJSVs/ODz0rgvJ+wQfxi8lQhwk3TwyYcKlTjA1TGwIQ2cow/Vho8Ph8n68BQ4k7NNNPEiq24X/pBJPoERD+8MWxF0mzb4inQ6PrRndppprk0Oon2F8ACABkopCXzkEvhBongssclbcn9SIS05VFHmIp2fDdFpkiXyfEivTNwm4eKp4fMNdjOmy5EK04xaZHMNX5OKuuXDUh+wV5SNWjO5pKDnET5OHbI6mJ6SKuyWUw4lpeupEjLi0Wh0ryicQkvdYn14ly+jjICMXTw1DQ6ZrQm7LBGgwAXezq3KfZizxSpGpyhIuYGjKobUQpwhI0GUGCCNYzuagnGE4EQ4wU26GAMImCDwUd8ACB98IiSHRghA5YAGh04arJw9NFRtxbuV2Lbpawmq+mb2qcvlbXNw7UyoBS0G6WoheMOyUDVEQgApOnMG6cjaKJqf0rryBZan84dQDlEbtM6AF6vAAAYulnpgo8Zk1jn3bpu8IrEisnOFHh7YW8Ubq2gcJ4bdq3zbylIQzRSEecPWpQoj1ZRcJTL9XT9SBgSGBiQg4bw+IGGnA/YhICvqNITFvhxOLJpw0OXEhiuRChI8mnykPzNcSPJtsOALiOGnCRyw+OjDdRKAY1PCQlhyKUJHSgFdmRrKwwMflIXW3QyUTUj1LI8ol2cwTTixMJ83b3FOnlFBIOHykOUpmmmn8oUIQntGpGFSl7OjK8bF1m1slHjg6jNPCIf2qj3xWHrtRwp8oUOe/EGvbOTpqaumpiq9FNuUyp/cWtPHKHcqLNJgprDxmduTolNvpwqAZAPYEEabiBLS8nJkxIkUkoRRSw4dkLHSlsZsUTCF04bl3wumMIQsUYUAKQgQYVv9kAB4KYYCEjngFcFQ8ImCAFSDkQUccmmmc5/ZLX7oAuNxDgMVPSIOHIzqe0F3vADDT4BFwFPlNX6d7m8a9UVbSSyU/Rc6n0SyZil8bowmSc+25V1hm0Zp7d9bm9o5BGtaLJWozlaqabfmGIU3sgBae+oDGVzlJNN4yeOOY3dEUMXsAQjZ9G1oW/nRwzTuHIqjifWumCnjQYm5skWVq9Ul6kWdlME3icFeSNN4piYfP6RchiMdKJ2XUxFOZ+RiyWTxzp/ORgGlWzLzR3aRLSZY9MxG51gM6RLuSUNStQDO6Yd4huHxjUVLYuFL6iaZCE9W6P3hDKZTtvOGasrmEvSVScFFNQue0Ah8OwYlo2pVXDtLTYS1krt5I280Z7GMUMZPfhKAG0XfurWnZSMJ8peyDizdqGVtJWmciTimsGu0uLlEMMw0yzpSvsh1w40Oyi1Fk9IEwk7NRXzJhgteNmQ2YXACvHMSjxECgPGLrp0c+fLJu5W8TxVTpgYt7oqFHIahxrwgNKdlU2exatHlpW9tLJy+eJuL51UwKsXiVUMjFHuEPjDqcMuTOmonfJGBeTXb1OTzSYWPmji4k4NrDcxq7ChQABKHXXf7+qOkNdl8wb4abhI5PZNXdUM/vhWJqwwnYyqbSlNS/h8+Kg6Lq6h01LxbnRNGgTVdOXzw7NxzD7SJvXDgA90MZtJE5omTDuX7uyb+fH3ZxJlcooq/m9zYnrMWSmloHhPk50mnOM4MWl4A3gUOJurhF7sxo7k8vbpPHjjzg4521TDIPYQMhp2jWLm2bfRp3CezAJs9JpY3lbcjNuncSIW6X89Y8R4xNpEhFJOHqScBAokWHKZIIknDoCQCueISDlJAplhUpYdiQpSw4AsELCob4OAC3Oz4QYpYNc7IMBYoTBgxCwYsKQDiAUIXKTDTOopzCFvG6qR5ImIoROGNpX2Hck7fnn2lt/DcA06oAK7MXCkweH6ZOaUvhGdaZ9Jcr0f2XOz2HE1mBbrdubICgHzhs6gXgHWPjFp0kaQLP6K7Nnmk0uKvlSimxZ3tt2vQd/EpQzExqUoABxjiC2tq55bieOJ5OFDu3bjpFLkUldkhC9EoBuDeAb8842pU8lclzxIi0NoHk8mCswmDjFcODXjGN8ADqAAyAA3RAKip+euLOxsfMHnKOLjQn0ixs6D1FLmI98WNpJ7LydP9TI7V+kWKA3u0ArQI6+m7bEOojN20kmkw/V5e4V/s0THD3hx/CJBCxVoFPSSd2T6yeXhUQi//pPq6Z02+wXm7OQUDuhkradRT0cUqZLqMqS9j5o3/wCj1f3f8YXRkUwbp/6vcX/7MR+4ImvPKnzn7xoVSmanzan8UVjEjORV1CPG6nKNzk/7s3xyyiSYK6xyex9mJkszcYnTh+3dt3FzWGbc/wD3efvp+MCW4Z/Y7k0s5iikT/m3EThFk6l6dzmE/PeP3xIpv2af9Yja5i/IrbqQuE3GsS/YP0i8P5w+l5VMT9XOk4u7RsMbhqcRGlACLK1Xl7j24XVep+jT2CQ7gV91L/OCfKJ4SvrJl49vXFOndm543cYjdMjhL6RP7hLvL8Y0rWm8ScklTiePCS+Vy9Z24+jTKIjvAM6UoFRAKiIBnETZSOfzHcYmrqJnIf2sh+MbT5P+iGV2sTd200gYrezUsqZPDMCeuqlHaJeEa3S8QLQRERCvCNsZ+StaycXFJ4zk7f1cRwU5+qglIQwhxrmHbui4zHyXrQOLNt7Lt7aS9uybl5Nu3l5iELX1jAIVqOYiIZjHPmdKX7HNmlXSs3tQoSy9k255fZdoUibVqVPDJltCIkDjXr4xnwNlFPnI07SB5NukSwaarxxL0nDK9dK8TUKKZs8gGl4SiO4KgAdYhvjL3pJpJ+TeM1Ujn5t4uXgIZDG8O0wu+GOkcNOBcLpqcnFeK7UxD4n/AKYVO6Ui8xOmSaTbEU9iHZiJt04gQmqicKpzRRTk1IWSIxJ0h08OHjRfDiDI5h4kZT0kaXFYmDGTUg7dHlMSIxFTlIcCuomp0/3vwguTYkzmTg526cRqT5PEInz4fJucSKTJGyyf7OGL+WM5o3w3jcipPa3+/f8AGJBYFFPRwgomon68DUZcheVyhT3RryZ3Ejebf+zqUoUOopt49VBqPbxijv5ZMJW41d43Okf2txu4Y24fyaGkykzOcNzt5g3OqTnFumADpCPEBH7o56lBSWxvTrGJATrgcKNKcaLpfh4jeaOPqqJgPvHL4CER6mjVx6NOaX/rN6f8Q/fHBPs5O6HfwUQCdcGuRcVtG00T/V3jQ/1r4D/CUQ+MIG0c2k+jaHP7Kw/8RcveETnGRfTkVQU49hRPrWJtQ39JJ3B/7O6cPCgj+eHXGOJbMJf/AKwZuG/9omJPvy90ClGQ7MZ4cAZOFVCx673xZNxsIcYCHBwggl64BnkEVHimpt9g7jkS95hAofEQjs8qWGmRunsESKCZS+qBcg+6OOZMs3Zzhk8cJnOk3dJLKFLvMQihTGAK5CNAHIch3cY6BmenixbZmR5L1HUwcOL91FNEyQlHeOIJ6AQKiIBQBqAZBTOH6JZc7Qz2X2blas4nDwjRuls3t4nH1SFDMw9gRzzpG0mTS26h2YX0ZOkYMFuaoicSiBr6g1oI1ABAtKFoFajnEPay2U4thMPOk4cX7huRbp1BJuHACFqOY8TCIjWu4BoFfNBYQY6ikJweEogA0ej0FgiAe+nBI9BTQAAJuuPR4Q4DBIADXggsCYYCKA9AlCAgQ3wADdCPASPFLCghBkA3W3Q1ujE2SROHCeJD6XWdTbqYjjbOTo7oH3FWIUjNRu3I8U6eynBm62scmpE5atxiN26aaZCESN+9FYTUw1IXiMk1JRiJ4id+/wCqbpRFqIqJqYaidw8WJpMW6ifpNsnR7ezsiLnblNwoTD2LmzswiWR0eE0Eg8AIXZulG7gjhP0pOb7hD8RifkLDzg4PNHnokjAYxjZZjuz4j2RXCFw4kSzOYKM0pOmpyRDHUKVMoVMc3SEeIhw4BxgKJW11o/PCiTNnc1dvs7PTPSle4Az74PZNm4TUI4bs1VVVeaUpRG9TIBy7eI5dcSNlNGU4tAoko4b6u0ObaMbeYOyN7sRZCzcjUSl7O4kcnJlMYoiJhHfmO6sQ2WZPYfQVaS0EwIpML7IivipQd5REI3QPJ1kcjkZ3ErTeuHxE9lMt2hj0yrUK0r8I0mXydnI2+sJ3NgvSMGz3RWZzpqUlbhVnL5ek7IQt0q2JQKj1h2dXGJUmQZ5LbGTROaElakvVIreu4d3bz4gHZvHsAY6BsfoXs+zlZHDxxMyOFSgZRNNYoAkPEoAUN3Go55xgiFt54nOFZ4nMFUnRzCbETpsgYKUADAOQdgRbpDpstpK1PlkwSmaV27dcJ0HLqMUAEPABGHclGr2q0f6O2cn1Nw8aSw+ahXDhQuL2iNRKJvuiqSrQc3njdKaSe1Ddw0PzTFTreAMh4BnWuUZlaK1E0tRMDzSYKcrndu5AQg9EPzUeMXOy+nK0Fn27dm4l7Rw0RLdNdKIKGp0t9Kj3RJWRcZ1oBkfm86kneODvcjFKooFw9N4UpkIxmLzRVahvOPNfm85znMBU8MwHDPiI7gAM616g64v040pzi3jckjsvL3DI6pgvLGWKQ5buY0oNA7xHwi32cmtl5OzJL5xOG7eYXeUM6cAB1usSmMO14Q7jVjLprofZ2fl+uTy0iTQnslqJuwANSvhXxjNE5gozcaxL3ByYRhw1LtNw5GCtc46JtJo2s/azFcJ20dnxdpMpjJKJpcdmnDvGtOMY5bmwKlj1P9aNHrc/NMmYAOUe0oiI+4KQhDdlpRt435RO0js/1jAP3hD4NKWkx4pht7QOD3+iVMBz7f8AlFHE3KfUja9B1rLLytPzfNEyJPT+jcGTv3uFMq3cuIhCY0V1NhpUtYo3Tmic1wljXcQze4nTrExQoPvCNls3o4kcnkZJXMEyPSXrxiqFC4U/shF3eKYbc7hNPGIRMTXS9KgVoHfHPDnSRaC1FoDs3E08yN7wplTxAACAG8DHHIRGmVIlvFXZTjKXBqc30WWHnDM7NOVpS/dyzUpQUKIZ5d9aRXnPk+WL1c+Io+v3QLeKoGzTeam68O8Yos7fTiz7xupZ+3EzduDmFS6VQFAoHUFBAwDuEBjZrBT2cWgs+3eTxnqjjbKpwA93K8BQyCu+gZBDhLMmxyzbmxydk5wrK03mtkIUDFU40GuRu0OyINuwUU+bvx07bULHzBR3L07JkmszPyZsNEQEoiFAqfeA8agFYqmjvR9NJPaAkwnll3GqHLdTvFFQiR6hSoZDQA3iIZcYbliFjFQl6iahMRM5L/rFEA8Mg++Nx0Z6PZH5jStJNG7dwdUo3cagpkADUGtcq0641K0VjrP2ok6srmDNuTZHDUKUAFIabIhTfQffFds5ou/R+Vqy+aTx29aHNiauXk0i9fb2iEJTT4Y8DnLSASR/pI7Ts/c1QhuiXKo76D1RW0lMNSNRtdY6V2gtBqej9nfIQxyqGMoIkOIDSoV3B98ENoAtwo3xE05ffu+jM8uD4UAQ8BEO+NE0Rcm9EGk6ycjl6snnjhJkc6gqYyhdgwcAMaggAhwCmcNdI2kqzcweavI5WyVSS/rBUQADjTeAdQb6jGUT2RTiz7w0vmkvVaOCc5NTPuGoCICHUIDSGAjxGGS52N/0c2h0ZpppPJhNCJTMlSmK8MAAWvqbgAvbvhppLtzZNOYNJpZdxLHr1vUqxcO+mYgZgICXeIDuz3RiTcyinJp88/3Q/d2anEvbpPHjdUjdx6FS7UhvEMq9YQNFxZYZppUtJPFMN44JhZXk0UxIGUT6+lrWLHns+ozvuzlwcS9sGJWuYdYRlxklE1MNP6sLItVFLmGnC4Ewiwcpyexfr7uruguF/B74s8usFaiaJkUZyN2qT1ipjT890PXGiq3CfpLNvf8Ac5fzguSOLF6J5hayXqvGbhukQhsPEUvDn2AAfeER8ya2w0fvHEnUcOGmLX0fMVJuEQEf5VhxZ+fWw0bzDETbuEr5byiLhE2GrTgOWQ/GNGR022TnDcje1ln1T39kxcMF0ygO8AqIDTs4Q3uWYQ4cuFFDuFFDnve1+MFTmLxuoRRu4Okr6xTCA17wzyjeW0x8nuaOCN9TbpEPzSmKomBOABzqZj20iM0o6JbPyuz6tpLL8kRonjLI3hORVIfVEaiWm/qEOPGAmxVLG6ZLUWfuJzB5rrK9dUTWzUpxEphqNfGkVfSfOG9pLSHnDNQh0nCZOb1hXf2huHhEfIJK4tJNCS9vfvqmDm9Q/AKRcm2iR4ztQRm8UIqyIUFiqJ0C+H0YhvAQ4jxic1wNIjtHOjxxOHCU0mDe60JQxSm6dByr2dm4Y31u1TbpkTTTuEIW6X2QCE5NJk2aZE008JIhbpbvUGQQ8XHD5NOIm7lWBKWDCNE48UOTgU+UiAQicMNPlIq6001hxiJ7ZLw/DLLsg9ubSt5O3O3UcEJs8p7IcKdo9UZFObevFEzpyO+kS7dMspz6eyHAIrgtExpG0mpy/wDoORuMV7zVlOglUNwdu/up2xHWbXUUlbdRwodY5y3jGNvNnx/NIzAZdNHCn6udVU9bxt972h76xqEkR1OXt0+mRMCm7wCJLRLl/CFyBylYbgpCzUcRwSM2O1y/S/D83k+qH3RT5gzUTcHce1FkUWUZy/E9RM5vcFYrclmvnRM8Z0u4uW4g6b4ieJCTZTDUiecNOT9HESqzUTU9HHQYk0zmGGmSJqVzNv8ASRT001Idt01E4Vh3NJYnT9ImpE6ibk4pEhccnykW9ktiJxi1iUKuEYjyGw1IlT7oYLo4cICck6/KEi9pjycZzKz8oSNBZq4jcinsxlUNafsUOMFDfHjkgLvfGdjeKBAaQQRg0FgsDAUGEwCsKXgj14IYhG92QiqMLqboZuBgApukO2jyzbdlJ7PsyPbQT1QWstam5hRABvrKCHNTJvEeugbxAIj7MWMl9l1HE8mjg81tK9LdfTRbNQ28QTT9RMLwgBQClMxqIiIwJ5hiacJxrm2eVWfYFY3uhrKixlhDhUcMgD1Rf2jLEU1hTbPlDaxAK2YqKKYinM6MShW8KIJQ4ISEDY1KjHjIw7MWC3IdjNsjVk4binEkujCKiEMYwFOFBTgxiQoAUhWAbnShudKHwl64TNCGiPVShAxIkDhCByQFGIYI9cEOjD0CQJUI9ex5tyOBkmp83BFJKzccm4ZpLfWLUImCIwbC7ILCGLSVt26eG3ZpJf2ZQJ9wAPvEYelSTT+b/GFgLyceAsMm4UAg4BWCQteGAdwSlhUoQkBoEFIgYqB+uAMrCAn6oQVUhom47FzDdRzDQ68NlHMOwi5WNYM5pMPlm2QhQMYpcr3V7o1FkxZs0yJs2ZG5P2ZQr79417wjGbFzZNnNCKKcy7tfnP7o0le2svTTJq6arj+zKIAbxEAiZGlhq/sjL9YevMQ2KeqhS3sq/wDPvjMrdscSzcwUU+abnU+qIBUMu+NKTtBrCh3DxvhEJ0b2ZvGMutRME3muy9RTYVKdPwNkERZyFbE5amq8weKcpsfC774mLCWgcWfnjJ4o4OczdYC7Ja3gHIQ4ZZ17wCLBK9ENpJg4PiPG6yV67evCI04DSlKD3h+EXmS6EJXI7kweONYVyMUpq3C9gBEpSLTNLRtDiJkw+ZdCG80RTnjc7dTp9LiXu8IqcxUcM08NOEJfPHjNTExNjpFN1RsoSsK4UbD2sT/V5o0VJ0TKJmIPjSoeMSUrsZajWMSYKS8iROkioc5zfvFAA94xMsras008RRM8KL25b4fydPmetCsyR35vbytnibBPWu7/AH9nVGDzXSknay0Ezk/m9wkRusdu3Kpz1boiUxqVHiFQ6wEB31ANImk8cTS/iKbHRKXoxjek2yjhu4JbCR3COG5gM6KXITU3HAQzyDIevshNG1NpuxTpkDiydsCTRNM6V82MUu68G4wB+euN5lloNcbpOE03HKlAxTFTNcLUPWDKMWtY4TtZZtK0CfpWRgK4LvHPLfwAREB7o0PRfPFJhY9u3xL6rSqN29UaAYbvvAQhJ7HRqIOSyJ6aSe1E8cEcJsz3L11NRQwUzGtd9QCme6vZF+Ts0mzl6SabzFcELyhjZAc9MxCld27hDiyEjeJysjyeXDquOUKndCqRB5oD1iIZjEwLNP0aewQkRI5CDYOlGanKdDo8ItzFVNw3xE/3eMRDiRYieInDJmq8k7w6n7xTdX84l9orF3QJD5JOGMsdN3jcjhNTYP8Awj1D2xLJFiiXseJuhwBYIQIWAsBAJSwrQITKEKxYHgJBgHDgplE00+U2LhRMY3CgBUREeABvERyjBtJXlTSOzbhWV2XZkmbglU9cMpRDEAOgAZnAB3jUAEcghqDlwBv4KJ/ScyBIonHE6/laaSHHo3EqSJ0TFY5l8TGHPwiGf+UjpUeKcnbBwl7KaKIB/cEY0VCRJ3kCicGF0nHz7W016WJgph/p5Ozn6OG4w/gQChChbf6UFE8R5pEtQS/0SzhcBL2VAwRp+P8AuLM+gzuYt5PLzzRxsEJ6O9leHhvpGX2v0s2fsHJ1Z5MHCT2auKlbs01CnOcd9T5iBSANKiNMtwxxpM7UThxybiaPXp+kZ46UXH3mEYqz6YOFL/8Aezr+eHdDWnE55FttfbGYW0tAraC1EwO7dn2SlLkmiQNxEy1G6Ado1EcxGIU08bt/1dMiRPZ/nvz6orQqqQkYykdEZ4rFIlosTm0Snzah/wB6GQT1RT0l+Ic2JBjBycO+QWRJqzRSEyzGGQFw04MVOHceJIGe4ieHCzZyonDdiknicpEpqScSTbcWbOMSJNoi8cX1G6ZzkIW8Y3AocBHqARyCvGPWQsrNLUTxpZ+VpnOq4MF03AoCNBMYOooZiHEAjTNKzCT6O5ey0fyNQh3ZC6xNnV3NwoPMIPVSgiABlQwZQKeLE4Gaa2onBvOGH/6oixd/YgwDiejjXMWBYGs7cJ3MOJ5rNFFLmJFRSOm35T2YIae8pFIjAvijRw8ueb3iRD3toqhqEp3hUcu6OoLGzmyeiOwfnzWG+saqRZ0ZNYBO4PeMYQIYaCYKnyAN10KhHG0nnyiakTaz/wA6N9TmDhXCvbN03NHrANwd9IJRyFfA1W1Plc28tI4O3k7zzI0xBMUzWmOcg0peNSgDQM6ZgIjviCZaW7WPFD6xbCcK3/WfKfeAgMY9NGikvucme4fpFLkYfeOe6ow2YzFRNTEU2DwlCK2KzcjpyR6brcM7jf8ASiYKtOaZu6MV2mcOoQWAw07hAe2NOY6ObF6eLJqzCXs28qnqRhK6Ru0aOFBzAwkLXDvBxKAUHgICMcfyyfqKXOUjrjyT5yzUZzBPEJfPS8XiUOGXeIh3BCqdsdhx7pWOY9KWhW1Gj+YOE1JeryVVFETbahCcDkEMjkDdUBqAb84zQHWJ6T+HMPfH1ctrL7B2klfm+3CjIhLwJoqKKFTXSUMFOTMOZRpQabh3DSOAdOGh9vZucO3Fk5wymrQnKYjOgkVAo7QgUBECqF6RAEQHeAhmEZQymi3t7MbWWgibhTEhNUvMxOnCRxikg2kWFm8iSB/FSbuIlUV+bGqkRKESWRfcpEgRzicpECVaDg6i7magSyBcRwTnxY0EFIr9mjqYh3GHzNm9wrxDviymVU+bi0ZMcJo/s4Eh27hQ6cJJueTgG6XPUw4ZIBEG+IdNROLRJNHX6QJnTZqHIcnNulA98erhvirLF+ci3WGtWpZ9wkpiHOQhr131c61p1h3RLeKHArU4spNJG41NwzVIrneTujUtOsAqMR6CifziZI7Ys6jZPShI/OHm9uqqqXDUvJlv1DnFvUCoh8KhvrGQaSvJ9Ukbd3OJW4Jq6V9Yyahq3CcChQoDXw9++ORuNV2kdsL0t0YSoq4T5RvLzqk/ZmLUwdm6GS0+bp/rDN6l9ZGvxLWJe7hqHb+obau9EQ7q/GkFUUUjmnovcTpp6shAtRZ//wB4JEP+0vEH4gEKjNJW8T5R4yVIfoqKFEDd4GGH6jWXvE8N4zSVJ9UIiJhYWTuEzqN77f2S5hXsDhHFUpOkdcZxq7jJeydh5hfTTl7Juf1mqgIfAogHwiDmOjJn/wBF2gbpey4MB73VtlEB95RhF/ZrzWodPnkhoiwT9Jh7cX1GDpxI9zYSaN+T1hkqf9m6AfgNB+EV96weS9wdu4bnIf1ezrDrDt3Rf27D6P8AlDxSWN3jPzfNG+K3/jIPWQc6CG/qhquZukZQY3/lggGidtJZ15I3BNY5ZurUrdYu5WnA3qmDcIeICNBiBr9JsRupqRi0LQSPFPBroQEAANIJCl0ITgACoR426BgB3QAeE8EvBAwUd8AAiNIAQpHhNACeAABDjHgHhHr3ZAF/CAAShBqDAQYu6HcAl7siSlLRR44w8OGRE/z2fzjQrJSLV25FHHPV9bohwCFEs83l6iaZOThx5tU+jvxpkr0cedJeR5L5g3Vvl5vEo9UIM7LKSOaETtRK1SMljXTKF3dmdMopMDGrTStRRvyaf/098UgQ4x2u40UWPmjPEl/TLeKZNS/8BHcHdGPLaJ7PvLSKyeafJzkUEpVkzCQTDwEKjSghv7YbxAwkhlICNnn/AJOzxnfUk80OsS7ew1kwv06qgP3xT09FNqHF/V0257nOvKXPvAQ+MQSyj1CDplxFIti1g3jNxq8wuE9YpTVz792cSshsUpMJg3l8vZnduHBgTTTKUb5h35AFR4QCISzVjnk8cExPk6XSUNv+yGdRjYLMaNpHK7iibfWHF7ZUUz9wRu2hnyM5ooolNNIDwjRpdAxWKPpevbUAaFCnUFe3gHTso0QaM7PtyN29k5Ye50nDcrg/fVQDDWMqkttjaByDKWDdNMnyfmbPwz35b/yERdrbVSeXt1ZW3leK7u7KnMuDwG9QBHvDLtjsi0dntA+GrL7SOJJKnZzAmmnqpUz7dAKF9Eb5BEREAESAFaBUK1jAtKvkuzBworPNH84O9Jd/1W+oQ5hyphL7jAIbgMWoiIUMI5RmpGkofRgJp1NHH6xMHCvSKVRYwh7q5QgU6n8N385cIRORRm4VZuEzouG6gorIqFuKJKFGhiHLvKIDlQcw+EOER4xpe6OeXIuiMPEzQ3STU+xDsicOxIcqkKgaEbmHEhKWTeYPEm7x4RokcwFMsYuwQeAjwpBYaJuyFp3Fl5gdwozO4RVLdUT3HMHWXIc+O73RKuEphpMnmryuXqkSyKXGpshxE5txR7AHqyi8M5XY9nKyN028vmBCJ7SxqHE4hvMNKjQe3KIyTlnH6QO3lh00pfLyI4amInVA5+sC1357+yIm4w3YRi5kDarQ7aSz8rVmic0bnSS2lE0zKdeXAA93CMwEFMQ+Ipf9q8O1Gw6Q19JDeV4kwnCS0vvCVTVygS6I7imCgibvrGPKcnCpyU1dDccQSE+kjX9C9qrF2bbu1J4ok3e3rxVlC5mTpuKNRzr2BGPAMKpq4fzh7n1hD7o1Fc61lel2wc0eIytnODnVVNdLeTEgGEdwViam9k7HzxTEnkjbqq5l2qkHIQyMBRADZ9e8Y4wM5+j2D+sU1BiYaW4tw3TIm3tRM7ntOBH4jnEtG10dGzafaJ7BzAjdxK2Tdxd2jIswOKXfdzDLrCvbuhGY6d9G7NmfU5gq7Ph8mm3RGhusM6UHtpHMi7xw4UOo4UOqc5rxjGzGvXXrhACKKev9qJsRc3KzemO1E8nB28vkbJxranJlumIcoAO8xwEa5bxEI2Zu8+Tk1zCSPhgZS6pUhRzqFRpl2jkMcdSO0U0s28I8lamE4IUSlNv39gw+nNubUWgTw5hOHCpPVKa4Fe0C0Aa8a74bhcLnXAp4lxRNQlxUt4pim5wcKd8QNrbdS+xbMjyaN3DgipsMpW5SiPeIGEMvHwjnWQaVbeWfl/mtnNL7Qno03CYKAQB4BXOnZwiFtHbCeWkU1icPMW5zegBe4AjL8dRdy5VO00C22muRzhPDk9m1W6pOa4MUiahBoIAJRL39/bFLb6XNIDP0dqHpydEql1T4mAR+MVE26PAFI3Rg2SU/tLOLUONcnjxV2rdApjGKAZBuCgZUg8lszMJ4phy9Mhz+riFAfABHOIgTdcOGTxRupiYhyHJzTFNQS04gIZ1hiaubFYnQLOHipHFpEzsm/RTyxD59XAMuuue6N0aWOk7eVkk+pkVaELdKisW+T/n28I570c6cZhZ9xq9oFHEwZHqa8Y19Ug9gjv8AEeEbbJ9MejuaJpYdpG6SpyheTWqQ9R4DUKfGM2aJEbM9BVg5goRROVnaHJ9CsYLwdQ1qBvGlOqHMm0KWHk6msJszu1bwGvOlBPdp1AFACL2yfM5g31hm4SVSPzTJmqFe8IXEvXCNEhBtLm7dMibdO4QnNKWF8BPr/igQGkAY0A7DF9KmbxM6bhuk4Ict0xVEwPerv31jPp/oRsPNMVROX6kqcolKZuYSXfs1EB8QjSjqxHPJimnAScl2+0bTiwc0w9t3L1f1dwUuY9ZThkAG7hoIUpnUI0SWNZw80Tnl80UPf1dTBKboJiGyA9YCHXmARps4bpzhPDcJkVSIa9dNmFYgLRFU81nlcv23Djk0ylL4DXsCBuQJGF6DGSnniYPPN6pyHRDlOCR71QDvEB4RubWXN0/lClw54d2bsnL7LyNKTytMmwW8opdzOcQCoj2wukxw7+JGT3dwY0MdRRP2CQigniQ+eBht+TgstMmn7cUB4WimxDafzyV2Tk7icTRQiTdumJjG4m6ih2iO78Il+TTvqKf4Ry9py0hfpRPDyeXqf0ZL9nZU9MrnUacaZB1ZQ0SlkVi1VuHlpJw4mCl8iRzcmibq6x7aQjL5ozU5NTnn5vfFYAVPbOf8YuVlrMqbEweJ3D85Mvq9vjCkapFiZNU00+T55+ca78PCJNuHJwUUcNPEhRKIT2KHKYw8YB8sJ9aGAGiQkoYkwShSGi3zwdTs+7UU6DdT+7T8YyayczUl8wJieiIbaL60abbh5h2Xdp+uUEy95h/5xkDME01D8p9qFSWw5m1NphL5g3Iomp/OAOxTU5SM1aP3Cfo3ByfVyiXb2geJ8niX/vjUyLTq6acDeTiALNXDiHCS6kAE+hMMOLDJ5viKE58UIVeUyUiXk7nlCRm0WaaVziQRQ2JES1ccmSHpVYzKSyHkvNhqE+tGhyQ+JK0lO8vxjOGw8pGg2cUxJf8Aa+8IzmjSCJIRpBYERrBbvbGZuGoMFNBjb4SE0AmeEKQgcYXvdkEMSAQgI0hNbDrDgQhIxIAMY0hI/o3pAkVtHFwjJ6XzO8NnsiYwGSOOW4BAxa1yE24a1jUWgfv833f84jbeWTl9sLPu5HME+ScJ871BANkwdw0Hwip6KbVvHCbiw9pORtBZ8pEVr2YuEPm1y8RAQpUa5DWK5VybmmEg0CUICJBgiNYIO+DQUwQ7k2EjQQwwY5oJBcYndS6oAxI8YIEm6GAnc7YSUJDowQieEwGpiQicIeiWETpQXLMUKEHgAJHrwR655gcCx673wmJoEBrAAYwQIDACPCAKMABoGowUxoIJ4CBQykEMpBBPCKisABxW64brrwkopCJzwAAqtCBlYE5oSMSABzLnOG4+1GsS51I27MijhwkS+X0l7neEYyJeuDLvnmHht4C8jR7dWvk/mfU5XtqnNexOwN9O+MemE2cOHGJ0/wCW6DuzvPnFL8NU0sSGiZyuWmQzZRNPlNs/rGzH3xOrPlFE4qku/PuiyNxxE4GhK5FzFriJxX1E+U+1FxcJ8meKy6RUTcQixsXfBo9f7YMXdFIAsIrIJuEzpqJ3yKlumL6wdULmhOExx7e4w61kgcWLmDhu3vnlkzKJS9Rq53R7QEMuyLP5ODhP9OFZO89EqidREvrCQAoH56otdp5C3tBK1Ze46e0U3Ehw3CHj1RmNh13Fk7eMtY5JxL3QYht94htkevgev5pGOOJ6MJdWG52SopicmnsQu2bQmzS5ikSSJIg82fkKIoQ1mkk1xM6ifP8AhEkQkOUCw2lISZRkPOkjcYmr/WKbccO/gMXGUTuXzRPk9hUnORNzy17OIdsOzoN1PSJkP9mK3N7N4fyyXqXNrZu1ASdw8IySsO9y2l3QtFIltsXDNTU5xfOTm4xS5lpxEobw7qjFxauk3CZHDdQiqR+aYuYG8fv6o0IHJOEDeGAEeIxFWltHL7Lyd3PJw4Ik3ZJioa9vMIc0gdpswAN9e4YryAxjyo9JikjlZLDyt5hKzNMFnhimocqV4bqYcdoaiPZHHDtdRwoeNCthaB5bSePbQWgccs9UE2H6hOiUA4AAUCgxCoTOVy/k2bMt/wCkMWpzD1gPCO6jT7SJsr7Ozs4efq7e4T1jGAhPeP3RPMLIpt+UmDy/+zTzD38YQcT5T6SEAnjj6SN0sTO+RZLrNvybdMhCfnjBVHCcVg81UUhy3eQZoQ6cjiX4jFG2JD8ztOCEUxFITQ0Rnm8YNqMSseEeIwksSiEUZqQkZBSJ0rlviRuNitAzPShZNpPJG4Oye3RKombNMxyiOY5ZV3VCvdEOQR5ObQJB7oRo+kLRPaTR/MDs55KzpfRmKaqZ+0BCuXYOfZFGUbKfRwk9wEkOT5SH6bnEUhBJCNy8n3Qf+nE0JaCeN1SSdooBilzDWFA3AHExQAM8qCMVOdhryNR8nmwTey9m3FuJ4nq7t2jeTxMriBQEeO4R3j2Rzfbi06lrLUTO0GIc5Hrg5kb30QZE94AAx1d5Rtp29l9H/mNupq6s1NqpUU6V1ctBUAOqobFR9bqzjix8+5Q37vHh3xnB5MtiSsOEXGHEaKsEO4jbIzxHrh/iQ2BWGt+FUxhpiwxJNq5w/wA9UTSUz5MkVlM0HM5w4tPEicbl3lk1xL7dRMhkjlumTMWu/q6hiLnchUbt/ODO+dInpClzOQOunEOseERTOYRaJROvm/4vCghnwi13GTT9Fclb3D+c+qaNa0a6WZhY9NVOVuCEO4Tw1LtAOXjeAe/74os5smnNEzzCR3EnHOM3KahFR43K80R6hyEeIRWGiyjdTDUvpHJsmKpldEOA13DD8QRvTu180njzzpMJgdwqem1eEfx98TCSikwb8nGKymcqYhE8T/6o0SzM+UT5Nx+fdFpETyKrpBsVhqKzhmntk2nCJS87rUKAdu8O8Yzs7FT89KOmlE2c4bnw7msXRMXrNTO6PCg7oy+b2NbuHB8Pkj3hvJ8CjxAIJQuEKmKsZdhKN1CRJpnw4m3NjHn+0JfuiF0PDrhE1mXjf27ntfzpGWJsqkSNxYdFbqauRTD55rv57YIowef7Or+6MWqzNnlFE8SYbBCbRW/Ew1yqO4oeNYqI8yQlLFNmzI36d294jwh+AYafJp/xQ+1FNPlOn+cvDdDc+GmniRdzCUbjFIFFInWWr6udNTYPdExfhEKq91flE7ntXoaBPm+IflPvgyHBE8KCantwkdmonyifQ5v+HbDVk+xEyKKczKJkZi31cnr/AFeHfAQ7GlaBbdvJHaAjOYPCJS9WplMZQAJ1BW8IAI17a98dbkbSucM9YTTI4xU7t7eBgMGVQDKmdQ7I4Pkrd5rDdRumriqm5O7Wpvq0zHwjrzREa0CcnSTnjfCPd9aoU4BStaiFK1DIaxw6lLmB10JvG1jPtJPk+N3nyyRpkSVOY5lDYd9RURDIwiFcgjmqe2anln3mpzRuqQ/RNhiBDgHqiIBe7Y+kGEmonyif2TRRbVaLrN2kTw5hK0jkItjF4CUc60HfQa0GJpalxVpFVKWXBxdZLR/aC1kwIzlbM6u7EUNW4kA8TDw/GNVR8lu1DhM+HNGSVwvONePeHqoXMPGOh7OWPk9l2ZJfL2ZEkieIm41Ee0a+FIs7dRP8/mkZ6irGqbU44HzvtxYCeWbmB5XaCVuGjgm0XGLTFJmF8vASj1bw4xnr+TKJx9NLc2LsvbSVnl9pJei4SJ6M25RIeshgARDu3V4RxlpX0aS+w8483s54SZkVMc2GZMxF0SZXb+8DVz3b6bo4nSl6O1VdkYginhxIInTU9JDuZSfk8RPn/A3ZEOIqJxOGPJfkP3LJu8bnZvG+K3V9IXu3CHUIDuHt7Yya19mXFm3nKXztHFcFb43DDwMHVx38Y1Vq5hd7LGc0ZmZzBPFbq+kT45bhAeAhwEM4uE8TGcLmC34UBeJW1VmXlm5gRPbcNFdpFxkF6mYkEOBwDOm8QzCIYQpHVHi5zSiLgaPG9HBA3QMMQaCCNI9eCCwAego74NHoAEzR4Q4x4R4QIhAAQN0DHhCPQAGTCDgXqhIhoeIIKOFCJpp3znMF37vdDQE7ZKSedHhFFE+SS2vrU3BG52YsO4nCeJiauTIvNyMPZ2Rn0kl/mtmRv0yc7647/du8IuctttOJWzIzZuCEITZLydRp2iPGEXEvn6Iyuz/yhSeHb36bRTAAFhzKZx58TWl+xMG5NlRRbdTdWMtmE/mEw/WHB1frfmkNUX7xunht3ByX+cUphDugKua4q/s3Y9mfU3Hyi6N1MqgiJhEeqMnnk4eTR4dw45+fNyEoVy8YbmXUU9s/ShExeTgEy42YntoJonqfnRLki/1qgjQMqb8/CHKkmUl+sYk0SIdWpuBN+W7fFBK3cKOCJN0znOc10pSlETmPwAoBmIiO4AzHhHVfk+eRZaC2mr2w0uJqyqVJGBTU1FriipN4YhqiJAHfdDaHIKAI0iXIaMb0Z+TrbjTJaDU7Psz+byG+UTIyZhSJ2BQQvj1AA0rkIx3Tov8AJ70V+T+zJ8jJO7RkLdUUUMWpR6WIctbv1SUAOIhuG8hNrP2Lk6Vm9H8rJL2jcoJlWTTAhzB1FCgXA7Q2h3CNKhFTcu8RQ6in57Y551S4UyXnFp1JgoRNNm0aJNyjhptUSkAtfWGu0HaIxAuZh+0P+9DF29w/nNuKpaO1TOVt1XDhwQhCFExjGNQCgHbujFzyNlDEOWVWTkbjXJfI2STshjmM6UKJ175gEDGE5qjeEDDUd9BGAG1jdS+niE263varvr117d8YVMtMze0DxVOVqOHDchrpVilomanUJqCbvpQYlJXOVHFxSFcvtPeUNYlvaCVn0gSdMnnCVJ3pgUpQHW2wUqYfVOQKiA9It4KZAMYZZ+VuJpMEmae2dUwJp+0I7qd8dSSt/iJ6u4TxSKluqJm5hiDkIDluEBMA9ghFGs1ItH9l3hJG4Ub66ksCZTLKAKhhAdnjsjSg0Df4xrSmYVIBJJoG1hM6k0nGEQ5QMmVFPbIPEDVyHhANNA84UeHTcTBJJoQ2y433+q6AcevqGNfQFNRMmGoS5+P/ACh+2cs01DpqOEiHuga6bfTrpv8AGKdSediMO0wm0Wh9OzahHEwtA31Q6xE8Qxbhy14iXqDiPVF7Z+T3ZfDSUTnkwVNdA14t0AOHdmAAO7eG+ILSbN7Nyu0DSeJvCTBxjXVGaigjdIXOoBShRHqGocYNKfKJbpqau8kdxuRPk8FQL9Q3BdyCnj4Rq2Zk9brRPZ9vZdx5jk5DvUi3kzXtuocRrvyrkGQjSM7s5peTk7NKTziX39XLhlWRLQTU9YnAeAj1gMNLe6XZ5aSYH8zvHbJldApU9mph3iI069w57ozVwKiimIptnvXjG74UoQnG0ic8S6290ifpRcbs01UmiW1dMbMwjln+EUm9iQZMOU+1GuWM0IN7YSNvOG9oMIixfR6vUSjxCtfwhRUYbIPZkCfpI8I1jX595OlpGaZ3EneNH37EtUxy+sNK+IRlcxlryTvFWcwZqt3CRrpk1N5fHcIdoVCNBEnY2yv6UTQkv1xJvfLevKfgHXG2o+ThI1GZNXtA7v3do2CUQMPZ2Rz01eOE1MNuodI/smp9wxf7FaVbYWHTSZqfLZZeu4Kxh3BnsHGohkJshr90SykXxDybE26nyi1F9L1St8/furEkhoUsG3Tw3CkwcH5plMa545AIV98Ah5R9k3Df5ZK3qR/VLQ4F+1UK+6IWZeUDI07/AJrs+dU3zZllAAle0oZ/EIIjHj/QFZuYcpK5o7aeysUqniBiiWg94RBPtF9h7LqHTnE4mDg929holuXeqtCDkOfHhFemenK3Dzk5e4by8n7FEPvNxHdlF50QvZhaiYO3lpG5HFxPkVjJ87OgiYByEaDw/EIbYFDf2lsXJ3B28rsvrFzZxFFDe8agIxTpms4njjEbs7m1slTLza7g7RjZrc6P5fOLYHeKKJNGRCkMoYuQmEOBSgGde6oQdzo71eXpKWTse7dqnKF14sbmBXMbphDuDZiRNZGUMNGFtJgniN7Pvf3fH4xHTmy84s+pq84lbhotlyaxab+2OlCzDSJJ7Nt9Xs3rDshcMyOIWpCAAheEKgBqgBRoA1+MZDaO3/6QKEZ2kUcK4Rh5NFMhLo1zAb2YBw3jAnkLDEoTKRzSaKavL5eq4OQomuolEcghhMGTyXqYbxuq3V+jUKICXhHQtiNIOh+Tt/6Lcak7PcKtrDc4nMIdZ6CFO7KKhpln1k7QKJOLPvGjhbMpjI5DnmNcgEe/dAIyMpsOFMbEgoI8pB8EYsdybsvbe0lk3hHknmh25yG5pjX0zh1GKI8eygxs8k8pxvhkTtBI8I926ZZqpfAw9YlMICFeyoRzwomon/6ghBTEhWFnudcS7yhtH8wUJiPHDT1sZEwAXtE1RCL60nMvmjckwl7hJw3VLeTUTNUhg7B7N0cFlPGnaFLdzCVzgln9Y+RPa3SmMNCKBmAgHbuEOMJl5HTMxmuHycQRlFFOUUj1/k8Rwp+9FcmE/cOHnm+Vp4qvSMU2RBiC2SU1tA3l6frnu3sPiaIuyik0mkwVmCjc9w9SlUNu39HtAMoclkWsJkUeJ3z+sb81i0ygjdNuRmmmQmEXZL6v+NIA/SFKjq8IqQ/eFiHWWjEBhMHGH/dg8qZcoZwptQnga44+pFiksrcPHGpt/tG4FDrEd3hv7Iq+MbjUMgriwzi2kney9vOFZZioimV0mmU4lEeoDCAUpWuYDHMek/yYdIFg5e7tA31ScSpoXEWWa1BRIgdMUhETCAbxoPHfHc7No3ZtyN26ewQvON0v+fblGC6ddMabjWLB2TcX0vQzR4XLLpN08u4DCGWdAGoCEYU5uR0umoROV7NWYxHBHjxPYJtFL6w9YxfEEsNPDhFAqafo4dJDFu5kHVJ8nhADYcSbhNumzIopzz82Iw54folhrwRJyQ2G8SU/O6IeoQsgphqEgZQ60pT3Ds/h4nPcJXfZu3h/GMie23lcrTJiKX7+zdTLfEveHVE/prtNL5PI2rP0rtwoJkS8C3QComDqzDv8MudvOCjhTEU6Zr3vjSFPYmUjomy9qZfOP1dwQ5+knxL4cIt7YI59sMCic4buE9g97DvFyzHO6OYhn1b+yOgglswlabfzgncWcJgphmNyhQEcrwcBENwb6QCHyIQ+TOphxHtjw+OpycBYGsRLydflCRWlFokZStyhIgaNKYL8mSJAp4rcuUUibSWjI0JZobEUi82ZccmdP7UZ+2V5kXKyy/yjD9co/hETGvItUAJoVEaQmIRkahRUgIE2+CHGAbDX+2PQkQYMJoBAmCEhGsGE8eA8ACMZvpQsPMJgo0tpY/krSycpzNzcHSeQmQUpvAQAaV3CIxphhhI5YAKno/t/K7eSfXGaeru26mC+ZqZKNVeJRAc9+4eICEWq6EZxbLR9NG84PbzR24IxtARPlm+5vMiFzFNQNwGEMgNTIYlLB6RpfbBNVmo3PL5wyMKb6WuPStz+zwOUQzAwZB2w2BcDboTMeFANycIHhECRhjwDHoNAB6CwaPGHk4LjQmI1hFTfCp4RVNADAvhCRlYE4wn87EsaMXvDAAHAIKY8eLyke0eZcObfBbwR4Rw4C+nAFw5N0eEawkKkAJ4AuGE8EMMJnUgt7sgJDipCCgwYxoTUNAOwQRxIIJeuDl/CPCeAQ2MWPCFE4UNvghvwhWARMEJGLCxt8FOMMBi4T5OGCZMNQ6cSq8RipMNxiRS7QJFn+MWSToKPFCJpxVUVIu9meTTIp3QpspE+nZdvh/KFL/wCGkwsfI1Ez+lIe6PNU/nDlzNFFPnNiI5d8p9JE3GUyeydSVuPYu3kzesHb2xFxZ7QLYjM/wDD+fGKoA8Iq4HjQQ+6PGNACPEYGNDYwRSNM0hTlbiSThunhKqojiG9YSiAhXrELwd/hGhMG2uPEm/rmCIjyhmCn6Jsphh7bJ4Qv1gOUxRAeyt0YxqHRp5Wnia5optU3txY9lPE9hU6YIuE8thQgABvjmGXGLsRKOWfJetgpL7QPrLuFL7eYJ6wjs81ROgGAe8BAe2OqkT4ieJ68QZ6mnhPYXSLCxSwUoQoQYDnDkLB1CQiCkCK0AEHMZYzUUPrCd8h+dwu93bEbZZy4l88dyPWDqtyVMX+HMOqt7PrGJ2Y8o3P4xXbPKJpzRw4U5+GJfiH/lCItaRcfEujh2m3TxFFLmze2srtOI9Qdscp+UHprl88uWXkfKtGiwqLLKblTloAUCo1ANrOJbyh9Nmp6xYezbi4qcuG8cJm5vG4Hb19UctP3OIpiKKX7+1HZTp/qMf2FF5w4UU9JCCb1RSI1VSHbMOTxI6FIVh5iKKQUx4ROpAgaHmIWItCmtqfn874amw4AoxIEgVypBwdxHGUgcSNFK4mkSIP1I8q+Uw/SRGlGDAWE5YgliSDdflCR3D5IK+sWHw1OZjHu+yFd0cMNE1MSO3fJCRcfomfoE1hQpfgIjGc3sXDk3O2NjJHbCTnl84ZpOEjlu7RQG73DvDrjkvSR5Mc4kairyyaZHbTnYN7lC/DOO2U0FFPqEgqktxPSJ344lVlc0aOEdEvk52otRONctBL1ZfKm+0sZwmJBOFeYUBzGvX1R2TKJHL7PytvK5ezI3bpJgmVNPIKBl8OvKLBqOH9f6wxUNJBZx+i8wb2fTvvVURRR5QCCStQMYB4UCNMnLkSWLOM/KHt7+mlrFXDdQ52jKrVruoUgCF43eYc+wC9sYqdfEi5WxstPJXMFWc0l6rc5OiYohlurmGYZb60GKcozUTUPHTH6Ia3EzKQji4kKnSUhIUYYXAE0HxYbqkxIKBYaYMekWgwHxIalPB8SLv9EMeprYcP2zxRP0cQYHh42XjWMthWL3I5zhqETU/iienEml9qEyPG+ElMyF9IbcsAdE48RDgIgIh4iIZqi4w1PSRY5ZO1G/znRjXMzsMhxJO8wHCZ0jkNzTby9/Z1CGQ9YxLtrRKJ+jUiUcFldrGZG7xTCdpbSLr1Ow/ESDx6uHZT3zJ5K3B27xvcOTa51QMHAwDxAeveECeJJpVmrTqKKek2+j4ZxcJom3eNyTRvsHPQqxS9Lt/nGMyaYJpqEUxPzSNQkcyTUblTxOeW7/ONbxMnEcIIS/V+U2IBWTS9Rm4UUUVv5YZk6UKNel1hENPzqSu4p0D7Reo3f1U6oQl9qVE0zpuFNjowEDxaUt2/o9s8SsvZN27fXE1NslDYZigIG7OuId1N01LmGp9b2oAk6T/V8SM2zSMUOHc2T1g6fM2hiCmcy5P1N3whF+flNYxOlEBOH2JykK+JWDkOZhNk1E+TUiJYKqKOPSRFnVUUUiWlbdRRSJyd9i1BlpYrKYeHGg2HsfNLWPEm7NO4liXVFDZAXjlv3xBaO7IKWknjRuoncRxAMobgYApUK9Y7o69sZZ5nJ00k025CEvdEv3xlWrW2RVOnkSdkrESeVs2iepkIqltYhi59Ql3Uu9VKbxjRmTRummTD6EQzRbD5P1/uiXZuk0/qRwTm5HYoKJJprwc4Q3Iomp6OHBTRAxmuX9nDfFw4kFAiOdt/nPXhWAiLQzZSXy9w46ZCjd3iNadVM+6OOLfPpg4mivnS/fOa8VQyYkExOGQgAhQOyO0XKGsJnTU/i64yPSFojldpL7xRRwk7IUbpjKAcDAFBpdGtahXOtAy31jalPGRlUhtszlFUiainsRDTOV/OJxerRWMnFm3DhNwzcckbaMZE1AAcwqJahmG4REAEIhCppuE8ON6tBVe6A6VfBWkUe6p9HcOQ21eh63Vw4ezSVc9RPnRGEBT7ceY4yj5HoRcam6FZgwl84Zqy+YN76SpfEnEDF6hAcwHr7Mox20Nnnln5hq7hTFIct5FYpQoqQR/vAOQhGwEPDGeyhvPGZ2bhPa5yahd5D0yEPDIQ4gIw4VcXZ8Gc6dzGY9f7IeTWWuJW8VZuE7iqJrpva4gIdYDDIQrHWnkcviwAGkGgoDSDQwYUDR4d8Eg0AgLvbAiMFEY8UIAPCMejwhA3e2AaPJl5SLfYuWaw81xT+r7Re/dFSQDlCfkd+4O2N8shoutA3k7fEZnIdxym0YNmoBv7hrCuVEjACkCThE3MrHTyT/rEvVws+UKW+BqZjuiHTSUxCJ4hNs0Fx2AAKR6oRdZZo5mDxPExEiEz6VR7KUAahDSc2EnEn9ImRXZvGwzDsh25BTvhSeIWKsmnF6sNoktJpAcEl8jb3znLeN1FD2h4B11AMt0aFoR8lO1GlBw0mDxRVlLFTXsTD5RYCiNQJeoAAIBW8IgABmFa0jt2yVlrB6G5G3kdj5e3O4SLdMtdA5Cj0hqIVUNXeYcgHcA5GCHMLGdaFPJUsHofbpWotpcmE7OniNyqFCpK/RlEKJhwviFRClK500W0FrHE05NNMjdoT0aKdQIXt6zCIcRER7aZREzSbuJgodw4cHVOc14xjGEREesa84R4iNRGgZ5BEI5fJpxzzqXNqcPYs4c/SKRDPpomnf5SI+bTxNP5whPrRltsNIHPbs3BCH5plLwABd/GJ8jYm7d6S5PZuXqvHjwiJEtm8bPMdwFAMzCPAAzrurHLekXSzNLaONTTvt5UTnIm57gQHepTohwLuDOvUEZpInPny0GIpNFXdwolTvZEJlQQIG4K8RDMeMVEpVI2hTjHcynM06zVpmc4cN5OnK8LZ2TFNUMgqIDkEa9JJdhpkjAtGoYdqGmJ7Zf4fvjpqTIp4cRUJUh6xSw4xu37+XyvSg7TcckR2i3cYhSgIpHMQC3wr2k9wRuhW/JxgWnhip+mDR50DytIt7tKqtlXiN2kZ0/KxUvEsjq0OlBNu3cSeYa2yOW6ZZFMo5e1QBGsRC8qnk8eecPPl96coFMVwoZBSgbwDshtopnCmsFk6bg6SSphUMW8PUIjQK8RAMo1J/LLNuE9YnDdurc2jKKG5oe+LnVUHYywyV7mTqWTtRMHH+r3rg56lMa7fGgdtcw6hrD0ui+0CaeIpcIc/NTvAJzeEMpzaBSz84cJ2TnDtJuQ3J4axqUHo5iOUSMp0tTxvOEpg8TRVuFuqJlLcvEEcxAR3DSNHlKNyEsSRJoatQo3/qRD3b11RamVK9W/sjOn7RwzeKs1E7h0jCU3eEa1aHTQ3eMzpyNm4buFSjtLXdw8QpGSLr6wodRRQ57+1eNvzzhUXUa7wqY+hJNNT/0xpOjPSVNLDqEbuG53csVMF5EptsnaWoZD3QysMfR2phJ2wcPUtm7dw6oGHrMYuZaBlmFI32ztltF7yXpKSeTyd6kcoGvXSqD8RqHujVolEhZrSTZO1lxOXzBIjg5bpmqxbihRD61AHwHOKDp+so3mjNpNGbchXeNh3t1QuiYCju6st+cXmaaMLDzRPk5Gk0V6KzcuGoTuEowVlZ5vJ2/m+aTAkzaJLAo1K621EqBXMwiN6lMh4ViFcuxmujfQkmmzLOLUN9s9DJt8qlD2gziE02TeVt00rLytm0JhGvKYJQASDwoIAA9gxZLYaasTWJXZOVquDkqXGKUdkQGgiAAFRAOFQAB64wmaLPHCh3jhM5znMJjGUrWvERyCncMUIjih+0ibsjI055OGkvcPEm+sKXbyxqBlmPDwCIpNuooniJ7ZCc67T3ZCP54QoRNRNTp/j4RVwOmrJaH7JydQjxRQ8w2bt1QpLhRHiAgHwjQGzWXs0yM2bNJJInNTTKUgZ78g66BXujnOxWlGaWXl/wAobkcJdFMywgfLvAYUd6eLUKPMRNNkklndLhiPdU1Q+EYulKXstPE6L81SdT5Q4Zt75Dc5QoDwrUK/kIkG5E9XJhqXyXdk2VO4Bp8QyDrCOUp5pmthPG52akwIikct0xW5RDLcPvh/om0r/onNNTnkwcebFUxLeUMY4EOGYUARG6A8aUCHhihZnTYp8p+a++OdtOmjxxL3itrJfcO3dmDGKUoAJBpQByqGY9kafNdMNj05W4mDOcNz3CjdKU22YeAAHXGE2m04WotIzVlbzVyNDmvcmUa0DdXhWkKlTkrhN5GeACno/wCKD0U+b/8AVGlaPrH2XtpJ1VHEwOR8kYTGblMADTgalKiHcMTYaKbNp+kmD362x7qCEdChjEyWxnlkrPJ2gmiUveONXIqYC4higNyNla+ThL9YbuFJ4dw3vAZQt0AvBTK6IVyHtpEM6sI3s+zPaCRvHZHCSYmTKoUpyGDKvAKCMN5Lpht5K3GI8b+cGXozFwxIQvccoUDuHKEUiXt3oHl7eVneWbTVO7bl2kzKZGDsoPDfTjGCTOXuJe4VbvEzpKpGumKoWgx0laS3VtFJW3nln5WRJodMTKFNRTeHES0oA9kc42un7y0E4cTB5cIqqoN4pSjs0y4wrh5EEdblIkrPvdTnDR5iYWEsQ17PZoNb3gIB4QwAn/qyjStGOiJ5axwlNJhfaSy9s3uer2F6g7YiTFY11GaTC2Dw7OzahyMkv1h0YuRQHcUvWbr6u2LTK5BK5Wnht09vpKG3nHrEYcy2Xs5OzJL5W3I3bpFApSp5f8xHiMOIyTkaWGrgsIoKYakKOFYYHPh+kjQZNmVTUTiBeKcph4cG1/5uIG1FrZPZOXqzScKHIQno08r6o8ClDfmPGM0sQSyHM8tBK7Hyc80minSupp8VTiGRS+O+NM0WO1JpYeWThRPCVmaetKXfaOa6XuAKe6OG7T27mltJ55weKXEibLdveqREnUHaO8R6xGOjJ3pb/QfRvZ+x9l1CHnfmlvjLF3MkzJhQaZ0UETDQB3cYxqXlt6OmnHHkmNOOmTzPrFi7JvP6TPycweJm/VQH5pMfXEN4hzQEMxEcuekkvz+d/fAJI4nKKXzqmMJjGMaomEcxERHMRERERGHIEghHEU5ZDcwwJJk3Z8op+760Hdgm3TxFIob6Z6xMDqYnM/nGhBdms0UmCnKfZh8YsVKza+sOD8pzChFsA0NENhDcnDV22cPLmrqXNqHRvwh5LW2Jyn53hA0Uu4wPTozeM5xJNY9E4bqlKYvWByb+rIfhGYNy4ihI3XT9KlJgo0w/6kniFL61a3g8AoPfGHskMRwRPn3KF2esdwD1RvB7WM7dx0bopRldm7LyyaKN0nBzmF9hqUG8ICIJjmG8KBTq8ImU508nkwcTB44OdVwbENe92fbTLupFIs0MwTkbVu8UIQiSeGmXjh5iWvbFukCXJ4nrxhBON8jonVU7WXosrbdDgysNUDwdRSEZ3EVh5SHcvW5QkMTmhZoPKQNAzQpS4xInUYpElcxbmjjEjNwxNb7E033EizSFfDcE+tFXQ9GWJqWKcoT60ZjNPLykeMWEGC2I3J9UPuhZQ0ZGwmJYTEKwqWCGw4VwE4KeFVBhKGASArhwYRrBRLCuAWPCaANCZxguAJg/P4xRLf6N2dpHCU8k7w8qtG02m8wb5Hy6KgBzijuEB4ReoIeGSzOrC6SXjiYfoXbxv5vtGkW6XdgPgCgX0zbqjUKgOefZGgRXbbWDkduJfq80TwnCRrzd4jkq3PnQxBCg5V91YpUkttaCwc0b2P0oOCKt3BsOW2gLXCcU3EV9U1OIjQY0WMhGqCEegUTJuPR/3q/EMoMbEjN9pYSAPB/RwQ44kSgG5oASwqfjBS74ogQUgl7shY4wkcIljh5GFgNINCQjWPVGPaPLFBPAHCE48ZSAqwavJwQx4ATQS/2QEhjDHhPACNYSOaAqx5U0BHo9AMLe7ICBujBTQEHhGkEOPJwBjwlid8BVgBLBDDHjGhI5oCQDlhi/Dk+Th6JoaufRHh3AKgonhki3Sh6nh4aan8UUZqPPT9SJBq9UbqekhPuGmXg7qGizuK6e0Cn0cJedlFISQ7jqcvMRPDiDBSHDscSGkVYLgieAE0EE0FAeUzhDTLho0libi0B3jhO+k3RHZNuvmyLn2UEYkNOFmU5xo7nbdumTFSbi6TMUuZTpjeDLjWg+EPtHCDdvKzuOm4WE3gAAAB770WK0aDd5I3rdTmKoqJm7jFEPxjOayHF4zTOGNH9ofMdqJVOE9ghHCZVL3qGMUDdm77o7gk025MmIpsfgIR8/0kFG99mnz25hL21KNPfUI7JsDOPPlk5ZNE1L5ztwKp9ctSmDvqEZPtO3U90MjXUnCaifJqEjwuIoxpu8bpnw+hEMvbdwmodPE2yQzgsaeLpNP5yCHfJ/SE/eCMnVtq4U+chBS1zxRP0kOwWNQmMxTTZq8p0RjGNJmkxvYeRqqS9S/NXdU26fEnrqCG8QDMQ4CI04Qu/teo3TOoopsE2jddAjmzSNal5aCeOHjjmH5NNP1CBuDx4jGlOnlK4m7IrEwfKPHCrhRQ945hUMYxsznMNRER6xiMWXxIUUPDY5Y6rEAJhiKYcSYimmmROGjNLlIXVCGDZ4DcpBoRA8CIwEChhjxTQFMSFCowAFudkKEThdJv8AUh8xY6wp6O/FQAZFaxKy+QuHFzk/4YvdgdFdpLaTQkvkcrO4OQwGUUMa4miFecoYRAChx66R1FZbRzob0Pt27y2E0Smc9+Za5KHMoNPRoFzGgjS8am+CZNzBNGXk5W0tphOGcnOiyV2dacFFJKgZCICIVP3Fr3x2xoq0UM9Hdn0pOm41hW9eUUKWgVHeABvp2jFls2s4mjNJ55rWZInLeKisYuIUB3VKXm93DribmM0lcjZ65MHjdo3IUTKKLKAmQoBvERMIZd1R7I5pyyNlD9QBEU0/Yg4Jp7fM2edGK248rDR/Z++3s/iz1xeEvyfk08ulfMAAYOwIyS0Xlg6RJgoT9G5PLJUQnpNYTFyc3dmUCh2ZwQoOQOojr9VCIiYtE1L/AE45EP5VmlxRPDxJJf8ApNRN9wHAIam8ozS449JaBoS/9GxKF3uvCPhWvbWNFppkdSJ0tOrISOaJnTmEvScJeqoWpDDGLW/8mmx80xXEneebHB+bdMU6Zh6qD+Axl010p6SJoodR5bCYbf0ZgTD3FAA+EVh5O7SPL+sTyYHv+s6P+AhSNY0ZRJdQrFtrATSxcwOzmiZPWTUKaoHCtBHrKIdXZFPcJYcXR+weOP1h4dX+0UMcfeYRiEdyf5yDALlZMSCCFIl1WOHDJVGBoq40OaPAbqgxix4xISeIgghWHCZ4QjxfSQ8wJFFb6Tb+tEo1cxAkND9kCilzw+MbZEyRZ5Y/UbqYiextd0XEUGdpJeRnME7hybSKxS7aQjxDrAeqHuinQfajSAoRRm31dkRQCrOFOhuEaB0t9MqhUBzjrKxnkl2LZysjecOHDh70liqCQhRv1vFLurd2c92+G6sIonpykcFzOVzCz7w7N4nc2cRMxeYcg8Sj1V8QHKJWSWm1e57Ed4W48jmwdpLNnlcvUdtHaRRM3cYgqCVQQyMNa5V3gGQhUKZxwXpBsFazRfahxZO1krVZO0jDdMYvJrErkomaogYg9YDkOQ55QoV1IHTceS8IzpvaBnqbhQn2uum/rGKXOEXEneam4TOTpFMbccB3GKPEBHLsHLhBLOv007iinZF9mckb2sk+rpqXHqRRM1N7dOaI03GoACPDIeGfRkczXd3FBbzJT5tSFjP1MTEUiAFZxL3CrN43OkqkoKaiZi0Ehw3gPUIfHhB15jiRDkrGqRIzKe8nEAs+1iEXrnk4IySxPSROWRaRKS9DEUJGpaNLBOLQTQiimwySLeMa7zh6g64z2TJp6wRPEuX+l6sbNZfSTK7Fs0pXL2+LcLtGKUBAwjxziW36K/k6AspIpPZ9uk3TTIkQhdkvHf1xZ1rTSeX8oo4IQnSMYwABO8e3tjmd9pomjzk000m9zZ2S5/yinTq108mHJuJgq4S6JVFBG7XfT/COdaeUncvqY8HYwaVLJp/9ONFvaKoA3cuquceS002b+beJHuFu3SmAd3SoA1r2RxnKZu4TUOmp04k0pko3UPhxp+IR+S2dsWY0q2fnjw7OXuD4pOcUyYgTPgA1HPvjRWznWG5FI4Z0Y2kcS+0BJhsHOQt0xTGAAMBhCufWHAY7DstPU5hL0lE1L5OibKm/rCOWrTwNqVTMtpRhs5STU/NIAq+GnykRs8micvb6xidEbpSlE4mHqulqOfdTtjKxqHOXD9j60MlyJqJnT6B/dGLreU6mzmDuX2gkaqRG/o1E0zCcxwGl0xRqBaBnlxifYac7Dzy+onPCEwqXsRMyeYhzQqAANKfEIOhPklTiTdqrHSueNzpvdYSwijdM3MG1XeWvUPGMCtloemkrvuJWzcKpXbxi5KHJTeI3QAaU7PGN+aW4svNE8RvNEjkvXecG/wARz8IK4n8n+beNz3+beNQS91Y6KcpwZFSEZnHLmSPE1DpuEzk+sUQ8cwruirzeXauprCfQqY3td3bHWFprJWbnmK8TUJrGfNWGph4ULQAClA3U4xg9urIPJW4xFEz4V29eLQSbuI1GnjGlWEaqIp1ZUnYzgvKcph7cKQRcNXU5PmQF4I8mrCUHY9KFRTIO1VmPPjPEb/rreuHd+dJxTGvXwEO2MlXJhqYe2T2TZbuGfUOUbqZT8/n3+EZ5b+z2GoScM075FjXXBS9A45FNTgA7u/3xpSqb2ZnUprko5gg+J83Hjb4TNujrOYOYkAUY8U8FPAVYMYYCBEsFHdASGNAR4Rg4BWACVsU1TeWskjNRS4RWZNiqGN0SAqUTVHgFAGo7qVjsoHbdPlPOCV3MxTGUDiO7fwjkOwrTEmmsYfoiiba6I1oHjGigoph/8P5GJZqlidAoTqTuPk6jxuc/qlWD/luit2jsBL3iZ5hL7je+YdkvMN/h3RkaZuUJh/n49WfdGo6KdFGkzSo8SZ2f11GX3rqjxYxhQLwEoFrU4jwAod4xKZrdWK5K2FsPOCUrsvrbhwdQClRalFS8IjwAAHLr4AG8QCoh2NoT8liYau0thpgmm2QwKJtTUEhRCg0APnjdgBcAKVGucafo00K6P9B8v/UyTOdnKGMZbMb9PnTFHZpwTKIDTeMSc8tM8mjg6jhxf3FKW6AAUnUUoZFAOAAHxqI5zmQoknNbTs28v8z2fb6oyJQpi7zqgHriFL2eYF5odQ0rFRdvcRTE/PVCDt7EFMJsmnf5TYjnmzWEB49f4cU60NrW8vTOoopcuFHavUDLt7IhrRWyTT5Nu42/GMttO1nFpGbhNRxcvlEpSl6PH48YcY5F+I2nulNS2E0PI7PvDkRzKo6LmJgpnhhmABwvDlEQ90as3ifyiaO/avGAQ3cMuPGsUaWTGaWPcHTUkZDnvbWIUwBkOWfb1BFia6TJooofzhJ1SFVMGHh12chDMRChvCgx0qBn1L7ELa/R4mzuqSe+fk7uGZTM10OHVWKSyLL03GHNE1SEJ9HSpR6x/lFstbPLSTD5Qmzdt2/N2i0A3jQM4oxwUirGT5NXseax6imsS9xcmBKFKmoWgmCoVEPCucbVIB+Tkjl+w4f6USxRT6Yf/lmqH4x09Jh+TkjCsNFjKpENP7KSu1Dc7eYNyK7OypdzJvzAesKiIB198SCQqfOcyHzH0sYReMrm1skc+2i0Q2skbw7yRprO0UtoqyNcQu/K6ACNQDLqz7YqL1ecbTeaa2Q/STWKYN3WA0CnhHYAIYkVS2+j2X2ol508MhHGZkVi1vlGnZvAeqOmNpcoxcDlwykKArDuaySYSd4qzeMzpHIbmmLS8FaXgDfQd/jEedNSNb5HPYcEWhQFYZ+jgxTQxi4qqbakLMJm8l/KM1FW6p+kiYSD4iFK+MNACsOmzRRwphp/+rsgFc0+xEq0mWsT+RzyZpNOaZZR0ahhDfQBHPfwjQZPoetRL3GuKWoIdW6Jbq18/ODfUBHd1UCCaCZfbCTy/DcS9IksVMKl5bJQoj6u+saNa+duLP2fezRu3OqduiKhS9vXl90Zt2NUu0ZSGzln7Ht+UUbnd3QKs4U6QhnlXdWEp5L9GdrFEk5wpJHB0jXim1ghDlEeAmAQEfEY57/SqYWwnmHaycHSbnWvXTG5MnUGVQrHrUyaybdRJOz7xV29WUHaTMIhlwoIUAe2M3VtKw8DppGzNl27f5HJ2RyXbu0iU4U7xrGA6RpAzZzxxNGbMjRoc3J3jAGfG6XiHYG6LbZKbPLJ2TxLSWgIkc9TFTWMAiQByKAF3iOVcgEM++MYtZPlJpNFXGuKuCYg4ZlshpXLLcEakXGLpzyh+U24Yqr4cN1XAfORHrOlFFIsLlysXK29oLQNJeonfIdQCmL2BUR+ETVvdGqkjvziRvFXbJLaUKYoAdEB4Zbw7Yp1iZ75jtRL5g42EiOCYhsqFAalE3gAx0kUiaifQVSVTum3CQ5B7ONevhFwjkzKpUwOWljqe3/5v+cESR/gjQ7c6P8AzPNNYl6d9o7NyZd93rAKe/uCJyzmgOeThuRw4cEaJH2i3iicS+GW8O2FL6H5bozmSIfKCYalw5zbO1TONtkKtj7Jt280tJNDvXvNw72JcEMxEQqI5de4BgzjycW6bfDZzxXWPWMmFK/fErLtANm2aZFJpMHbtUnSR5MKCG6mf3xFyin2n03qTxM8vk8vI3b4m0ooYDiYgdmQFEcvCsanYif2Xnlm27OXptz3CgZ03MUL9+mdQ3DUa5hlHPGluyrOx9pNXk98jJwUVE0zGzSEMhKI8ajmHfFj0F26kcreHl845I7umruDcwp/VN1V8YmXdEa8jd0GSaaep4dxvmUqd3IoDmIdXZGD6YtGTxnaBxOJWz+RKlA11NMRuU3iO/ePHdHQHnBmp6PbhMzTzgoTWOYTmxhTThybONzBdGGhZxOFEpxaRM6TTIybVQtBWp64DQSh4ZxvpG7dm3I3bpkIiQt0pS0oUOqgcOyFDFTb+j5/v+O+Gp1FIcpZCwD6xCLp5h8n68JOFU04YFUxFMRSHFDsLiaGjlWBWWhrRRRTk/WixBDq8/kz838/zrwjmrSHOHFpLQO3jh4c5ElBTRvGyIQuyAB1VpXtrG+W+mX6P2TmEwTUuK4eGn11Pl8AGOamrdxOJhhpp7B9pQxuiG6viAAPiMQ2VARk0pcOHHJ3yE+kz4cA/lF8asU26ZPrXvHcI94wMslKbNPDT5n5z8d8SaaMZYmtxAjeHAIppp4ikPEGuJynQJEJPphh3k04McSSAtTNMRMyaewT1fxr+EZy5e8+Je0c1UUv8p7MVeijj+7GyQZF50bioopMHCnQMkXa+0P408OyL5fjIGE3mlm1DqM8I+KUMRNSoganuzzHOLPLNI7NS4nMEztD829z0zB30r8IGZey7KDFjkiHyM6nsxUWU1lcw5Ru8SVJ+zz+AZ/CJ80yUTZpSuXpnO7cbJS+rwERpWlBEKxMy12kUazf6WWoP0G6RQxlrtQIQMu6vUHHOAthJLFuHCScvs3LEtULhoqFblA9OImNSgiI5jXMAiyKqp2flfmdNS+c+04WLvVPxr2cAikT9NR4zO3TUOS+Udou8teqLgJ/Yym0uUZ4SfQOXEL3DkETErSw2ZIgKKN2bdmo4VVwi3SmUNUa9/VSLNKi/IyQmNLYdE3wIm64KbfCQmjMdjxoMiphqQnfGDELFXGT8uXw+Ui1Sp3iXIo7VXDidljzlIU1kO5ojZROJVmpyhIr7M+ImSJVopykYNYsakadIF8RmT6sSJhiv2TVxG50/Upd90TwjSMP1WOhbq54TwnUYMYYSvd0QWGE8FgDwS8EO5IMeEeIx6CnCEAkoaPXe2AEvXAgNIaACCinCxTJwMUA2MERM+s9K7SS9xJ5wzI7aOC3VE1M73V3CHWGcTKhYKAQIgxojm2GhdxhqJu7QWPPTauid5LeFRpUTJgHZlGnWftPI7US8k0kcwSdt1eaomb3gPUIDkIbwiYWbpuE8NTmHre4hnvyH7oyK0ejyeWXmitrNF6hG7s/KOpWbNu79ahR5phDMBClBABjTaaHc1cOUggkim2A0nye3CasvUTPLJ20/XJa4yUIIb7vrB1CGcXNQeTxPX2i9358YzxH5ITEsFg8JmgCwmIwkYsKGLBQP1xLBdpgV+CmPBDDBTDHsXPLQsU8AI1hIsGEaw0UeqMEA0evd0ehgeE0FvdkBBRNAApUIABpAFVTgojWADxjQQTR4QghzQmKwBxhEDQchFHCmGnfOc/RLvi1yTRxNJpcUeX26XvObwyoHfCuMp4jymGnt3+b1micl1iLSTRPEby+4Q/NxjAS94Zxq1n9Hsrk/o26R1b3pDFAT+HV4Ui4NZem3TInhk/diMxWOaJrJZpJ1NXmjfCP0eo3cO6ItYI6tndgZfayVrM5gnzy3SmyqUeBi9oRzNaez0wsvOHEnmG2q3pdULmByDuNFJjtYqhQw5gr7dNnuAAr8YeCENJsCaajdwn0DffkPwhz+fCNES0LggnChE4KmMHMMOwvQRxvhgcYfqGxIjlDwMcQgngxS4ihE4QMeHspTTcPCewb8IhlGkyZs3bs0U09i4UPfTOGVqZg4Zy/DUcHuKmu3fWgG66bdMnsFimW4njhxfb4lxultFN6w9nviJPYcUc4TtnqdsJnL0/9sVUL3GG8HwNG8eTnMlJhZNWVqKEIrLHhymKalRA4FHLuEDRjVtG6kntw3cTBPlXZUnBu4bxQ8aEoMWfRk7812onEn5hFVBWLwyrlu6gEYzO6pvT3OkX4ppqRWJrLU3HyhP0v96Jfza4Tk6TjEOc90FDdwwxFxifXgexwoqZy4amGpBqcnSHs1aKKconz/VitzOYeb251FOhslL6wjkEWDK5pCnmpp6nicqcu0Xs6hjGZitiKGU9qLXaJZ5NHnKbZzmu3t97MQp4bvCJeQ6G7STxMimrkSIfavKV3dcdUe3gxlvKxlaySkSUns3NJwphs2Z/aUNzC+PGNxl2gyVy//WjjWzk5ye4hvxi0fo6zl7fDbt0iEyLdTTAA+4OqKzXoDnKaSXzOpq+JfOQu1s80Yh1hix20cYloHaiafzwl90VxQYqG5AgIcpDhMsCVOFClgYPgFMkOk0oTbIYikWKRWbUmDgmJzL3ONkBf8a8OMUoAJyOSOJo4Sbt251VVTAVNMpRETCO4AAKiIj1BG1yHQ9K7Js0rQaVJp5qaXgMjK0dt+7H1QIUdgK7xEahXOm+IiSTpnYduROzbfV5h0pkaiilf2d4KF91e2IV9MnEwcGcPHCqrhXnKLGvnNX1hGoj4jFqmZuZe51pfmDNv5jsG3/RKVEMN1uzUDFVrneVVoImMPAAEKRpPk4Wb88TBxby0Fw5G6g4azhSomOFbygiI0EQrdqI5CA0jm3E5TlPW2vzxicnukSeTCTt7Ly+40lSRQKZuiamNTicQ5wdYbhHfWG4E54nUWlLysJPZdNaz9g00phMEjYajo36ujlvD6Qa5U6+Mcu2rt/ay3DjXLSWgdzA968UqhgAiVeBSFoUtN24aU7xipKrcp6kKIr4fKKQsUGbJlsP5/P4Q8TJEM3dw784BGpEeWSZUYMYyacRev4cImmGJ6OAeORIrOk4ai8xPRwwE+JDhoimnykArWFFgUU+biPXQcfRxNkHEhUEk1Pm4VirlPcMlFPm4ilpep9HF+UaJxFrsolwLVQoy7LDhoolFufy+K89Qw4xnHEtPIjDFgpd0OTpQQicSMFIkdE+T9oR/SBQlpLQNzkZXQM1KYvPGoZiGYCFL3jTqjFrGy+VvJ43UnjxJvL0jXlsTeem4ADiEdJNvKOsfZdmlL5W3cKkSLdTKmUAIUA3U3QNuSKgdV2YZyuz7dJmzbpIpELslTLTKgB47oubGcN8PDxOf4e+OEnXldzD+pyP6plFA/DOK+88q3SA4cYjNw3b3DAYuHU45bQgao7hDLdGSpSL4PpYxmjdTk8T8+EZ7p70HWb06WTJK3ihGU1ZGFaVvs6JKCHMUpmZIcgEu6tB35xxPLvK20iM1CKKOGiu4t0ydALlQdwhXOo57ovch8uS1Dd5q8ws+3cJXeTw1qHr7QiFM88g7IuNKcdyXJHO9qrJWg0d2kdWXtJLztJhL1DpqJm3GoORyD0iDvAQ4doDFgspaLV1MP2tnr3x1RamQWX8sCyZ5xL5WeSWllSYoy90oYtD1LeFJQdxiCIgFd5RoIBQY42m8hnli547s/aCVuJfM5ephrIrJiAlpmAh1gYNw8QoMdVOt6Zz1KeRO6T7LecJWrbiTpkPq5b0yTTrUEwCmPTiAdIa5AAjwGMlx/wA/n3du/jG2WPtGo3US6ZM7xTZgYB3gIcQGogIbqCMUnSVYZvJ5h50k6ZySx6oJkyl3N1N5k68QrUQ4gGUa1VluKk8dilXsSJRl6OIsqUS7ZLk4yXaasfNlcNQkPEl1MT0kME0lIXpzPXjRfZLVyTI8U+kiUaL4ifKRBFRw/SRLMvRxoZtxJZmqmmpEkofE5SK+mvhw/RfYicKxm9yxyeYqStxrGHf2gvF407I6v0TWtbzCXpJt1L6REyFumyOQe0N2fXHGrKaYimGpG5aFZsom49JsYgF+A0z35DHPXh2mlK6Z1cg9TUT/ALxYoelO1Scnkbtuo3dnvp8oYplCAXKgAJiVEKjxyAQiWSmurp4nP+r2b4510128b2gnCsvl7hW4QoJqJmMNyoGEw04myyoIUDgMclCGUtzoqztGxmUyOzUcKqJp7BzXrps7tequfvEYg1j8pyexc6JevrhcV8NxhwDlKPWSxOLIfM7RPE09XxPyPX+QhupNpgnymuOCfVUEPuEA99YiVcTE5PoQYVVHieHiQmojTkWBG2c4wyJqPDqkJ0TGEOzeA1hnO7VzCaJkb4lxIheaUw791e3xrEMcdXTj1MRPEiIwSAIk0UUhqoTDUw+hEpL1sNM8A7ImpHPqKPVgdFCrKDIgN0N5gg3cN1W7hO+RUopm8cq+HXwh0qTDUhE5sSPGnTdOW6PUjLMxqcS1STzBWXqbeEYLpvXAdw+74wwHdGiW6kmsM/OCafKpc7qwx/EBoPcMZ6cmGpHTBmE44sThS92QWgR6gRoSGvdkBHr3dAlhkAAEKk4QQAiSk8t84TBJv0Mr3sgG8fHhCbxKRdbES7U5PrCnPdmxO0pKUAB8c4sQFxFCJ9M5gKXZrmO7dmIjuAAqIjEtYuxdoLaThvZey8vO6dnKQ2GnkCSY5Xzj0SZbx30Gkd46DfJKsnovZtLUaQLkznt0HCKZkwC5Wt0UyGrcDfyhgqIANA4hDZaMY8nvyOp5bBRK0mkBM8vk5KKFRWUwxOHDEMAbJR4FCpjCO4AGOyma1n7By8kjsWzI3IkmCOsFTuHpxApd6YD+8biMN51adRw3IzZ3UmiVcFFHJMvWPWIjmIiIiI1HOKsu8jFs2gh2+fqKekU/P3e4O+IV4+TT+chB5MsO/FLtFatvL251FHBEiEKJjKGoAFAOJhHIADiIj3RkzRkxNp6m39IpGH6UdNcvs/fZs/lb0+yVuU2RO1QdwB2BmO6kUfSNpxeThRWV2TUPhc1R9kN7sTAeHtDn1BxioSTR9MJ4zJME3BD4tVDbQiJz1zzHjXeO+LjSy5M88SWlWlhwo4xJwmdU6pgMotkHjd6IBuAOFInprpMlbdmdSXuCKq9Evhv6qRm86snOJH+uN7hD1umTNfJ40yARyr1+ERrNg8mDgjdumc5+bdjojBR8TOUsmTji2kwmjgnnRS+kRS9dKWgU/HvizWjtfJ28rS8zuL573J7PNDjv7YzyZyx5K1MOYNzpH9U0NClUU5PE/wDphiLw20tONXI3cStI/rGKpS9n3cerd2RVZ/Mmc4eHeM5eRoQ9LyZTAN44bzZAAAA9gRNS3RtPJxLyPG7chCH5uJQBp+eyGs2sFaSz6eI8l58I/NUTzJlvqbKnugAmNGrZmo4cKKfrCSYGL7ICIBXvzjoKRl+T/ZD7o5kse5UZzxunielUBExewR3d9c46Zs4Pycn1Qu+7fGFUuJPphDhmbDUhuTdCqEcxsuCZSPCt3tiOTVw4XB4nHTEma2I20FiLP2oT/pSXkOe7dKoWpFC9xgzjPpz5Psv/AOj54qkTO8VZMDnMPWBqFEA8I0uYWgl8vbncPHBEiXRNeMbmgHGMXtfp5UcKavZvGbpEKPLLJgAmHcNA6o0TOeaK/a3Ru3suzxHFoCHVu3k08HnZ0pkIj/KIqTaO7STxuk4Zs75FSia8ZQpA3iG8whXdwivv57MJoprDxwqc/tGy31yCoxZ7EaR5hZf5OonrcvvehMbMlRqIlHcHcMJuVnYzt3B3eiq2jNPEUlZzk6WGoQ+XZQc4iW5phZeaJKPJdcVbmIphrFyPQeaavXG4yrSHZeaJkUTmCTc5ygYybg2GNR37woIQ6m36F2gZnTmjiXuCXR2rxROWvqjvrHBDVVs7TjY6Xp4Rhe4pYTTX+kEwbyf9H7hzmu3sYKE6xAOoOqNeVK3UTOmpcMQ+yYpt1Ooa8OMcpMJdOLN2k1yxair0iXN2RUIbsMAd+4BrWNclU9njeX+cLaTS4sct4rUpbl0A4UrmNOFco7jFC880L6P3jzzhq7hue9tJt1qENXsNWneENkNFDNNT/R/Cl6V0cR0pVVxu+brkWu6sQhbdWotRaAkvs+3IkyRU5pSiJzAA53jGyAR7I2lsZNNuTp+tuHPs7N/uhLyBnKOlKUN7Pzg8vTmir0xC+kW9IQacR4d4RnD1/G+eUVZmTpys9rGfIvcQiahSmyWATAFadYAPDhSOcBFRx7f1SxsTYBy+UUUhMgYkSbSyU0eXNXbqnOcuJdKWuVaBxDOvbEv/AJvbSJt9YUkb24TaNyfDrGgjQIiMo/YWIZihiKET55zmje9F9iLeTCVkUTnh2kv/AKuVYoHCleiUQrQc650jD0yqN1CYewclPvjozQzpBnjhulZ95Kzu0Ui8m4T3lIHXwy7BrFXxFipcltZ6MvlCTycTg7jCNiFLh3CVD8OyJG1FtpHZNvhvHF9U/NRToJ/dwCLScFHDfDTUue1v/NI5r0k2UtRY+0is8mF+YN1VBURUvCIXAzoPUARDk97FIszzTnPJeprCll/kR+aYxhA/dupXxi8SG3DO2EjSmknUOQjgo7JjbZDhkIDTiA/CMNtVpEZziz52abO4dWhSlMUAud1Qi2eT2LhNm7buE7iV7E2sromAKAIdolMPjGVKc5XzG0vRA6X7EWwmkw1xOXncNG5RNeTzE1cxr3RQ7DaO7QWsmBE27c6LRJTlHChaAAVzoG+vdHU01dqPL7du3L6xjcC04fGFbPsG7dvq6bcpPW2eMW5CUBKzNmG8nZkZt1FVbhQLiLGETmp2ju7omVlE26eGnz4Msrq6eHEeJsRSIuXcIc0IKr4fpIVPuiIcLKOFMPoRNkUAsKjhTE24OZJSH6Lf5PDRV2mmpGiJbECNVPnIdppJ/Nw1VdaxDR5N28nZncOFOZtbX3RRBl2nx48eTCVWXl6nR1p0b1QEbpAH90wj4dcVySyZvL2+Gn+920Co90ST5wpOJorNHm24PT7IBkBQ7gplDlJKM5m64EiIYcPGzLE+rB2zXWFIGazFOXp6m32D9I34BEehjCcTFu3TO3bqfWjNrTzpNO/hqRMWkmurpqqRmczdKPHHpIqC+ybjRwdR4phxPWfk3J6wontwwlrLlIvLBtht/sxshNlUmTblPRxGmYRPvyfKDwgmjiQWJIyXSWYOHiSbNRwk4VNdKZOpBrwDLf7o6AlcmTsfJ0k5g4O+nayYawsoauCSnMCgBnuqO+IPRzZ9OVtyWsmDcmLdHUU1C80Nwq5hx4dsPpg7cOFDqKX9s20b1ohotcDN8fWPnL5zxXpuu8Zt9YZszuz3icmU1L1TUGleoM4nTkhNFo4mDxJm3bncOFVATRTT3nOOQAHVXiMK+IWyIN0Ck0cYibciW4xil6OXV31z3ROME8Nvh+zG7vtELOy+iN6z1dJWd8m8dOC0qW4YtUy8boFEcwoAjGFlPEKdzaMcQqpoSEeEGWGEYCGKwqkMIlCFyFgEO0xh6xUw1IjCHh439KSADSpOriNyRMoHir2cV5OLCgflIyl5AX+xyvJn8DfCLLf7fjFNsaf5QdPoXfxi3mGOafmdMPEOJ4IaCgaPKBElAwUTQF7vgsAAmGAj0FOMAHhGsEMEeLvgTDFgASF4SJwg9+AAhhgANAKfjBQDk4CWHOrCBsP5yBE0FEKwCKDb7RnL7WKEmjNQ8snbTaazBua4oQQ3ANOcA8QHKIKQaVppZeYJWX0uMzy9weibWcJlDVHedNoQpcOOWQhQa5D1azEXPbPSe0EvVl84lbd63OUbyayYCBq8cwHPqEMwgAfIrpuEyKJqXyH5pi53g6wpvDtAcoE4RkCtibeaL3B5ho7mB5xJ0uUUkcwWETk6wRUGolAQyABEAAaUAYn7J6bLJ2scea3mLIpwjsrS2ZUTVIfgADuNXhTMQ64bHcvhwhOFL2InCcILM55vwBjwUDx68EewecGKeBE8EAax4TQABeGBE0EEeEEA0ACkEOeAMaPCX8/4wABAhykPGMkmk0Uw2bM6vtF3e8Yukh0b8oRSaX/7NM33jC2iJIorRi8eKYbNudU/s/nKLbKNGbxxcUmChyeyWgj4jGjyqzcvl6eGzbkSuer0u8YnmrD9nEOUS0isyaxkvl6eG3ZkJ6xshObxGLQ1l2HyaacP026afpIRdzdm35NOMxiybRNP0kAs/bt0/SRXJjaFT0aakVWdWtby/wDXXhCezez90NCZdX9qVE08NPYIeMY0tLt3EwaOE3BDuMMSqF4lIG6sNJ7pEcKJnbytO5fLdxjb/shw74partRwpiOFDnOfnGMasaJEjV4jiNz+uct33/y3x6VhrjPET2yE6XrUyqPuhRQcSGFm3mrvHcrU+kxi9xt4B2ANYuImPkzwe8EFXLhuI9FXJBAaRFvRw1IkjQymxeTxIkaGQKRLSUU8SK6C0SEue6v6SAtF4QU+bhyZk3ccmonf9k1KRVQtHL0+UUeJE+sYAhsvpVsfK/1icEOf1Uyif7ogUjOfKLkajOYSeYJp7DhNRG9d6hAwfARHwiIaLf6aSdxiXCTVFuYxu1QBKPxKARMaWrcWbt5K2TeVvHGK0cAoUyiIgFKGKYM+8PdFRSdt/wChFNYJflRg2vWApwMX3AAh4wumdkKsOnY60o4TZpN8S+QhQKXrpQAziHmcvUZp650DbJusoiOQD2DFSlGmqy/pJgo7J/3N/wC4RH4RZU9KGj+cN8NS0CSV8vNcFMkPZW8AB2790N05HG2MFlYjbLyhvay2jjE228kb4imzlrClQIFRyqUCiNN4ZdkJzGcy9O+o3cJOEidJMwDeiy2FSTs3IyJqck7erHeOi8cRQa0HroF0ArwAIUIyi9xtpocWX0MWblc0cTRRvrZ1TcniFLRIONA6x4jGh+aW+HyaZSXC3bvq9kR8unbdT5yLEi4TUT+vEtyiZlIncr/ZxVpk0Tbp+/4Z1+Eay9apuPm4qVpbPawzOmnsX6lvF6N4KZRUPITOHZ4rrEwcYnTWPtd4iMRpUomLQy9SXzh3L/8AZHCiN76phDPtHfC0kkajzlFNhK9tG4+HXHazK5DJtv2cTDOzrx5cUUbnSJ7RaffFqaN2cv8ARpkOf1jb4FV0oop6SKUCXMSlln2be5rDjmdEpedEyd6mnybdMhLnRKWIQzj9pBDO+UjRGRJCv9JCJnUMxXgmL2xVwHQrQkJ4Rx4bKOIQ7EidXk4Q1lPriPUcKQmGIonCuWkShn6cE1rEhiKcHIRSC4WHpncAV1DUQpBCCpDvYZIlcKQ4RexFgpBynh5g0TyT6HYPIrabzDhQX0PJmUieGZppwomu3cRWcZT6WFiuorMmxYVWLdT5yIh5I01PRwVKYqfSQt5wUU5OExxliVt5KsOIpZLD+pFxcp6wnEA8a4cYVE7m8JXRCXu+DlUhVRCEj8YlGooU8LonhoA8Qg1+KyIHZnMSEtXUUUJ0/VKXMYgr/ZE3ZtLXJgRupsX9nr37su+g+EPILXPoj5Jcj812HbuFPSuDAobr3BT30GvVEr5THk7t9Kkn/SizcvbktbLG44O1QHqRQqCJ65CYaiBTCIAF4QHKJzQ8j5vsvLG+xfSRTKbhndABjVWrhPDjmcu+5oo7WPkmkLiVvFk3DdVuqkYSqJrFEDkEBEBKYBABAQEBAQHMMovkkeM55Kzyeafq7jZN7I9E/eA5hHRPld+Tt58bu9Kmj+XnWmrcoGnEvb0+VpgIALkhahU5C5mAMzFKIgAiFI47lc51dQnKfnqGO6lUzjZnLVhiRVpLPOJPNHEvcbZ0jbKl2gKkHMDhXfUMxpuGsM2hY1B83b24k+G325qy/V9wXyZXkxEcqCGQdQxQCtMNTDw7hyesUQEvAagOYDWoU7IeIQn9irZviQ/bMk8SGrM2r+kiRSNiJ4kP/wASJy3PLNoes2qaicMDnw4WRd4afrxoSJO0VE1D8n7PuhRoDhwmfDgMbWFCaxtxOFRbpp4iadwuX3QARiJdT9JGhaNLV+a3hOUJtmJzst27MN4Dx7IozouJDdgdRu4Ion0DAaJnG6HGW52VOLUJp2bVmDdwS/giYvDboO8eqo+6kcrPpi4eTRw8cKHVWOocxlDGqJxEd9axNzq1zj9G0pXrCp75sQ102VOo3XWnCKs0IopykZ0qeMty6jyWwCyvyjE/ehZyuopyinT6UMVlMNT7UPCrpqN+U+zGxgIgpCxFE0/RxHmU5TDh8dJNNPEixiL9XEhiCyifo4k0ypqcmpHlZd9GpEsBBsdRPlFIWWXTwyQRUcTk1OfDBU6ifJp8yJsO44UTTcJ8nEYYmGpEvL/RwV82TUTP68cmq0+avE7KGocbIhXJU3CZ01OYcolN1UHIfhGRTeX+a3isv+iNdvet1D4hSNZUKonyakUq38v/AFeaJp3PmVPCt0fdlHnUk4ysz0J925TKhBiYcAYsASNTnCwoUY8UmJEtIrNzS0EwSlcrl6rt2qbDRbopiKio76FAN407gyHOLIGqCGsKR1D5Mvko200oKJTBRu4l8qV2jOjI7Z0wCo4ZTVCohnfNsAGdBjX/ACaPIMbt02VuNNFxK5yicrvAdIp8hKCl3NY4cSlECAI5iNAGOx3E2ZyeV+Y7PsyMmJCgndLS+qAbhUEtAypkUoAUOoaVjOckaQRD2EsHYPQnI/M9k5e3VdnoZRxzwKoAbxvAIqHAc7xtkOACOcFmU6cPFFVFFDnOqYTGMbeYR4iI1ERyzERqOW6gQxePsRTEUUOeIp0/TT+cjlujVRYuu8w4gphNk07/ACkR85nqbdM6iimwX+H89QZxh2lLTfL7PqKyuX3Hczuj8nKbYRyyFUwDs8NnnCHDiDXdsa2xVy5W80nSey7M72aPMEnNTKXNQ49RChmYe7Lrjl+3GkycW4UOmp8kl+JeTZlNkYQEaHUMHOMG+m4B68xGrzueTi0EwPNJ5MFXbj2sgIG+6mUKgQK0yDPLMTbwZFxPz+fhG0KaiZSeSHOJ+f8AkEWaydqZpI1D6unipLekRNu6qgOecVKqnVEnKZu4lbwjxumQ9zom3eMaZGSNiStVK7SS87N43M3OYvNU5hu4esIbWYlUvs+3cOHFy+cw3TXs7nZ2dcIyjSRZuYJ/0pL8K6Xm3QEO2ghEkszsvaT5QzmhMInpNqnbQe8MogbKNaVjNLUTAjiXy9VwkTky3S8KUqIiOdByyirTKVzCTqavMG+EfolU6VeOXZG8P7RWbs/K/k7hvsJgUqKJgE/uAaxh1qZ0pOJws8U6fNLdzKEWA9kmkO0kjb6m3eEOiTmlWLW7TdQQGNCshpaZzS5L7QNyN1Va3VPmzD1DXd90YqaBAP8A6YgSOg59YeRuHCVoGaZEnDcxFjYJqEOAZ592/vAIvdnSfJyB+eyOe7GaQJozUJI3l9w0cGwy3vSEEcgAB4hWgZ9cdJSFio3Zpawmcmz0i+MZVOTSDJEN0FSU5SPHNycVG2ttWdj026jjFOd3iYJSlreEgAI1HhzgCIj3G90XFZ3h/OcyKXbDSbL7Ntzp4l930U89r63UFOuMttFpcnk0vt2dxu39Xj49cUR87cPFDqKKX8XnXqiJu+N1HEwqVWyyWmt1MLUOPlmw36KZa0z3j3xWwH5xSEAPB0VOUJiX7nSu74tGNxyUseOGHykajJbIWLnEjbvG7hUypy8oVNbMo9paDT4Q5No3s3h/rDhI/wBYD/zirBdGVNlsT5z+UanoeYSt5NDpzST63fuGTvJiJCjXiA/eOXfEC7sU3kahHHnAjtLK9wPTu4jSJ5XSr5nZpS+y8rSZEIW6ZRQt8Sj63b3DEWC5uDk6iiery/BS9q7kQOugZDTqyg8nsDZNw4VePFCTN2ehljOFgUu9WwA0AOGYCHCMAZWtt5aBTV2cwVvnLtFRTALwdtK0hex6tuJHaz+i1FSvSbSyahqkOQM6CI7wEMuyE0OJ1OSXStm3w27NFuQhQKUqaYASgd1Iyi3umCV2TnB5O8TPsJ4hbtNoabuyset3pib2bk6Sji4SYOEbxW+Y3B3DnupXLtjl528nFtJ4q8mF87hwptXq0L1AFeqEhstlq9IbzSBOG8r/AFRkqoBSpmzAwjxNuDKL/Z6x1k7PpkxFG53BtoyxlCgBqboq8h0Bzh5hPHDxJv6xTFviXqiTtDoItIzTbpydwrMMVTDNdNcuZVAT1Hm9sZ1EquwJuLLo4trZOz6f+sG5z3rpio0OJR7bu7xigWs0tPJpfZytMjdI/NU3nN29kOw0G2gTZ/0hMGjdXB2UzKAIGP1CIBQAiiTaUt5G8VZuFEjqpGEpsM1QqG+g9UTS0qou65HUquewyKqo4cawpzz840apo10ty+x7M8vnjc6qN7ETM3KFSj1DUYx9Z8p82nsQmbEU9IpHVa5jc6ol/lBWXeOEm7NNwQ6pgTLiFpv7Qy+MXebShnaxnqc0bkOkcoG6hL1CBuA9oRxERRRP0ex6po3nRfpUtQ8bt5GpKzzDCMCeMWoDTtHcNIl9ppE0ENEFg5eniKSch9q9eUUEcx6ok0Ze3/V5e3Ik39koBkAdmY+MH83vJo4ScTRTYS2io7gr1jTfEwVBNP0cZtl4jIjVNunyf57+2EJYtq6jhP7Re+H6gRFpmw3h4hhYcKqYkFFODJ8pCEwWw+TTgQDJ+vifJ04UlrJP5yEESawpDpVXV/nIY8hw8Vw08OK49S5TEiVKriR4Zco4/wDL+eAcR4QCe7IJw6TZtzuFFLhCFvGMbd/zjK7YW7TmHKN9tIhuTMYvhXxiwW7mWuODytm4Iq3JsqGKaoHP+IBFNUkqaieGonsH5xbuX+EK41ErKls1G6no78XKy0xb2gb4jPbuGum6yj1DEUlo1s+8UxFFHZL/ADipqZeFYs5UJPYuVkl8rb3D59olEekYeuM5clrZi8wdpy9PDbqXFebe9Wu+nbFEnUzw+Uh64cqKX1FFDnOfa53XnFItdOcPk01IqI8iCnc2UeKHThi2b4kRrt4p6T2oXl04TxC4kapEN7l0kjLmRZjoJpt4hLOzaVuLiesEIr6pjUzixO8PV/s/n8hWLiTkVB+Cese+LPYawyk8U88TRO5KWhulQAdKeoFeiAAAmEK8A4DC9i7DuLWTBVw4vpSyX7Txbs+jL1mNnSmdAHri+zV83wyS+Xp6u0aFw0US7ikDh39Y74mQDOaPdYU5PmXbpe6IlQsLHNBDB+fz+aViHsajY5Pz+fyMbroa0d+Y25LUThuTzg4L8jKb+rpjvH6xtwjwLFU0TWD8+PP0gnDf+j2huRLwcKcO8A3gO6tY3pI0ctWWRpCLF1SJqN1W6m2RUopmL6wDkIe4Y5LtjIVLP2geydRPYbqDdN6xBzKPbkMdaJqRkGnqzGIzaWkZp+hMDVwb1QEREgj8QEe6FSlizaRhaxIQEaQuaEjljoicoBRhcApDQ26HCZoAFSmh2geGoEhygEV6AulnluZFqIGGpFMkh8O5FzE6erkjnY7FxsWbEcH9hP8AGLoYsU6wpMRudTui3mCMJeR0Q8AojAX+34x40JxAwRGsBAG3QAb4dhho8fjHoKY8IDwb4CAA0CAxYBykjwl648U0FUNAAUwwAmgKhHh3QEsSOpBUzwBywQsAhSAOEeLugpjQFMIYIqlsdHFl7YN/6YlaSqpC3SrXQvl47wzp2APjFrgRLDQrGJBZTShYPk7H2oPMJfeG6xmRccCBvoQ9QMHYAjQIkWmmd5L/AJPbSw81l5y/1hmUHKRuugFETgNezxjUlm6cQzyQM1Pm4UmijCwGsDBBGC349mx5gsBo9eGEyhAiRT7fRhAHvdkJCPCJyUWUnEwufJ7iR+kbf7gi7yTR5L2ahFHFxwf2i/cEK4FAltnpxNLmrsz3D9I2QReJLo7bp8pML7g/Ou7iFHq35xfWUsTTuJp9D2aRKt5f83GTmXgQzKUJt0yJptyXCeyH4RJt2Cinzf2ofGK3bp9A8R7mfpt+TT/h/wAIkCSK2TZ+kUhs5njdv6OK07nqjj5yKtO7ZS+X301HGKqT5suY+/cEOwZYlzcz9RS/ymxFWnNrJfK+UeOL5/oymqPujOZxbqaPOTZqauT3j3V4d4fhFbUXUU9Jfv8Arf4xagJzyZbZzpAmDi+nK/k5D9LIT++mUVFw6UcKYiil8/OvGqMJCaEFFYuxL3DCaCGNCeL2wRRSGAY60RjsmG8SeN+eUolN7QCNQ90OTnhk4OpAJkmV5iXPznDkp4rqDvDUw4lEnif0n8UBI+A8IPzYjeGL2dJs251E075iFiFbWiUmDPXMP7N7qGExoVXcavfU74pFordpt1Dt2al8/rcC9vbELa+17hwoduzUuJEMJTGvZmHspwihuHmsKRcI/YNks9n8weKYjh4c/wAAN4QxM9Uhne7IBM0axdiHuP03ikLleqe3+e6GJF/2cOCKJqRpciPkPEZopiQ8RnKn0n4fdQYiRInAg2xPR/wxNzRstMunCifo3FyNCkekGcYaSbxwdwkQuze55Q6q8fHPIIyBoi49uLHKnKidzEirKRDZvlnrYJuPnNuL1JrWpqcmopHN7N6o35T/AIosMvteo39f96MKlMtM6SRnrdRP0kA6mjdRufp/47vjGNsLd8z5R0fWiUG2yeHybjb+tGUYPIcjDtJ8mTb6RJmo4uHSdqA8Ld+jMAAHcNSnr1xGpONXb8nzIvOkZFOaOCTRO5fwcE2zzqCIh7qjQO0esYzlwsmn8njpiY2HIu8SBxYZX004HWA641IaDnUUxIVTCGQu4MEw6oBYj0FYA6sNAWjwrQ0EUGMaCCPEYAx4SKaBlCwDxCFURhri9sLkGEAuKqceIvDMTQKZ4AHR1ISMePCaCjykVYTYpdxILt9kOkUuTjx0YYIbU+cgxTQN7D5OEDKwGY4BZOEzvfm4ZLLQhi9sK5WBJorRKMjxBtTxJNFYIhgT6Tfk4j37GJOXvU/RqQqsmm4TPhxq1kZ3cXYozwmH6SI44RY5vL4gFC89OOVqx1KeSEQN+/BABQYAfSQpBADwFUi0WAFv+lEvTcX7mMQprpa7xAIrgF5PEiTsw9TZzxo8U2MJYihjcKAYK168s6RYk+4+oNiHWrytp/ZgY3fFmdWqbytudw4UuXNqMysfOMSz7JwmpfvtUzG8ShURDgNa1rxrGAaftPqiijiycjeXLl9NZQpuqoCA9YCGVNwhHLh32NXKxereeV84TmDuV2bT5JKiesGUC/Wu1cCggGVcxHfTIaxzNbpBvNHji2EnZt27d6odZw3bloRFQwiY5ihmIEERqO+giI8YpCczxFPr+121/PVFrs/OMNTDU2yHLdNezvAO8B790d0I4HPU7tyMkc/UZuCKJqHJF1nzVvNE/wBIG+3i/rX1/X8ePaMUy1MgTkbhJ4z25e72kTF6B95kzdQhnTgIB2Q6staFRv8AJ1P1c+yYudDBuoAbqUjQxsKOCYn591IK2c6upynMiRmstTbqEcM/1c5bxfZ9mI1YmJAOwq8WxPRw3TXw04JdUT+cg6Yp/OQriHSS3J4kT8uXTcJ4eJ0R/nEIRtiJ8nCrJXU1CRUJBYdKK4d9OEmSuIpArkxFDqevDZIuGp9qKJsTd9RNM+Jt7XSgrKZ4d9NSCGPiN4gXJ1E3GJCuMl11eU+vAoKcpykMkF1FPSc+JBFD6SC4mrD0Uk1E/bJBAMomnhqKQmYqnzcEN6P24pCFSgonynQhyV2niQkA/J4jznUTUh3AmnBE1E9Y6cRb6Ci6Uw/SfxQm4X1iGOwCbnDhRB5ykR5oWbpRBXocTJlrCesJ/wAMVa0UvUmEnes/njp3kfrlzD30EPGLo2BRv6Tb+tEVM2uG4xE09g+0XZjzNXQUe9HfQq5RxZhwGxE/zxz+6njWDpNlFFMOJF7LsOaO0+YQiym1dyKACIhThT8I6q8m7yHrUaUFG9pLaJqySzmGC11SqbhwA7r1QoimIZgYamNuKGVRxvjE0sYhoh0FW80yTwkrsfJ8VEihCunShhIg1AR6RgARMYQzAoBUcgEQ3h9NNBnkv6N/J/lZHjxmlM7SnLeWWcUE+7piAjcKA5gQu0OVRCNBs3IrF6K5GlZvR/K2jJukUeWTRwxOI84SAGZRHiYamNXfSoDGv5ko4v4nM51387+usZzn2hGG5JTm0DyYKHxHGxdulKUoABA4ABQ2QAOAAFOvOoxXnL39pDdw9w+UiBmM3w76nQzjO90a8D17M09vDimWgtWzl7dVRRTmFExrxqAUA3iJhyKAdsQNsNILORtzqOHFzfdu5icQ4FLxH7owa1NsphahQ+sODosiG2W5TZG6jHHpdw5BwAM687liden0zq7lgttpQmE8TVZ2fcHbkOUUzPruZgEMwTA1QKAh0hoPVlQYwaZMHDN4fWFDnvmE2IY1ROA8RMOYj11rXjWLE8tAoopqbO5cJQpjFzvZ5/HOsKFb64mTETv/ANoWv3wqeowZ6FTQqULIqjcnKEjY5fZqy84k6XyNK+dPZUT59+nuAQHrCKghZyTqJnUmCmETomLkOXWHGK4aevJe4OnJ5g4SSvbO1+AZeMehCeayPFq6d0XZklNLHvG80PL5Xfd3zcnuAaca9VIvll9F7NwzInPGfKn6RVB+8BCKBJrXTiVvCPP1g/NMVbp141/GNqstbOXzCTpPHCiKSt26ojiVEghwqOdB316sooiGMXdkO60R2bbtzqYaytwo8njGAC5bwoNRHvit2DkybyaKyeYKHOkdP0eYDQBAMx64np1pfZt3h27eXndkz2iqAAFHx+FIgpRb6aJvDqN7Pk+ULBtKJiQc+AmoF7POAdoyZfldEVn8QijdNUhMi4eIahu2tYo+lOxMrk7NJ5J5Wclww4yhTCNA7aj3RpE1tk3kcn86TRPC2Q5P1jjwCsZpaXS8pNGarNOVpEvp3TGWNXuEMogucIxRk4G5T7UOUjYnJ9PIuznmO7IMx7ggzWXTCcTBvL5fL1XbtwpdTRRLU6oiO4oZU7xyCOwPJ98llOT3LWW4TaKu0TAZMpi30GVArQAHJVXt3Blu4pswsUHQZ5N9oJ44b2otJLzkbty60ixNkcxAARBVWtLhQHMAEaiIB10jodaTN1G+r+pzeqnCnZF4m8yZps/M8jT1dkShlPXcD6yg02hDq3B4RWnCqaaZ8SMp9xokUSaS1Rne9SMJ8oDk28kU9dw7L7yIjx7h3R0NaCYN1E4558oA2JL5P/2pf4pF/l8ImPJcu1XMeKaDAeG4Gw90GKeOs5ri4G6oMUmJykICaLJZNgzePCecHBEkibRsTLLq4QEjuy8gtBNHH9Fpqk9ZQuwBR7RjRlJJL7Lt9YtRaRVwrdC6iVQamH2Qrtdu6IyYaS5fK2fm+zbcl8hRKVYxaE8A4h2jnGfPpvMJo41iYPFVT+sYwj7qjkELcaJu0dpVJophp3G7RI11FEuY7szGHrivnXw4KgXWHGHiHJDueSKYS/C+RnuONkpt2fVDEavoLeydRR6457tKhbu4bhvhGrJtk3DjXE25L927euhWnVXfGV6K7DOJG386OHHyhwW6ZMvQJvpkGf4Rr0uOm3T+vzeIxzOp32OlQ7boyK2mi2eWgtQ4mDx4kqxOYCoplqAlS6u/jv3xdbPWCsWook3Tl7ch0qbN4a1LSg99c4iNI1r5xI3mpy9NI5zbRjXuZTgJQzAe0RGKDJbfWsk6irhNRLFcbV5ROo17KiAgHdGqWRk+TpY8vl8vTxMS4Qhfz/OEULR2f+bmDdU/qlWC/wBoCG/wGMysNaG0lsHnmucKH1Q6YlUURTEg1yyrUQAaD3jEm88n+XqTQ7xvOHBEltrhUtOIcREeNRpGUaeEshuZGaYraS/zeeVt3B77iuHdNmXKm8N0c8uyKKKHUUUv7X57Y0LSpY5vYt4k3bzBVwdwUTGKoUKlAB31DhXhTLrGM/Ajhwphppnv/Vje5kNSl+b9f81iUk1mZxPHBGcrZ3zn6Rsg7eHwjUdFmiVvaD5ZPE+YYLqN2gE7Tm39wBl1xvcssvK5GzKzlbNJK4baMXpD1xLmOMDBpBoBcJuEv0gcEOfI2CnmBR7R4xtlnLGSuzbfDZs0ietdKET6CCbdTlIOdZPE5OMm5G8bDdVP6OG5Tw7PviOcL4nJpwWFcBwriRFgfDcQ+UMmmmdRSIbXU1FIpRyC56YWgbt1Dt0+eT0nsjCDSY65DAJczcOFVFOecwm2jZZjXd+MPGSCbdQiacIGTLJr85Cb2H9/DThIiGJymH+Qh2CwwaF+k/P+HWPCKLbe3ijjFkcjcXG/o1nCeQq9ZSj6vAR4wnbm3Kbi/I7PqclzXDpM1L/sE7OAjWo8KhWKMQn5/O/viWCQciMPEUsSE0wiXbpt2bPXHlwnqlNvP3d3XEmgVdRvJ2+Ip6U/oy9vXTsinvXajhQ6im3f9b88IfzV8pMHGsKKH9XnZU4UDhEQ4PAKw1cq4af1Iz60SOsOIuztX5OeK4u0xFMT+9DTxFYoU6R1dP68QYDh+vFktsZNNwkn+zH7+MUJxMHmJyfMjaBmywt3rhP0akWOVWymje431w50vVNmHdxp4UihsZliKYbjY9qJhE/KRTEjqazFtG8wsHLG8jlfm9IifKJ3s1Vc75xEd4iIb+ARDsLRs5hNHErxCaw32cG9n41zp2hWG+j5DDsnLMTptwU/e2vxiYaS6Vt5g7mDNmkR6rQqzgqfKGoGRa7928IxyuaRHJyxPWKsU4tZOCN+ZL0qKOlt10NwFAeImrTLcFYj5NJ3k8mCUvl6d86pru0XIocTD2B8Y6FstIGdm5WlL2aZNjaUUu+lPxN151yrujCpUOhQyJFi0by9mkzbtyN0kSgmVMu4oBuDv7eMOijBI9fjmbNUhUhoZTmWt5xK3EreJ30nCYpm9moZD4DQe6sOL/ZA4nfAmDOVZ9IXEjmjuVuPStFhTN7VNwh1gIZhEYdspG06YbM4iaU8Zp8qQwJuDcTEpsd9Byz4RkQnw466buc7RCqIKYno4MmkpEqoXEhAUsOKJCkCF0iwUpYXRCACclZ8OLcU/wAjinMOhFubnxGZIzZSZo9hAw5WX26Rab/b8YrdlSYcnb+2W9+ETgKRyyfebJbDi92QQ0J4vbHsftCEigajBTDBcTugpxh3GGAawMJlCBEeIxIBimgYSAaQaLFcPHjDAFGPHgGAWAPHoJFCYIjWCiHGDDvgANEjCwSBNvgl7lIAPG3wmJoVNCSgQAFOeCQYCwWJZLObhNAIJKOFMNNO/f6Jd8W2VWBcOLijxS4T1S7/APCLvJLKs5Wnht2/2uPvj2XM4LFDlNjHjxQiiieET6uf+EXqTWLl8v8ARt9vLaNmMWhCW/s4lmctxIhu43CxDNJSn9HEw3lyacOlwTl/6xyX9psD25DQd/GIR7aJP0bfbgQE0c7dvEc8tEmn6NOKrMZyopfxHBCE9o1AioTa3zNveTZqEcH9nmf4xDDIu8wmyinKYlyKlN7ayuXpnw1NbVPzSpmy76xn83tTOJo4PrDi4l0Sp5RCmWUi4R9k3LDNbZTCaX/mifs9/iMV8V1FPSKX/wA8YTqMEOMXYQcTQF7vhETR68EMAxjwkJo8aEzGgAIY8EOeAPuhI0TcADmhqoaFDDCRghoganT/AH4FJNSHAEhYqacMdxiujyZ+hs871YzGdT1SXt3cvb7BDqD7uNO/fGi2kmqcnZquFPV2e+MFnMzUcOFVPXN98XBCewzcu1HCh4Qph8pHjb4SAcSNSQwDSDCblIIX8Y8IxACgKQqjiQigmoophpxZJLKeZrHTjSKyJY3aMlHFyLKzkyaaeJ04dt2Kbf5u5DwDdUaYxIbyGZdXT5PDhgY2GpDxcvKQ3XZuPSQ8PoL4k2yPrDeK/Opk4lbjDxD3D82J6TF5OIq0rFNw4Iop0C3fjX/CFNbDUxuzn8wUT5NSHPniYf7QeGCaGH6P8/4QKpcNOJUAdQcObSzDDw1FL/smzCIRZziKYkJPVIboK89OGin4j4HimHBFHikMTqQS8EJsjkeGWUgxFeUhmU0O0kVFLikUUPTqwBFVIApOTght0ACoHUg4HhuTEThYxoCWKkNT0kOSDhxHCpDlAFMPEgEeU9JDhJODIl/Zw4TJ9JFWAIVH9yFCo/s4WHDTgpjQwayBTDDhFw4+bgF1sNOI5dWAAip8PpwQVoQWUxIQEVIm4rDsx4IXdCOJBBUhDHZf7SH6C0RBDQ6IfD+chp4gTDdyopEmydqRWkXKiakSibrk41TFKOxMvg1hPEisvG2Hf9uJPX1FE4ZPRxOUiJEwf6SIFvCYkhVU8NcTvjLg2HaYYicHQLhuOUhFuPMh0YnKYkaWJ8TrSWaQlJHojJOHDgmLqIGKW8G0pdyKA799Y5Cmk1cTSYHeOFOVVMJjG7R6/wA5RaJlauYTCzbSRqKXG7Tml4GHrHKKSqTDjLiVy/Idt1vnIl2jlT5uK83V/iiUbq4dyNYzZnM06zzyXzyVq2bml8iTst3GKUBFE4ZgcK9Q59oBTjFPmkseWbmisrmiZCOG/q1uHAeactd4Gzp1UGEpXNVG7gmHsf8AEEXeZJM7cSNLE/1xL0x1c30ye8Uh7a1EM8t3GNvLcx8RlZ6bt3Dfze86ZRKU3bwgXkuUZuDt1Ez38rvt1DIQ/PCKUydqM1Cc8m0JTF9UQyEB6hAchCNGSO4tJIyKM1MWYMuajxWTDeUOoeIDFWFchDNYIo2hsFoE8TlNjd2cRAahwoIUEB3DEmm5TU9Hc/eiLFAAbV0/bgiS/wBJz4XFDEhouyUwzqN9uHHtJuOiuMSCKKRAunzhuoTn/V3ZdfdCSc2UxIHMaRN+dvm4RF0mopEQs5xIBFfDhXCxa22Hh4nThZJ7iREs3rfDw+nChj4anJqRSJe5YknGGnylyG6YYinKQwTdfSQ/bqpqQ2KwKhlE1MNSHBEsROCOU/nIWbOMNOGO2w0MknhnhsBIkRIntwgknDuK5HKExIXSMpsJw7TQ5Q8LnZ6wn7ZNq9CHjIURVTw+U24fy6QzC1DxKz8rlar127NdTRRLfPTfe7ADiYaBSucWzRNoNtxpYmhG8nZnSl5FMNZ4Yo3O0pN14QDqqAcRCO4tG2iawehOT6vJ26UwnB6a0+WMCvKBxvUocQ3AAABA4BUKhxaivC2J1UKbe5jugTyKrJ2LeE0gaUFCPZq4KRZuxNQUkaAWgplNkYRu1BQ4CAbyhwHoebz5PDIzZpkSaJVw0UciF4AI+sIhkJhz6gCI6Zzhw4UOoopfv7RjG3miDcu48vI78Byu7xOUUUiIeTHDho+micU60Nqm8vbquFHBCESKJlDGNQCAG8TCO4A4jwifEuKciYm88TbpnUxIxm3+mBnL1FZezUI7ek2jFKpQiXViGDMMtxQzHjSKPbjTK4nl9nZtRYjTO8+NsCr2JgPAfWpmHDjGSGdYih/rCYxt96u8e0RHOogIxzTqfR6Om0f/APIWeaWhcTR4d48cYrg/Su0AoeqUAyKAdURa6akw+T+v6sMkEVFFMToRY5eVNNOMGz0VDF4xGUvkibe5EkmVNOBWWTTTxFPtRVJnaxunybdTFPeu3S9HvggnItyxJqcOeTOnic8t29CVnLEKPFMSaJ4SR/W559w5dg13xV3Dtw8USbqfOmCNbRl7dvZ8jNS/cST9bbNxyHx90enRVkeFrqnVqEqVhYeTpnU1doS4XavGARN/zjPbZzSz7hT+g5eRIl7aUKbnUDdSLIyZ2TlaaTyaKHVScG2VFi3yZbw7KdoxJOnmjtRmfWPN/AxbuQF6h66x0HE0UGxcicTyYET6CVFDXssq/HdHREuYM8MmI3JsbPCn+HfHNk7fytnMMSy7xwQnSUvfAPZGF5Lb21Ereaw3mhzlOUbyaxROQwfnKJYk8Tc7bvrPs2f9MN0jk6KahQ2h6wH8Yy+z2j7/ADiTRVvZdS4chrxUzFGhCDxMbKgBWg9g04xO2LsXpA08TRuzTbqt5YkpdWeFTG4URDIiZMxOoI5UCoFrUaR2vYPRZY/Q3I0pe3ZpKvSekTNygFU3iZY3TUAeiA0KI51oARm3sNyyKLoT8nOzejOVknk85WYOEwMo4MmBFFq9BMpq4aYbuswe8dFm85UcJkbt0yN2iRRKiimahCh/PthGbTxxMHB1HChz+0beb89mXUEV1/M00/nIzuXFB3r5NP5yKdPLRpt0z8pDG09rmcrbncOHBCXC+tzfw7IzM89cTx5ifNc4sG8mXMsYvXk4UxFFLiX96M10+kTTk8kU/wCvKF/+Ab+QxpMtDDTisaSrIuLYStozbuCJHbuMa8pWlBIYuVAz52cFsZCn4HOV3thw0aOHCmG3bnVP6pS1haYSl5K5geXvE7jgnR9bfuHiFM4uVjpizkbc7hwzOdU5eTLd49nERjouctiqFlEw1jV9TVvn6N374ery3zX8nUUIc928a7uL2RqcmsvPLSKHcN25GhD7RlFMvAvbErabQim3kbhxK1HDh6QoGLeMFDCHAC0yAeuu+C4mYaIqb4RUXhxMUlJeodu8TOksQwlMmbIS9Ve+IFy95SKEaFYmzLicOEnil/CIbZL6w/yiX0oTV5L3ksU1e+dJQFDFuiBNmlK066RI2NtXZ+z9i2iijhI7vBAxkymCpTjQaCHwipWntw8tZhJqJpNyELslLQRNnxH/AAhWZexaJDae3lsHiTOTt/N6R9pZRExhEuY8RyABjVkpS8k8r1i1FpL5CF2jF2L1OAjXMaU3Ri9jbcTCy7NVuzbpcqXnGLmHjDpWY2gto8IzUcHcHV2Spl3V7uwN4wsIg2yWnltpG4nBG7NuTVyqAa8bM5xAd4iPCNQmEmk9qJXq7xMnNIoisUoAdLKoCFA2g6wzjLXOg61Cfyhu3I4JleKU2deO/h2xMC10iaP5Yk8cKJO2iXORWNmQnUUeiHYAiMbU3GPJk1KT2LJZK2Kdg5olZOeMyEIdTk3hTUJQw0AwgIVz7Ry8I1pW08rZs9ccPEsH1imAb3ujnh5MXmkyXtE2dm1SO0lBvGNmncpwNvEM657qRqejvRVqbNLzw4O4ucphmNsEHs7oxc1c36c4x3JG09lpXpMTb/0eTCIa8VwbnlD2R7e2IZLRlJ7LvNXbsybZQ2r1c+sa8RjXm6bdm3Im3T5heb+d0Mlmibj5Qont9GIbBLcrlmJMozUOpzCK7JvwGLKKeHAJGw4Tcq8meIKsIqHhAhOUhQpeThq+ecnhp/aNAMB47xOTThmJoSDEUgHJtTTxFP3YAaGU3X+T4frxBkPh34lFSa4pCbhsmmn/AMMUiSCx1E3EWGVkxE9YiJTk7h4pidA5rsWdBsmzbkT9QsLxAA5+Z6v90OsewIzi31vNcv2fkalxpzXCxTem9ko8ChxEN8EtxbRRTFk8nU5LmrLF6Xsl6qDvHjFFTSguVEFJOHaScESJEvLmOJ8ocbCRNq9+euM2yrB2rVNun5wcJkuc3a6URcxeuJo89HsdH2QhWZPlJgoRNP0RPRl9XtH+ULs2abdPEjNzZaRAOmbhup7EQMwc4cX9yZPD5ROKfO5ezeex9WBTZVkVxM+sfUgi6f8Adh+Rqm3b4acV60Ezw/kbf0p/4A7e0Y0iJoo9rUtcmh009siRQL4jvipuZSomp+rn/dHaz4de8I1GRWceTyYJN27c6pzmApdkRHuoGZhHcEdMSPRNZex8jZedJOlMJ7iawXEzAitBApKbhAojUw7q5cKxunY5mji19ottw3kbieOLLzBJo3TBYyhk6XSCNLwhWoAG8ahkGcQ0sdqKMzqdMlfgFQjrPTrblvZux7uTpuCKvZmU7cxrwVOocogYabrpSju6wjlOTMk01G7NPbxVk0/eYAgvlEVjqqQMdTkbJunsXGqBfcQK1z68t0RdkrO2oZvHCc0mBHuKsJW6aafATDQRHIb3hQA64sLbk+TU2CE/hAKB8I1jRzY7V0/0gmDflTl+TlN0A4nEOseEc0qljppwUid0f2Pb2blesONuYOqGWN6gcCB3bxHjFuKEIAdPDImn+fGBA8ccpZHWKmGC3ggojBQPAwFgNHhPCZvRwUhoSAbzqXt5xL1Ze45ipRL9UaZG8I5wnsvUl80cM3CdxVuoKZi7s+Ah2CAgIdkdKnUjH9LErw5wjNE0/wBYRum7yVzH4eARtS5sZVEZ4QkeMVOHhEE1PYhIzdROOk5xrghDhAsGKWDFCACQbDFplg4jfDirtOjFolo8nEPkuKNRkB8OVt/7Ml33AMSWL2xDSBTEl6XsFu+7KJMRjkkt2biplYJfGERPBb4xIx3fjwqJw2E8ABuqAB8CkBDUFIMRaHcBxHgNBTHggn6oogcCPEY8oaE7vbBTHgKQOIMCB4QOMeKMAWHBjQWEi74UA2HAMA0ENvg0FNvgALf7fjBDGg0JHhMATQnBoTEawn3CsNmrD9nEugzTTTxFIbOps3Zp9CIN5aVRTk0+ZHq4nEWVaYN2cEa2/eSdTWJO3bkdk9G4WRKqKQgNQMQpgElQ3gJimDqAIoDucN299Rw8IT6xqfmsVCeaQfm5Wnf6OIb8OyGliSzQrQ2yeTR44mk8mh3DhUwqKLLGCpxHeOQAFcqUDIAyCgZRR5tpAbp305fyv1i5RRn84eTDlHChz+z6vhDAVYtASk0n00mih8R4e4fo7g90RoKwQFILf7IZEhQx8SEhHhBcTugh1ICUKQmYYC8MJ34Cg5jQWAxO6CipAAF4IBT8YAVITOMABKjBIUMMJVCAAtztgolg4kgpt0BLAKWBOaBE/VDZ6thtzqeoUTe4IBGX6S7RKPHHm9upsNzcpdpQwj+d0ZipyikTlo3SjhwdRTpmE3x/lEGbfGyJE1TQdFFRSE/SKRZLPMdYbnhsCuqcnBm7fWFCJp7Z4eP5ao3eavE3KGCcvTIopz4EtxXAYStNmnidP2olGyqcN1lsSCAVRONYElgezJuo3J6/rQUXPJ8nz/WiMl7NSYOOTT5kXaS2aT9GnfVV53NqJQp1Bw7YZlIgpYxePHHKJ7BPZiRnaert8NONqlGiZOzcjStRahM6SRExUUZmptAbmVHfe6wjI7buGbhwdwzbkSJ9GWtC790aIzRDyg3zcenLbkyQ3lS/KRKzJPWG8OwyvpNYQe8mmeJxqgp6NROK5aNbDUOnEy8SoFdfKQ3TN85BjcopCqDbEjKBsCKGIniQgVJSJRNvycCVhCYDdkz1hTDiwiimm3w4aMy6nyn5r1wYznk8T14shsKsq39Hz4a15SEll01FIMkfEiWwiKHGEw3wocOTgpQxInuALfxFIfIqJ4eGnDISYcPGhYuADqBKeDGLhpkhA6ifzcaAKHcQQV8T0cNjHhRPlIAsEXWUhCHJk4AreABlhQmJIkDNoRcIxADE2+AEkKmTgsJhiEIOH9f8YXAU1PSQkXdAgbDiVIpDtM3zcOW5sP0nMhkReHLccSNshj7E74ORHEhJOHAGgMp+rEW7bc/OI7Dw/SRLOlOUhgp+MZvyNYhmxeU/PdEgQvJniORNEkiXk40FMbmLEa7SiXOWGTxH5yJmiY8kWBIcN3UMx9JApGjKLNbE2gf9pE7I5w4l7wjhuoclw166Wm/+f5CKu2WTiRZuk46oMyaLVaxi3nDc9pJe3Ik4/ryJcrw/SFCuWW8MqjnDOyc/eSt4lyly+YDXvV/IRJWXmOruOU5h9kxTZgYB3gIdQhUIibRyjzPND6un8icVWaqXqgZPKoD1CUchDgFIpdruZtEtbuRt3H+lEjTPhODCaYJlMIgRU1KKFDgAiFDAGQCICABURiElM01fk1IlrN2kTl99NxyqSpcNRM2ZDh2/dEJaezziz7zXG/Kyp2a81WvCIlAMsM9eIDuHjkPCCQIuTJdNwnyam3d6UKD+57UZ+0n6jfk4mm1rG/o3H1oeSE4Yk88ZN5gnhuE7/qmLvL/h2boilrNpp+jUv7rv53Q9RfYiesJ8qT+7WFk1/nE9j2eEJ4MnuIpWRKJt8SItVuonF0OfWE8OIt80Tw4Lf6SitJLYakSaLzEiOdJYcC3N2xNwJwiuJD9J0mnEKzUxOTiTTKnFATKC2sJw3VcfR9CGYK/N9CCENykGQmSrVXET5SDkBTEPDFNWLFYex9qNIE4JJ7JytV2rliKFqCTcB3CoeggUB4cR4AMJ1FHkiMcmJNwTU5NNM51T7KZS1ETDwAAABERHsAR7I6W0HeSlNJ5hWo0iJ+b5ZsGK1NUDn4hiUzAepMtRHiPCNS0NeTPY/Rm3b2gtRcms9w9m9uSEd90ByIHaG0Id4xqEznyjj5wlwmyXDLcAhOooBu++OCrqZejvp0vsXIeT2bl/mezbMjJoQt26UoAdWnrUqABTcUtA665jEG7mGIpiQ0cu8SIt2+w7/KRxf+UjqSUeBdy9w78QUym2H85EfM56m3v8pGHaWtNSdm2bhvK0/OEzJS63KtQiVRu3jm3hStRAoXhAN2VInHLxLTLpb3SfJ7LszvJhMCJJXRumu1OqfgBChmYfAADiMcq2w0i2k0oTjV1HCrSSJGDDYlpytM76pgqJxEeADdDLKoViAfzWeWgcHnFoJgd29V9IYxQAhA4ETJuIUOABmPEYkZU3TZJ4nrljmqT9Hq6bT27xZ+tq7fV0+gXow0lrRRT9Y+zDgjBR4p9qJQqOrp4fqFu+7KOc9GJ5AqafJw8RVw4jjKQsiaEyhxM26bxmq3xDkOqW7s7y91QHhEMxsbK2fKauUivSUvCN4ffT3RPAKYQksrBFv0K0OZFZnjXzW4SeN1CXL3NN0ThmFOyLS8t6zeSdJu3TORwcoFUvFpcoGdO+KfaB1iOCN9jY2vGEmcvcOP1duc/1Y9ajfHc+a1LXUdjaLDNGc4suRu4TxUjmOUxTd+e7d3hn2xntu7L+Y5h8nU+Tq1MmW9US57s86d4w8sTbL9F1Ds5o3VOkf1S5lHu6ob21tH+kk0Sbs26p76gFRTKUwnETBQAAoVERHgHXGrZgVDC/9WY3Y33QB5MVoNKDhvNJ5L1WkkyUKmY2Go6IA1qIiACkkHE4jUdwcBHQ/J68kVR5cthpMbpJN25iKFarFvkRHeGIGQKKDlRMNwgAiOYR1JMJ1L5WzPI7PtztGhPSXqCosIBQBVpkIhwANkoUAMwjOcgxEZWxsvo3k5LP2TZpJHSTwTOES3AIQRqYqJR5hR4mHbNnWgUAa69mSjhQ6iih/wDCG7199Ip9o0V2ZzfDv8pGDlkaKI4mU1w04oc+tThqau321jxVdI+lJnZtmfWFL6p9lFFM22qIcA4AHWI5U3RznMLdWsnDxWaecHDe+bZTRUECEANwAHSHtGHThkF8TUtJMgtBPPlnnguqJUMo1NsXxAQEM60MIUrQQAMt0PbMByaXJ3N3Vs5dkZ/ZRpOLaODs5pPFT6une5ZTKojSNDssnhpkixXyLqz/ABhe+mmpyn+H5yhu3HkyRHWgmbeVt9YcX+dhlKXeYR4eMQUQk9ZWbk6jueKM76vslFQTCPApcwCvZGcsJt+klqEtcUbskkjXkyqUACAXdvDf2DWNOYtnlpP6mq3SPs3lKAJu4Aiq2o0JTRNQ7yVuEjpELeuqGHEMPEAjaBm0adJ7a2Tl7huzcThuRVUoXdoKGEe3cETVsrWpyORqzDDv3KFu3gAN4bh7AqMczSux00mmtt2+2q0KJjImqG7fTthpaOaWo836nNHj3VD0ulWMIhUMqVijJkfb+1je1FoHE0TTwiHKCZU8gyKFK5AFa9Y5xTjkUh055RSDpJ/ORqiRRiXk/dFgZpJt09YcbZz80vqxHsEPnIkBGkMByi4xFCepGg6MZlJ2dpGSjx4RpcqYpjbjezXgAhWojnlGVruVPRpxNWdYzCaTBuzbp31VTXSl3XuwR6ozZSO2mQt1GZFMQlw5b14tBAwDxCnCIO0tnE7YM/N+3qhFAxLpczgHAOwd2WcRui/R/MJGzIpMHh9tMLqJVBEhQDrrvHtjTCIJpp4af8MZNmke2VymSWz7OVs9Xl7chCc26Xq6uvL3xZGCbxNPDTUuE9XL76V+MPmctTT/AHoXMTDUiTadRziAi0w/Sc+CrBCbl3EavMIDMUVNCFMSARWxIbvXicvT9vO6WAAz11q/yfp9KIofSe3CYuFHCmJ65oMI6v8AXgKQuKzeXp6w42zn5sQThZR5Cr1bWFCKKdHmw2O6TTTOmnARIDHw4IVbWFOU5sIU5OsC1LFiJZGZt2bc+J+aRnNttITx4orJ5Wpgpc1Qxd5+z/lB7c2l1f8Aotmp8oP6RQvQDq7BEIohCcz2C3ese8YiQ0GJifnf41h0kWCpoxJS1hrChPUjNsYrLpfrHKKczpQnMphrCmpt1Pk/N+t2waazH+ps9hLmmN6whCDFryeIpGbZokHZtcNTEUh2ut+5BFj8nEQ8e/NwkaBn736OIFwpiQuupEVMnqbNudT7P1uyHiS+3uGE7macvb+uqrslLxr190VRuycTBxye2qrzvz+O7rhZ4uo4U1hxzzmApS8c9wUjcdCGi5NNMlrLSMyYRP1dFSggc4ZjX2A3mHiOQRsjGbyLDop0fs7DyslqJ43P5zVTvMylLUUiCHPu+ubcTIaBUR4Q4ttapOz8vdzRwpcd6uKhilzBukWtQARyAd9Kb6j2Q+nlsm7iYHeJqHVIkbk73TPuv06x3AHAADrh5ZmyKbxmrMLUN0nSszKJVG6yYHAqQ8KDxEPhSJqVFEdKnKRwXbO1swthaBWaPL+Cfk26PqJ1rXvEcxgLKIaxaSVN/XfIfA4CPwAY62tr5Jtg7QX3Fk1P0acc4qaKYHbV48mFBLXrKNeuM7sp5LtuJPbyWKTTUjyposKyjxNbgBRpdIIVAR3b4FWWOxq6W5smj+yak4cedJgn8kSNeu/SnqI0y6O4Y19MuGnh/Z2d3/KI+XNW8vbpM2adxJIoFKXu/P3w8E8cjeRsoC0ACsJX+yBKMItDgDwEJQGLAMXE8GBSG18YJe7IBjgTxVtIMnUnEjVUZp33DflC9Zg6RfdnFgMeAMeCD7hSObiuFFFD9CHhFvm1I0G1mjhN44PMJHcSVPtGRLkQw+z1V49cZ0qV4zUOzeNzkVIa6YpijwjqhPI5ZxxHApJqejjwN4QJDgq6kWQOEt5InWC2H6SIAi2JciWa/jACNJsy8xJeTD6Bom8WK1ZY+HLyfneMToKRwy8zqgOANHjGhAqseOaGWKgbqgANCRFYMZSIExW92QIKQ3xO6BvxYhyVeD38SGeIMGKpABIlUw/qR46kNQVhIVYCUOhPAlNDQF4WItEsodlNHgHiEJgpAFVigFT8nBajA4mJCcAAnNCYinugx4ROMSwPCaCl3QWPQgKBMZ6zl/KOHH2b2fuipTi26iiZ02adz9p/IOEUcztwop8oUOc/tf4x4VY9s8247cPnDxQ6jhS/fN0s4Qv9kJiPCPXuyAQYxoKJoTEeIwW8MAB73ZBTDBDDAF/CAARHhBCjHhGsevDATYA8AJ/o4AxoSE+HANB7/b8YLUILexIAQrAMEwQQ8CG+ExNAAAmgIAwwWAA5hgkAY0CPJwAGAsR09Nhyt2p6iKn90YfX+34wwm3KS9wn9KmcvvAQgTFY5/nHpD/nhEUAcnnE1Mw5Q/sbPuyiIU9FHREza3uIXuyLzZLDUbn5kUoiWJE1IVHDdSATLC+bt9YxMOGSp4dODQLVprFxPD58apGK5GKIKKejidYSXE5R5z/ViQZyluzuev7XR7t0SKCCiihE2ad85+iXO9AS5MmrI2TeWgmDSTy9MhDqqAneu5JAI5nHKuUdZSGwdh9E8j88TTCO7SKF54oUL5hpzCdQCO8KU48Yqmgywzyzbc84nDdIirgoGTvGKN0BzyABEQrxqMVryh7dKOJ4lZ9nhYTRMimJeGpjmAQEKANN3ZXjXOMsnOVkaOOMdyE0w6TZhbBx5vl+K3l5TXjJmMG2frEQzNThWMXmyCmGeLOV7rCeH/ehg5YqKJnjs6duDnT3KUwV1dxynrRbERTcJ4cVGZIqN3HqRLSV/wDSQi/LdFpRkybdukprhDnPtXfU7M+MUi3NnnGIk8bp3yHqVS70Ryz8fwi1mUUUTJhqQqi4TUTw3G3/AC4hDtktiY9rMhI1w/SQ4BRNOLBaiz+pqHcN0z6ufmmy2ewd0U9VRROOfx2ZpnfxJUqicOW66fo4rgOVIURc8cSHc0s/ZYn2Gnc9SGD1bDuJwKTzETw1IbOj/NxGYrBDQdM378EKWAD0hIkEPUyqKekhVIkIpmUhdAMONErDuFcF5SFmQQKmGopCqPJwyL3Z5wdT0cNb2HDt2pycMw5SLGeAYVIH0cJ0GPFVw4lAOCEUhch/pIbnccnDYyqikUBJCKakN3CENU1cNTpw5MviJxADQxYbiTDhY54bqGhMsIJoC92R4Q4wJDRDWIB0yw9bGw4ZAfrhUh4pMCXRDhC5+TiPRcQJ3UaXJsEdnhoJ0+ELKjiQidOI9lBFFMP0cSDZxiJxErBDhuaLRLJATQ2en5OHV3Ehu5S5OGQmQqvJwiA0hR0EIEjnOiPcOkjRINt8RpTQuirFQnYmSLMyX5nKRepWhL7USdWy7xTCP6ZutxSVAMqV3gIVKIcQGMvQd4cTEvmajf5y5tXo6IT2MWtxk6bzCTzBWXzBudJw3NdUKbsGniA0qA8QzDfFmks7TeM1ZPNE8Vo4+b359YdQhvAQzyhaatf0sZpOGaeLM2id0pb2bhMOhnxAQqAjuDKKYkph3FE+nTsHPdlvCtByrUKgHXFkCc+YKSeYHbqbRLuIipdoBycDdVeA8d1eERablTEJF8SQZ2kl/mN4pcVPtN1rtRSUpv6hDgIcQHsigvGTyVzBVnME8Jw3NdMne5vdlmA7wEKBQQjCalHc1hY0mxVmJ5NFCam3VOS7tbORg+6LtN9GtoJez86eb3GETncmNCh4APv3Qz0FaT28vcJSOaXLnNRUugAlCvNEd1e2kdpWXmEveMyKc8hy3frAIdn3RHVcS3TOFkVNXUw3mwaF1HCeGRupcOQ/NMX8Y620iaALH2sZzCYWfb+b5qdPkSpmKDe+FaCJabImEaCICABkNI5Incgnll5gdvNJeqlcMKZiqFpdOUaGAe4eIBQY0hWUjOULcERNZdiconzCRFFaxZEHf0afM6MJqME3H6uncOet4u7OL8pXMyvJn1dSJlgtiekiOXYqJ+kgzM6if5pDyxAlluTgERT9Ip9bwDiI7ghSUSuaWgeJSuTy9w7duKFRRRKJznEd2zvDvGgBxEI7C0HeSA3leqWk0mXHbslxRGX3QOgifeAnAclDB1Vuh20jGpqYR2NIU3PYyjQv5NNqNKDhvMJg3cSqRXgMZwomJFHAbxBIBpQBD5wcg4AbfHbtjbD2P0XydKT2Xl6SWF84UoCJjiG0YwjUTCPrCOXAA3RLLOWbNvqcvTIRLm3fWpuruHLhwDhEI5fKfn3x51WtKfs7IUlEePpqoooflOf4/HjEO5cw2cvk04g5lOE008RS5cjLL7NLDp9M00/nLn1oqFoLVN5emriOCEulvbRgAC9o13B2xVtIGk6T2XZncTB5hbI4ZS5nVP6pC8R7a0645rtvpFmFsL6anydlevJtS5gbtUHpDxANwfGNoad1SJ1cEW/SLpseTRRWV2XcHSS+cfbzm6wTAQoAe1x4dcZMZ585t3714xjGrfHrEd9a5139++GJ3cJqKYifJx6NOjGMTidec5XH5TN8QnqRMIkTcJ8nzIq5onZK+xLjdTnkjztdpEu+B7fxus/9uZNgKbdPk+fDNVRT9+F1MRSExJhx4572QjCxTYcICaDiaBIMg5nCiaeJiRGtZj+kE081s3ByJXtpQpczU4h1B8Ya2hdqfJ5empcxdpQ3AodQj2xoVg7ES9u384J7Z8rxvWHjSOuhQ/VI87U6jJ4Is1mrIyeXt8PV0lfaUTARN11Hh3xY5JY6RyvFcN2e2favGNW7xoFdwQBWmGmTD/NYsFlJPOLSPCS+XtznvmumU4E4ZiAUGnUGY5UrDdSWdjk6ULXuZrbSR/pBOGlm5HIzu5w7NyZU0xC8TrMYAoUoBmI8Az4x0loB8l2R6N2be2FuLjuaqp3kzFyEoD0ECjUSlDcKw5mzoA1CmlWJ0cWf0bt9cmjcjucHLeMmpQQL6uLTfQMwTAd1Lw0CkLzy0DiYODqOHBznP0vgHdQMgAKAAbgjfI43HccT20ijhMjNumRJokUSpolLQiQcbodY5VEREREAz3BFWdvcNP0kNXkww/nIqU/tEm3TPym3ENlJbD2cztNNM6iikYfpT0vt5GmeXy9PW5grzUSmoBA9Y47y9gUER3UoNQj9K+k6aS9vqcvbnIqrzXBvRkDrDPMR3AAZAO+MLbFUeTAmuODqncKcooaoiYR3iOfX4RpTpfZDnsGfzKYTiYKzCYODuFVTbSihcs+ABuKAbgAI0iwQ2HlbcjyaPG6rs5RvIuLtEu6JeTWCsnL2ZPOieKrdvGUUUoBcuABTKIOcS+RuHGryuVpHb9JS7W9TqEd8a2MyZn6+j+aJ4kncYT05rxTNyjvDOg7goIhEzZc3Jkirr2eb+Z9cZt9XVJTau0vB3D1RZLIhyZMTnxL7S4l3QGIS1U2lcjTSmE42EiLEKXk67Ygandu3xMJxQtMgf6J/+MS/uqfyjGPdMu5q1k51J5xJyPJWokch+lxqH3RmGknSm8l8wPK5emQ5CGu4naHEO4euMVltoZxJ76cvmCqRFecUpsvdBH8ycPFMR4pfOfnGjqUDDM3vQ2qm8ZzCaOLh1cQCmN61QvDXtGu6PPZHK7cWfdt26iRHBFFCp7tk4CPCu4YyuwFtf0fbzBupzFS4yd6uahQoAAPdETKrWTyRqKqM5gcmKa8a9nnUREPj7odhXyI2cyN5J3ireYN8JUn8XaHZDNinrCmH9qHs6ncwtA81h44OqrzfDfSFG7bV0/rw/EQumdP5vmQ5w01E4jzDq8T1k5U4tBMG7NvfvqmDml5oVzHwiQI9CUvHjgjdu3vnOa6Uvrf4cY2vRtYbzWmko4TOdwrtGNd51OAdQAO7iMW2x2iJm3T1xwnt/N4lK/hv7I0Szll/N6no/rdWW7r3BQIzc1ItIkJck8Ubt+UuYRQKbZzP2jFlSQw04KiRNPk8ODrrJ4cZmiYkY+HDNZzykKirycRD5bDUh2GKul4iKKKKexCyhsSEznw04ESKLOk2cVxyo4ePMRTbvm533e6HLg+IpykGMu3bpwmykg4KJs08Ppw2dOU02+JiRGPHfKYn8MNSlUeKEUU5hC82HYHsFB0pMFMRNM5Ck9bKFSh83CiqiaaeHB2o/vxRIkp9HEbaifp2flZ9Xua2tsol7abx7AgZ7Pm8rvuFLl/5svrD1f4xmcwePJo8O4eKHvn6PAvZ4RLZSQzoooodwooc5zmvKGN0ocpJQdJviRKM5diXE4hlIJLmKjhQnJwtMXibNM7Nn063jFN8IdTF83lbc7Nv6U5bpjRAopqKekjJlWDtG+sKYinbD8DYcJFFNOGrp0nEI0PPHMQ66sAu6xIZqL4afKRdgbDOF0299RRS5s86KbNH2uKHU5hCc1Ph3+7fC00mikwcYaalxImz9YePhFk0caP5hbicJN007iRDYhljVuEIGZjnHgUoZ9o0DjGsI4oxnLIl9Dei1S2Dwk4nCZ0pekpeKa7tmDgBA9Y1BAvUAiIRrNu7UN2afmOXpkSSSKCeCmbIhC81MOwOPXD+0loJPo/s+lK5XsHImJk73PADBmqYOsRqABkAAIBTIKZ5ZSTuLYTDWHmKk0JyihvWAdxQEa5jx/CKnPFEwhlwWOxchUmDgk8mCfJEoZuUxeeIdKnZ8RjSU1IaNk026ZE007hCFulL6oBuCF8Tujz5vI7oRxiOKhBb/ZCWIMeE8QULCpBxW64a348ZSAJDkFINi9sNQGBv9vxiyYjvFgb/AGQ2IaPCeEyhyJv2keA3VDUFYOCsSA4NBTjAYsFMeAAhjRFzeSSucf6wZkVP9Ibf4Up98SIjWE1AiovHcl9xQ5ro6Twz+a3hCfs1i/jFMfy6YStTDmDNVInrbye8Mo2iEXCSbjk1EyHJ6pigIe4co1jV+yOnkY2gaJdkrykXF3Y6RuL6ibc7dX1kzU+A5RHt7GqN3hFE3F9H2i0PXuiusZ4YyLPZ8mGzJ+eESF/shBuTV0yJp8wkLXxjGRsHA0eFWE7wwEQDQYBrCgKQiX8YNfGAsUvwYFIQEawW/wBvxgHZDkxsSAv9vxhMqnJx4D9cAnYcX+yCmPCJzwW8MWSLlNChTKQ1BTDhUqsADoi0HFaGpVIEpogdh4CsDf7IaYndHhUgE0PLwwQxobAvBtYgJsLXgjyf4QW+nAEPAUcomUxIVT/GG3o4VTVj2zzBaPCbrhMDwAmgAEwwQwQaCGPAB6/2QUxoNBDGgA8J4KCkFE0FAKQAKQSAE0evBAAA749eGPCeETjAAYTQQp4LBKhAAYwwQwwImgt5SAA5DQJzQmQY8Y6cQAJghNZHWOTTiRZSlw85TmE9rq7OusOV5eom3w26dz2jdL/lBkOxgFrZE4lc4cM3iZL5DXi8bwDmAxUF0sNSNytXYxxML7jEJik9beYOACO7ujIpk1w3B2eHcVJ0Y3hMhoiSFw+UiYkgVUhkq2U+jPDhobV/R3/3RjVMzZOVxOTiel7dNmn7d2K7LhxHBFFIsSZXCnJppxrcyxxFTraxGuaALDs7QTA88mlxVo0UAqaZvnVN9BD1Q6x3+EZF5tefOJnJf/PCN38nYnm9nMHimwc6wF5w7VAyoG4KBlUMxjKrVcUEIXZtVrZ0zsnZt3MMMhNXRG6VPIC5ZeADSOPJjM3k8misweKX1VTYhjd+4PAMo3PTzaFTzO3k6an62b94A3h290YSxRU+ciNP9iqy3HKCMSaCWJyf2YbFxNjk9iFVl8NviR6V7nNIgLUyPDT1j87xipEOo3U5OL6pNdYTw8Mhz9G9u90VSbMsNTWE04zmjSnNLZj6VzPmJqRKnT5iif1opqTjDUial04UxMNToQlMtr/SP3LtNRM7eYN75D1LzeAh198Z1aGT+b1MRO+dueuGbw3DGiukW8wTw9u/60RUzlWIzOzUuHIf1uvgIdUTUWXBCeLMxMEHSSxIWfs1G7w7fD5hoUbJxys6/KIQo4cKmPicp+TDCCwYcPWqPJ4ikCZD7QpDQomTEjxCYikSCaCacapYkjchYXK0UhQSpwoYeT5OGJMIPJwmZSAxefCF/tgBDlY8JFgpt0GAkAzxz8nh9OEwJ1wuCMKpoxVgG0KlJycGOVODgTEhktjchuUg4jxGDHSg5ypp+jhWKiMVU4QEOAw6PDJb0kSVcNeCEhJ9HHjGhVIeTiJjCFg5fShADvgIkByiaDX+yGwGgxTRqA6E6cILLwcySkNVS4cALuCKjDhkb6SGhjKQqhBcU1sTpN0FWLBGuIpDgU8T0kWYFYdl5Q8NDjEtNEMNSIsSxzNYs6oMOUYVSGEACDkPElMeEPD9E3JxEENykPkVo3g9jNos8gmbhm4JhqHJ0bxTUh7bmSYbclrJe3+Tu1BM6KXck4MNTG+qYR9+e8Yr7FWL3ZWcpqJnk8wuOGT0uCsmpuMA19w9Q8BpG6Zg+1lAYv8ADUJz/s9H8jE7OZMnbCVkeM9qatE7pS7hWIAZpmHdWmZR4CAhlXONtbZ5xZOcampttFS4jNxwVS7faLWhvAeMek021dQmGpc3e+sO+XJbat2lVauFJe4xNoipDCXjUogOYDuEBAd/UMdd+T1pS8+SvU3Dy+4b7Km/7I9Qj1iGUc/2vs5+kjf9IJG3uO7vypunvPl6Uobq0yMHEcwrviqWOtVMLHzgk0l6h9g11QvA4BkICGWYfCOWpA0hM+nUotAmpc5TbPzrvdDqf2csvbSXnl88lbd2Q+ztF2/A3COe9HOliX2gZpOG7g985QvFNvKNAqEa7J7TpqYWG4/ijntbxNeYmCaSvJ2tJY/W5xI0zvZYRbk8Op1CJjmAmABqNByrvHjxjKSA4buDt3iZyKkNdMUxaD30y390fQOXzNNx6RT63GIm0ejaxdpNdePLPy9w9etxbqLKIhfMSg0C8FBAa51AKgIB1xcdRj5GfTyOHFGqbzNT971YsujrQVbTSROCs5PL/wCj715aZKfq6RPDMxh4FABGvEKxsWiLyS55MJwdxbhwQksbqXU0UTDiPQKNBMYaAKZB30ARMauYAEdcymQyOx8vSlcnl6TRu3LdTTTTAALXu3j1iOfaMKpqcl2jhStyUnRLoJsXonlZNTZkcTBX9YfOKCocctwhkUuWRS0AQzERpWL67mnzaf2f8IbOn6inJ9CIldz85HC8pHWu3gXcO4iXkww4avJn+0inWitU3l7dVRwoVIhC3jKGNQCgG8RHgHbEpZcFdvLJWazxNvfUUU6+qMQ0oabG8jxZfL0yPXufJlNQiXaofeIh6pcx45Rnuk3TxMJo4Vk9k1FUm5zCVSYZVP8A2YcAH1hz7OIZUCqjj0n8RqibtEajn15x6FHTX7pmFWupbIfT+eTS0Dw7yaPDuHB+kagAUK5FKAc0A4AG/jCLUuInhw3phwdM/wA4n0I7oKMTimxKYNMOGCAw7cu8T7cR6o4cVchbDoh4cpekI4T2LnqxHJqQ/bGhdrLjPCWUS2St4m8b+oqTomhVc0QbE2GpiQ+cu0/SKKe1Hz+r02E9j6TRa6NSHeGpylIkZYw1xxh+pCUjQTmihOU2OlGjSySN00+TT2yd3xjGEHFF19QpbRI1jYyVqNz4jcl8/SNmNeHhSHUnsxPJX8nbvEiNLwqFTNmNB4BFkbNMPlI1fRroWmFsFCTScfJ5UlyhsSpAMHWfcNB9UMx6qZxvCosbHBNLkr2jjR1aTSI8Sby9uqRveumcXQ2h4gTIQCgVqYcg3jHScgkNm9GcrJK7PppHcdJwU1QLXLkzGqJhGmag7hrQAhws+k9n5f5ns23K3b4eGZTDADqhwAwBS6TqKA7t48Iq76YKbamJ+fzu7IeMSM2x3Mpqo4+c6UV2YTH9pDWZTTD+cihWutuzlbc6jh4RIhCjeUMagF7xicZAP7RWpbs0zqKOLm/nG+I9gRk0y0mWbxFdYmiSp/VLUQy7QypGTaRNJswtYoeXytwq3lnNNtUUWDgI8Sl30DeNcwyCKOkpG0KftkdQu2kG17e0iiSbfmJdLgNeoOEVmWtVHDgjdPnnN+IQwOaHDR2o3UI4b375ObdjeRjc2uzNiE02+sTiYOFVTl9DiVTKHbXqiJtLa2RyuYEZy9MjhJvS8VOgAYeqoBFcksxtxaRTzezmDs9/ZMUuQeFA/GNGspoMTUuOLSOL6pzbJU8rocAER3D174VxlAmlt55NEzs27fV0VS84pRE+XbuCo/CL9Y0ympt1Omcu13xprDR7ZNumRNOVt+Bbxi1EoRncoTTbzBw3b8xJwoUvsgBzBT4RnULSLagMUXTKb/RP/wAUl/xB+I++LwmeKNpe/wDvTVxP9oS9+0EZU33D9GD158eA2JBjDAkLHacwokWAMdOBMeCtGajzlOZcgGiTkbJmooRR5fuez/KNpkuhmX2okaU0k84S+UFA3KIjyQh0ah1xjqJ8Pk0+hSLbYy3s8sW4/odS+kfnIqbaZw6qcB35xL7hhLZ6LLUWbTI4cMyKt8S7iJmEbneA8PujQtAlmOfNFE+jdLe6PWHbWLlILfyu3EjPL5hK1UnCrcdm6AkMO7ZGuVB3VzpFxsRZxSVyduz5hOde/nGM52NVTfJa5WiopcUU5hImUxThJukm3bx4TxAw6qkNHCvJnhFy4hNU/Jw7hYTI6w4j1VNYcQiopDRZ/q9/D9KfpcChBcoWfOtXT5Pnw2Ityf14ZlPynr+12w6PyaeIpAhWGbk2HykRTiYcpCU6mqmJq6f/AKYZsmyinpIWI2xwkmo4UxFIeiphpwkXk4SOpicnGlyQUUtYUiVIzw+Uw78FZNU26eIpzzwxtZPPM8nVcJ+lPyaJfVOOQm8AqIdQgEZgZxbV95wtA4TTU5FoYW6f2d9e2vGItuhApJYnpOfevXuJhHeI9sSbZtE3NI7bHmjTEiRduk5Onhp/rZy/udsCuonI2+Ip+sH9GX+fVFXVXcPHGIptnPzoQwQxHCmIooc/1uuHiZcOCpJ4acJrLxOJouAjp1h8nEK7d8+DPXnKRHnHEiEtxihlMNOK7NZnrCmrpqbBNlS70stwdXbC02mOH8nTU2z872f+ces/Z5SeOMPawiG5a7v7ADtGNrZGU5ill7JTC1k0bs27fFIcwFLd3q+yHb28N/COjyhI9F9m/M7PCO4ugZ0pvA5w3FD2C7u0QEYRkckl+jOz+sOEyJTVwndul/qqQhkUvtmAcxHhujENItulJxMHcrTcckkW88WKbJIlaUAeAiABXqrFPtMfZMNTTzShajk1D6riCZRY241OcbuClADsjbJPKm8nZpM2aewl7zdZh7RiraMWMrb2Xl80k6hFW8wbkWTUL0ifhSlB7QGLqCkcc55HdSgkhYowMJApAGUjM1FsXtjwqQgB48B4AF78GA8N73fHirQrAOhPAANISxydcCA1hktCl4Y9eGEbnZBi8nAJdopUY9id8Fv4kBCsVcVBWDYsJCeCCZSCwXFRUgLww3xO+PYsDCwJxjx98FMbEgBHhEjDiNU4KBoLBosA4H64Ax4IYYIJ4m4rDggx4wwkB4EFYQw4KQAKQRUYTKaABzfCAhG8EGvdkABr8CU0AQYETQBIMKkEFaAMpDcxoskdFUgwKQ0KaFQUgHYcArBk1eUhtf7fjCgDxCIE3iOTqQAKwkKkegDIWTNCgjDUv4R4ykADkVIEi0NQPA4kO4HLg+kg0ej0e0eYHLHjR6PQACTfBY9HoADn4wgWPR6AAvzsAbfHo9AAmeAvDHo9AAnHo9HoAAXhuWPR6AA5Y8aPR6EwPJgAkoMWWzUhYOilMuBzAA1plT7o9HokCykbIItww0ilr2bu6IicjhMzqkyNej0ejF8mq4LbYbQ1Zu27XWpnM5s3PdH9WUSL/eTMMTcs8jnRPN5g4TnDy0LwlwT3TPE08w3DVNMo/GPR6NqRi+As58hXQ8LYqrec2rbmHdceNz0y/aIG+MZbOvJNsHLClVTtRahUQ4KKM/8AhbgMej0dBkzIJ7Y+W2cnRWTNy7VIBt6xiiPwKAfCBl/yWZkMluDeUcwHvj0eikZs1iVsmbiWorKtUjGURTMYboZiIBWLlZNsgwKZFokRMg0NQChvj0ejGubUxK3kpZzJ03XeAc43cOl7KnX39sV+V2alAPCpA22aAFKx6PRpHwOWsM7eS9nLMJNm3KQq3O/wjMpispdMWuUej0dlDxIRGgI3y/Vh+RMirapwrHo9Gkxy4KtMkE0XB8MKQ1QUMG4Y9HoxZpDglJe4Vrz4nGo43pNqPR6Lh7M6vgypW/l7duZq7SASmV5wUCg/CINBMgcOjHo9HNU5N6PgiOfekCJAn6mSPR6Ij5BMUbgGGSHS8ej0bkiZRhc3o49HoBIbq+igqQR6PQDBLDkocnHo9DQCZRg5Y9HooAw+khYgBHo9AZsWFMgcIbKx6PQGkRg5hmO+PR6IGgxQCDGAMSPR6ImNhDjd3QkI0j0eiQR44w4IHJk+tHo9Go5D4kNHIR6PQEwGKkOG++PR6F7Ln4k0zhRyN25SPR6NDmImZxCH9LHo9HPI6aYUwwMej0QWxwnvhUR5SPR6N48EMdoKG64mpWsctyg8KR6PRrA5qheZq0QnOjqaGeE2pUiZ81MXnEUKIBSo12RARAQ4hGVkHC5kej0UJFqs9MnaJ0FU1KGAQCsKaUpFLihLZ6kjhOJkJgcAmAFIYQzvUAMhy38a5x6PRlUHHzKvZa0E0s3P2C0rcGIC65ElCGEbhwrxABDOOu7KTN4KZLytdkN8ej0crO39LNSs7MXaiZL6tY1WxbRCZqAk8LfKUAHv749Ho56nkV6NBOIN2YYRClpuyiGWVOrzxrHo9EMUCMdKH64h36x91Y9Hohm6KbaF65ST2FKbUcjaWLa2gndpZtInju7L5cuUibdOpSKGw719TOpjV68g4AEej0dWmIZRiJENWobv5wsiAR6PR6KPPfmBMNm5SHTHaZnrHo9CkEiEc9OGSo8nHo9DXBIg0EYlko9HobGiXZDDa0Cp0m14g0GtPhHo9HLqPR06ceaODKKzxugdU4kOpmFY3VgIg3y9Ufvj0ejz6h1UuTTvJ9szLLVzrHnhVHGDMU26ZBELhQNvNSmY99e6OlrQOzMFVpUzRSSatHB0U0yly2dxh6zdvgFAyj0ejKBrUKa8XVVKc5ziI3ohZkqfD3x6PRRCKBad85Rbq4alNkfvjlDSVaicTW0j1g7cfJmCpSJpFqBTGEtb5grtG4dVOEej0VHkUinj0/riEJEHlI9Ho6UYocQ9laRFXSaJwqVQwFMHZWPR6ExI6s0c2Xk8sl6abNvcrTayvZ786RZ58Is5Sqs32TkTPQY9HoktHNM80g2rbTRPAmqpKlFTIw7/AHxcrJLHWRIsoNTHNeEe0aiPxj0eiJlouqf4xS9K3/3puP8AtCH98Y9Hoyp+Q5GFqAG3CYbo9Ho7jlDGKGHE2ikRNC6QKBHo9EsIhyJEKmSgdKHTMLzpIBj0ehFs6U0XyCV4LJYzcDGwgPUR40CNqZIk1cmXR/GPR6MKhtAVVhnHo9C9CI58MNQVPh749HoBoavPRxBrDecZx6PQDDXQhNyqfD3x6PQ0BXXYALnP1odk2Qyj0eihMMI5wdsACpn60ej0AiUJzjl4RnekRwqadlaCccJMAApe8oiI99Y9HoiQIh2aROqJ+XIJFLjAXa6/CPR6INYlNmDxw7cGVXPeMMHR9HHo9AAup6OIZ8qfE3x6PQGi4Io0M3Sp0gOYg0GPR6M1yMriXKrHMfMbw/fHReh6Rytusd0DUqhpcyB0iCmZcX1hDiIb49Ho3ic8yp6arSTds1erEciY5E1DAJgrn198c422WUZ2VKigNAcKAZY3SUHIdoeOcej0OfiEDffJLfOV9GZmailUmcxcgiX1QOa+YO68cw+MbiWPR6PPlydNM8WBj0ehG4WowJo9HoAAAaQJd0ej0AAk6cHIMej0ACqYwc8ej0BIQnCANHo9AAFRj1Rj0egATNuhE0ej0JlAwYsej0CA8bdAVGPR6EwBAawJvSR6PQgBLHg9JHo9AACgwSPR6AASQY++PR6AAAGsHKMej0NBIRNAR6PRQkGgSR6PQDBNCxN8ej0QRMA0GqMej0AAgNY8aPR6AYCkEj0egA//2Q=="/>
          <p:cNvSpPr>
            <a:spLocks noChangeAspect="1" noChangeArrowheads="1"/>
          </p:cNvSpPr>
          <p:nvPr/>
        </p:nvSpPr>
        <p:spPr bwMode="auto">
          <a:xfrm>
            <a:off x="155575"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sp>
        <p:nvSpPr>
          <p:cNvPr id="7174" name="AutoShape 6" descr="data:image/jpeg;base64,/9j/4AAQSkZJRgABAQAAAQABAAD/4gHYSUNDX1BST0ZJTEUAAQEAAAHIAAAAAAQwAABtbnRyUkdCIFhZWiAH4AABAAEAAAAAAABhY3NwAAAAAAAAAAAAAAAAAAAAAAAAAAAAAAAAAAAAAQAA9tYAAQAAAADTLQAAAAAAAAAAAAAAAAAAAAAAAAAAAAAAAAAAAAAAAAAAAAAAAAAAAAAAAAAAAAAAAAAAAAlkZXNjAAAA8AAAACRyWFlaAAABFAAAABRnWFlaAAABKAAAABRiWFlaAAABPAAAABR3dHB0AAABUAAAABRyVFJDAAABZAAAAChnVFJDAAABZAAAAChiVFJDAAABZAAAAChjcHJ0AAABjAAAADxtbHVjAAAAAAAAAAEAAAAMZW5VUwAAAAgAAAAcAHMAUgBHAEJYWVogAAAAAAAAb6IAADj1AAADkFhZWiAAAAAAAABimQAAt4UAABjaWFlaIAAAAAAAACSgAAAPhAAAts9YWVogAAAAAAAA9tYAAQAAAADTLXBhcmEAAAAAAAQAAAACZmYAAPKnAAANWQAAE9AAAApbAAAAAAAAAABtbHVjAAAAAAAAAAEAAAAMZW5VUwAAACAAAAAcAEcAbwBvAGcAbABlACAASQBuAGMALgAgADIAMAAxADb/2wBDAAMCAgICAgMCAgIDAwMDBAYEBAQEBAgGBgUGCQgKCgkICQkKDA8MCgsOCwkJDRENDg8QEBEQCgwSExIQEw8QEBD/2wBDAQMDAwQDBAgEBAgQCwkLEBAQEBAQEBAQEBAQEBAQEBAQEBAQEBAQEBAQEBAQEBAQEBAQEBAQEBAQEBAQEBAQEBD/wAARCAOEBkADASIAAhEBAxEB/8QAHgAAAAcBAQEBAAAAAAAAAAAAAQIDBAUGBwAICQr/xABeEAAABQIDAwcGCwYDBgQEAA8AAQIDBAURBhITByExFCIjMkFRYRUzQlJxgQgkQ1NicpGhscHwFjRjgpLRJaLhF0RUc7LxCSY1wkWD0uLyZJMndISjsxhGVZQ2VmX/xAAbAQADAQEBAQEAAAAAAAAAAAAAAQIDBAUGB//EADgRAAICAgEDBAEDAwQABQQDAAABAgMREgQhIjEFEzJBURRCYSNxgQYzUpEVcqGxwSQ0YvFD0eH/2gAMAwEAAhEDEQA/AM1iz/k3PTDxqHHc6SPIWhfqitNyWxJRpenk6QeF8fB9Y4KS8F9odQqEdxEdzno9btFuRLbcb03OuM0pdQkcoRpi6xTccbR0nokNIS+zl5lUdSdi06RMcQ3DjrddX1UpSZmr3Cr4+m1jC9HkVRz93ic2Yy42aHGUGdiXY7GREfEzKxceFzFipOO4eF5iHJGVbvo87q+2xGZB1irEdcx5DkR5GH6PIjutmzqc/UO5WPnXsZW7ysfAenTDt2keBZJyl2sw+l4tpdYycnmIzr5qm1Ksf9xJqdbGX7RNkGJMH565hduQmPmzOR8xr0t+/TVvM09xGdy4FuIdhnF9QmUdDchzpUc1Xf8ArwGfsbSLi8mptrbc+UE1TsO1CoQ3ZkOOtel1vpDLaa5VJjiOT1BDTuYsupwV4b9w3PYtjtyqR3cL1SnoaqDSjyuNptq2t1i77e61hMqJRE2U9bWn0bgKaRfNoGGuRueUI8fol+cSn0T7/tFGWQyaKTyCgwcjBCT3AxnYM0TFSJswOTxBEocBiUAoOkgolIQSrpAqahABlEOLpACVAU8QGbDISFEoBEcAZJgDAotA4tMcSgVCgGgYmwJH2kAM7DkpCYAmemDtmCZPAKJIIAVGBIrg5N6Y5vzZgXaA+pTPSanqC84K03K5Ebc+VcOOpPrE4lSCv71l9gplNLTbU4JigTnI8xEj/h3EPJ9qTI7/AHDRCfgg5bfJ3Fx3PWy+8r/2MNy9L6on8eRPJ+LKrHb5jSJi1N/UXdSPuMVKtz26XT5ExzqNNmr323F9thk0EfBEtyuUVioONudFHtFSr1l9ZZ/gXvFIx5ieZVKgjBeG+lmrUSXHG95pzb8qbdpcD7gzrmKZGH6G1T47n+Jzec2niedZ73D9lyIvH2CwbHabDw/DreOKh0q6Ozmee45ZC7Elsu47qIz7dxjqj39Du49fsJ3P/BUaFJbwPWORw9Jc1ptapTzibnnvlJJX3kXWP2l7BLt41odY/wAHcmcnd9LWtkXlKxZTLv8AG1twxSt4zckVibUNTOuQ8avEyI7JMz7zLefiYcYeq0NyoIkTHPpBz7Udapjy+6zyahTGY8zFDWo2061HVqOJ3HmIrbu7eZl9g16j45/aisLhuTHXZEeOiKlOmkm0Ib6iSPtUdzufEy3Cl0CgUuoYfl4kjyERNKOatZKSM1nlMko7t5242MOsK4MqDdD1I7a1rlykNqczFfUWfN7b7u8txeAhPs6nk8jjumf8Gll/EAgHktx3ORx5C3UR+hbccVdayQRJzGfeZlf7B3yQ5n5JOI7gQVCQJqFALEY4AkwICwUkBvqDiO4A+jEsBZJdGABUcBxqBgA6FDjLtCbagukIASLsIGI7goIABwRAS4hIldGDpAAqZWAAiFAcxgAMBVxAI7BwADIBs3gEwYkBoATMGIgUyAkfYKAFJgTKwEisCmoAAKUEFr/Xvt+IUzeArWO685hvC82oNuIRI09GLm9J1dko+w7mfgRmFFAYjtDrzmIMWTZHyUdRRY//AC0XzH73DcP3iDLgES85/L6XHv8Axv8AaFc3gNiWFWQM2gADJ4AEPaNTHKxVIlLj59WW8htKkpvlufH3Ff3bx6op0KPT4cenx+Y1EbQy2n6CEkkvw3eFhjWxKh6lckYgcbXkp7fJ2/pOuFZR+0m93tVcbak+p+v0Rdgzmy4igNl9oJkcBxmNhDbBkkDWMcRXAIAdlbBspDspB4ARU2ElJDpR/wAMFNsMBmpsclsOFNAhtuBiQipAIbYWsQA0gGRkqC3IFQruBIcxxbjbfJ3fRcbSXb2qI+P49xjQTR3Bu4w2KAwyq0CoUfpJDfMzecTwV+Ze8MW3dP8AX4DcJ1KjudHpoWhfWSreKTWtn7bji5FL6L0tNXpezuMJmkJ/8iwbNNv+LMD8np8xxdYpW5PJ5Cj1Gi+gviViuVlGZb/YPUmCdpmE9oEPlGH6gjlCE9NFc5jrXZvT2l2XIrHYeCZMKRT5HJ5Da0L+7d4hamVWZT5CJlPmOx5CFZkvNqNDiT8DL8DuRkMnA0SUj6IuH+v7d/uDaQY877PPhPSI+lS9oEfO1uT5Sjp3pL+I2W630i4jeIdapdcp7VUo9QamxJCczbjKiMleB9x+B7xjOI8BtPUD4i6MBFZ1OkCq2woksZuJDR5IkVoDZ1hxvI442vn85PNPnFfj47+4U0SMktAxthwlsG0gIBAmwYkdT9cdx/cZhYkAyWxoBr+y6JDbpeo3IjuvL5zyW1XWk1cSUVrkZFlK/DiILbjixuhYfW3HczvSE6emnuuWb7TNKS8DWKHHqNQp7nKIch2O9842qxq9oiq6mqYkkNOVioOy1tc1KnrGe7eW8iLtv2cB3Pk9mDzbOCpyx9ZyVjBlD5O2uRI866o1KV6xnx9x9gtZNBSJDbjt6bbYXNocZ3jUuAOh0KG2ANoAw8Z7T+iHiJAj9IARuNhpgTCXAdChFJkOB03IFxkTgfpcDhtwRzbgcIcD2JyWehYmmUdz4u50XpNq6iv7H4kNJotfplYb+LOZXcvObVxL+/tGKodD+DPkR3EONuLQtHVUlVjT3bxtC7UxsrNxJRARTsO42alEmNVcjTp/LFuQr63qn9wtxODqjNTRztahxwC5ARYjhw4cAAFEK7iKllM68dHraieufv8ADuFjBFJJZBNZGmZi5hzUc+LyEf8AzPDxIR1SolQp/wC8Q3UI9ZKc6FF3koisRe0yMaNUKL8pGb/lEdDqkiH8XkN52s3V9UvD+x8Rh7ZamZ0pr+j1uz7eAS0xqz+HsPVttbqIiEKX8ozzFp9tu3wMV6o7PZjedynyESE+ilzmL+3gf3Be2/oqM0+kijrQCqSJOdSahT3FtzIbrSk+snd7lcN/tDM2fqf1F+VxlhmylEamkBl9gWNP8MFNIkYjpgMniFTIBl8QAIqSOsYVNALl8QAJKIFJAXUkEIrgASNA7KYOogATAICnxCuX2AqkiQCWMcXEGAGkPABDLtABTKQ7KQQCYE1DjSOy+IAOI+wDnBTIcAAxKBtQJjgAK5mwXIEzOwFKwADoBNTQWJY7MYAGppHGfYHJJbBFsgAbmdgIMtkFABwA+A4zsCgA4cRdhADK4C5gHg6xjk8QOYgUAgVGAAEXaOy+ICwtyAKAmgEzEAARwDMQ7MQCDlECgTO44iuAsIOB7GAAAUcOMgBnYBB1yAJ4gAUzuAABwEjsAMwAFHDjIAXAAAGVgQ+IUUYTPiAAAUGMgRXAABTPtMFIrgwA1Aa2A5XAEUYMagQTqAQAviBX2gqjFAEWQIFQQ0gAKCLSDK4AigmARRApHcGUEyMIs+etGr8eR5uRn+j2/wCotUGU24PNMHEkiPk6/wDULrQNo0iP0cjno9XMLt42PB2VeoKfyPRuHk6jmp6gsFVxPT6PT3ZEhxCEISebN3jMMLbRqO5D1HHMjvpJ/wC3YM/2m4wkYkcRT47jqIjXOc51s/YRH4FxsYrj0a/Iw5vMVi1gWio4grHlB2sUuocozq1NNW8vAuPAbnsfxo5WKe1DkU9cRa/RUq5eNj7S8LXLvHiyn1GsQ5CORzHUO5iy84zL2WM7D0JgKvSI7kJuRzHV2zZd2UzK9/uHqWWwcdT5mqmVd22eh6iegw5Dem5HQtC09VXD3lwP3jNcW7DMJ1Bx2qUeOilVBd1K0/NO/WRcySZ95ELXQcSuSG0co5/N63EWBifT5HRuet6ShjD+D0G9fB5IVT6pS5C4/J150KyqSlPd3GL9sygzG8SNVhzO1kUSVJ7V37N4sG2s26PVKVIw3HjtOrzuSm3GzMlosm1ituMz/MDSKxyfkn+B6q3bKc03koNP1SO5KMu47bt3YOlwUomU+R9M2OrpjuUflkhvPHWnM57PYMJnrbbmLbbbWhrMeX2X3fcNeYqkjyfydtzmLSaedbnEfhcxiGIcZ0uZiyXR+T6S4jmjm3FqrLiRew/7Dzpw/BrTLZ5HaTBzSEUL/o/6QdfoDDJ16CxKApIFCrRNiSwDTpgpLcBz85/9QEyAAXN4BQlBNBBXT9oCWgTK4MkwBJ7gaxAKDZ/H7xyNMARALEABbP4DgkDpIAshkkFFAGyHCRhiMKtmE0oC7TGpk+sACSbPTjg1Jf8Ajmn6/Ny+38gSV0bemG9M+LzEOanpF+IvyJ+Cy7Rm/jlPmOdeXSY7ivrtpJs9/fdB/eMa2mVduHR9OQ50S1c5Pr5bGSS7d59pdw2zaOqO3hOhVRxzIhCZcdTiuwkLJVr9vXuXhfvHl5p1zaZjDUczoolPVlSn17nc/aZ2+zd2heDq4VPud0/CIlhmRDpcvHlcbzynUnyFlXHfzUqtw3GorF25TPtFmx47/sv2F0fB7jmSsVtXlCod63HM24ztc8vPIr+qXgYdS6f+1m0jDmC246F09DyJ0xPYmOyeZJGXCxmSSse7eYzv4QmK/wBpMcSNNz4pEs22nhlLeSfZzfvMx1QWDRv9RZ/C8GRTldICRnnG3EabmT9f6gHPOKDqjxeUTEN/q3afuGheJbdpqmD6xVKXS3W25DvJ+YpTOY8jq7llI08DO5la/cPSmHWHIdHiR3Ou02j7e0/bv7LDzph6k6lYw/R/+LkNynE+q21ziuXiZD0ywro/o/8ASOS5asOU3oOCNsdmMJnwHFwHOeeKZjA5SBUqCyfyFZHgIDIMGNA4khlByKw5QBRji/iAA7MYPmMAlLbnmwoSAAESkLJ4AqiAJMIBRYBI4kgST3BYA4y7DCiQA4IAySA5jBAqggABmIFJQ5ZAEpDwAsRWByWEgcjAgBy+IEiHANL+KBjwKAiljgmvgGII4oYttorjkyqR6G250VPTqOdyn13sRdxkg0kf1z7hr0+ZHp8ORUJnNjx0m88rtyFxt+Fu0zLuHmCpVSZWKhIqkzPqy3DkOJzXymo75S8CvYuyxENYQAQSQ5zgAbMHNItk4AQDNLc//B3n4bu0zPgOX2i57J8Nt1zFkeQ5k5PT7THkqTfMaDLTL/8AKGnjxIjEjRtuDcN/s3h+FS+Zqob1JGX0nVc5R37bFlIu4kkXZc7CSQCP1794OMGxx8AkoCZgoMZBACStNsclwGSQBPAAAgflQBJ7gKeIeQBMrjspA440ihYEXCBcgUyEONIAyNnGgkZB/kBFsAGMwVRBY2QU0ChZEsniG78dtz9dYPjSCqIAysVjDsOoN/GIaHfuNPsMZ9XMFzKe4uRDzutI6yfTT7u0hsak6gbSIDbnyf8AlAWp6mB53G+jc/mV+uIsuEMf4kwXMRMw3WFxF/KMq57T3gts92/vKx+ItVfwXDmfGG28i/WSm32l2ihVXDsyluLbcbzo9ZPd+QnQ1jPY9Y7NPhBYXxY21R65ko9V3JSlSj0HTP1FmRZTM+w/tGsKLU/X/cveW4fOVt/T6Pr+ll7FW4+/xGz7FNsuKKHXKVheoVBc6j1CdHh/GnFLXFJxxKEm25czIiNe9J7uaRlawxnX0CXxPXUKkyKnLjwIfPdfUTaeb1bmRGo+yxFvM/DtExtCi0+n1CPR6fnXySO2lWb0CIrJQXHiV1H9Yu8W3Zwlin0ObWJnRIzc5xSextO8/Heq27tK3YKDiGU1U6xNntuLWiQ8bic3G17F9xFYuwhphV1rbycEZynMhdMdl8Qvk8R2TxGKR2CWmYHL4hfIOyC0LI30zHaZhxkBibFCG6EDjSHGQAaAANTSAy+IcG2B0/YABtkIENsOzbHE0ABkaAU2w+NoE0vANANkrcbDhuWONsJqjh5JY+akth026IUicbC7MhwVkWCcQ8LVh3GMyA4mPIcVIj+r2o+ofafgf2iksv6nmw6bcFxnr8SJQRt9PqUaptJkQ30OIV9peBl3h6MapNZfpchEiHIUhfpc7cou5Rdpe3hxIaJQsUwquWmtelILrJUqxK8Un2l3FxHXXZsupyzrcSwjgVJgw2IOHDhwAOEdOpMeY2r0HT9L+4kRwAKjyWoU+RqN6uf6O/N7e8WGBIkSG/jEdTS/q7leIeHwERVHqox0kfmo+ikjMLAEmtltxBocbJafVVvL7D3CEqWDqLUDW5ydcd0/lGXDTb+U7p+4FgV5xtzSqHp85LnD7SE6hWf9dnYJznoNPBnVR2f1RvP5PkNSEeinNkX9+4/tIV6XSqhT3NOZHea9XUTYlew95feNoBVstON6bjaFpV6Kk3L7DEupMe5h5tBNxI1aoYLoczM43H5Ov1mdxf08BU63gafT2+UR3OUM+llTZab9uXfcvYfuGc6vwbRsKllIEy+IerYcjuachvItHWSpNj+8ENoZODL3Q1UQIoL5PEFUgSGREcZdhhUAohLKEcpgppC+QFNAaAQsQ40hQ0AMgYCZlYAFcvtBTQEwE1EChQ0AplcSAUyBQYcAAo4CZdoAPABVDspgw4IAubwAAFEDK4hpgdmMdm8AQzuAzhDwLZwUtMEuYAAhQ2v4gS0AOb2gyHAAJKQE1cQ5W42GjrgCsnZ/H7wRTgIpOp9AASNMBIsOHJ/IENXeAaBW4ASYQccApMA8iwIogmpYT5QfeDIYQ4HBuT/8QcUhv5xAkrA4AZvAcSgAIks4zBVAVEC5/EULBwAyuBUYAzsAMBQNzADgBgDN4AqjB1fmE1GAQADKQEArgAApmC5vYOHAAEz7AkpIUBDPtMABAQzsDgoNgCAgOsdk8QsjwJmfYAMwYAkMQmAI7gV9oIZiWACjCJ8QoowkAD42ZHP/ALk79/du7fAGafcbb9P7/wAeA9y4w2RbP8af+sYfajy0JypmQUkw+m/iW5ReCiP2jFcXfBSrkdx2RguuNVNpH+5zMrT9+4nCshRmXAjIrn2kPUT+jkZi0DEkyH5twTUbFDcjJyz0+sIiv4PxRheRyfEmH6hSnc2XTkM2377ZVFdKjO3BJmIZZON/r9bwOJGDQ4qocxxDkdz+kabgKa5zuUSM+lbT7+6w87Rqg5H6RtznizUbHMyn9JqZ/o8N4ShgGewsO4zbj5I8zmIT8onj7DDnEeOI7bcioR3FraiMrcVxLNYr3HnWj7T4cjI3M+LrX1ud2/aLDiXF8OZhtdPp7iFrkWzOZr9H2lx7RUVqQ0ZS/i/EnlB2ocskZ5Di3OcozJJmea1rnuIjIvtGi4Q+EFjCnuNR6hDiS46LZk5chqLtse+x+Ioi6dqA0KByfpNMbOXToZ6bfI9I0z4TeH+TrbrFHkQuGVyP0ucvFJERpP3jEZ+KfLlYl1RvP8YkOOJzcUoUozI/ba3sEK8jUb09MR7J8jkfXHO0b19vg3rAuM26g35Lmfve7TVwzlv3e0re/wBwu+Yh5wp8pxtxDjbi0LRzkqSq2Uy4GNpwhiVvEFP1HHEcoaVle+l9Ii7jHHZDqdWS0JWDJU4E0uBdo2xkaAkdwdtOo4CmfaY4z+bAAqSAbUCSVgFGAlscEsGDYuAPm9oBZFhxECtLByS2AsH0PeOSoCSBxncAah08QYF9QKJ/MJgC1qB9EPUcDI1iUhG222EASYGza9Nz6AGS7qOCt4vxFHw3R3apIc6iTyp9dZ7kpLxFBo59qIfbxtMmViHC2X0NxC18oKc88m5rTnbym2fYRWJJmXeI/DcZuh0Pk8dvqJPKpPpr7T8d/AUHCMeZVKo7iCqZ1y6grm8eaWbj7D4F4bxdcbzXKXh9cOHz5Dto7KU8NVwySnd7T93EVg7Lp+1BVw/yBgipt0uj4r2iTHMi5rnk+CrN1o7ZWWtPbvM17y3c0h5xrU9yoSJExxznyHDc+092/usPTNSwlIqmG/2LoeZ1dMilHbSlPnXeKi9pnuLxMh5jr7DkOQuG42tp1pRtuNqTY0GR2NJl2GR7jGyHx4Y7iKIu0WXCMNtyRqf0/wBhXCK4uFCacbho02151pypy8VGe4reNzFSZ11V5nsbTsepnljEFQxI51YiShs83dcyLNY+8iIj942pKOjQ3/UKrs6w65hfDcSl6eR3LqSPpOK61/dYvCwt6VDjsezOHlWbzEDPTApcB1pBGyEHKGJQWJfeEySDFxDwWK5wJn0lm+uE1GOQYYCxq1PODi4jrGOsYYAEkLthJPACABUAkFsQNn8fvE4AMlQMOQOWBgGt0dgIBKhxuBACggsggll8QZJgAMCmnpAAMngHkBQEcQBbUFVgQCaAqR3CZGONwGB5BWsJOmBdUEDV/X6v6+z22DXkRne27EDlLw/Cocdz4xVZHOT26DZpUZn3EalJSV+JZu4xiJHcWXaPiH9oMYS3I7meJCVyNlXYomzMlKLwNeYy7ysK5mMbp6gLISBM+0wXMYAlAb2AOktQb7sbw/5Lwv5QkN5ZFTcJ5X/IRzWyLwvnM+81F3DFML0ORiSuQqG3zeVvZVK9RBWNZ+0ivYu09w9UsNR220R47eRppJNtp9RCSypIvYVvfvEvtAUzEDtqAJQD5fEY4AEAZ9gKXAKkdwgOQsCAMrg2bwAAVKwonpAQGSoPABlI0wIBRgRQHGQKaAZX5gyQEsJl8RyQolQA+kAUENpsJLZC5FcGJXcDYWBiaXATTEgpsIaIBjbTBVJDhZBM0A2AarYbc84IyoUiPIb03G0L+skTeUgi+gWhRlqZFjfDkOjw3apHbXkQ80283m3WcWScxd1jUm5dx+ArseZIjuLkR3MjqOkZV6q03URl7LX9o0naND5Rhupx/TXFXl+ug0uF/wDuxl0N5txuPI9B1JOc30iMiPj4l+IqRpW3OLPqFVMQtzML0eHS3Pis2GxMcy8FmskrO/vMiL2GK5l8RS9ilYcrmyfC8yQ5nW1B5G4r1jZWpo7l38wj9/iLzkHPZLd9Sa69BFSBxJbC2QcaQvJfgSyEOyEFiKwHJ4AwIQyEDZW+8K5PAdk8AxMRNLYAmw4JAEkBoWRtkIcbQcmgDl9gMBkaJaBtIOUtgdMPAZGuiY7SDvL7RxIBjUQyNgdoh7kAk0FgCN5N4B9Hpmo3qfRDiPDckOIbbb64sBwm229Nv9d4okpUiG5Hc1GweNN+TcFikw/4Ygp9M+UbCzqP5DlpYeMyHG+kb/19wrrMhyH0bgk2JTbnygamS0aLh7G+nkjVTqbk63an63f7RdWn2320uNLJaF85Kk7ysMPbecE/QsTTKQ4jTczx1q5zKuHu7jHXXd+TF0/g1YjuOuQjaTWoVXY1Ya+eXWQrcpJ+JCSIx0p58GLWoI4cODEcCrRnBhwAISbQ2j6SP9bL/b+wZwZMin/F3M62s3V9XxI/yFnCD0WO55xsTgAzbjbraXG+clYULgGzMTk/m+HqhyR3DTyAIKsrgw4MCDlYbp0mY1MchtKWyRlzkkolEd92/svY7d5brbxVjoNHqkx2luR10epb1JZzZ2pBF6bdyLNbtLcpNyMysZGeiWIRtVoUCsMaUxrqK1G1J5q0LK9lJUW8jK/EgsIeTOZmEqpHcW223yjJ83uP22Pj3bjuIR+I425pyI62l+q4k0H9iiIxrsWNIbjobqDnK1oVlbkJTZay4Ea7brlwMy3HxsXAPJEKLLRpSI6HU8Mrib/ZcR7SLVjMR0TAGgabUNn1IkdJEcdir9XNmR9h/wBxWahgauQ/3dtEpH8FRZ/ek7H9hn7BlZUaK0qtjBcviHr8ZyO5puN6S0ei4k0H9hhI0fwxi1qVuNsvsBDLsMLmkEy+IRYifEAFTSAymABEyAK4BXKQBXELACBlcFCqiHEVhICQ4DYwApgAoABMu0CJASUQHKYFRAFcQAJq/MJpCjhhuawDyOBwblKbDKoVyHD844jP6uYg/kNkqEVv/wAQUKvbTqfS2/X+qrreHtFJkbZ3NTUchraR9FRfhfcNo0SkYStUfkbQ9J7dQIm6MSk7aqe50keYta/VV/3IRFQ26uOR1x287X0k2L8zGi4k2yP1EDdZtbhx3NORMaaX9JVhXa7tEp9L6OPUEL+qoecqljSZUHFOcoXz/pGe77RWKnXKg45+8O/1DphwznnyceD1DR9slL1PjjbS/VyvWP7yMWmPjin1j9z5n1lX/AiHiFVWqHybixI0/F1ch/8AxB1H1VGQp8P8ELlSPZFRrDdPjrmSJCEIR6yrcd1vvFUk7V6O3n/xCO1k9Z65/ZYebnsZVioOacioOu/RUq/Z+PiG51RzU1HBUOHH9wPk7G31X4QbcfPyNzleT+HYvtMVx/4StY+To8dGTqq1Fc4u6xDK5U2O5/8AhCClenp+If6WsPfmbjG+E1XG/wD4PCX9HMs/zD9Pwk6o5l/wOF//AHCy/uX3Dzc5KcbBOXyPnPuDfErD9XI9QRfhFSG/3jDaEf8AJqB/hpFb7TE3T/hHYTcc/wAUh1CF9LKlwv8ALwHkcp0z5xf9Q5dTkfKc/wC4Q+HCXga5Uke5qPtbwXXMjcPEERa1+ipRIP7DFsanx5DaHG3EZF+rv4+y4+dyag58m5z/ANeItWGNq2MMLuI5HVFutZvMvXMvYW8jL3H9oylwv+JtDmfk92G9/kHE8PNuE/hJyJjiI9YjoaXuSpSVFZXfa5ENkw3j2j1zI23IRqr6qVK63s7BxWVTgdStUvBcBwTQ70aPqgwyZr0wAfABlMCfABm8BIBTUCgTKwAULBwKoxxmAVwCTJOJQSBwQOQA2MEV+QMRAqyEgEX2gMxAQQBZxEAMu0GLiCmfYKJyAZBBZBVZhIy7QmIKrgElGFFGCGgIDBhw5Shw7n5OUb1CnU+sQ10+qQ48uI6nK4zIbJxtZdxoURkf2DJMU/BcwHWG3ZGH3JFCkLVmysuG7HvvsWm4Z5EkR2IkqIiKxW3btmz/ADYE/RDUnHwSzxli34N+0jC7i3G6e1W4iE5uUU1SjNJFxztKIlJM+4jUW7iMukxHIch2HIbW1IR5xtxORaL8LpPek/aQ+j1+kFcxTs6wfjRv/wAyYfhTXUeZkKbyOovxyrTvLd3cRSn+RHgMnXGxKRK9Ij5Ok+jzuFh6Axj8ExvnzMD4gaR6sOoZrK7rOpuZW7jIYpi7ZtjDBef9oKHIjtf8QnpY9i4qJZGZJT4mRCtwHkPFEdxtHKP8onolTp8xvo3EfVGXZnG8nqL6v0vZ3+4Kx57kdzo8/WDZBpziW3PNiOls/KCtw8VuR/Oc4T0Su0+oNob6i/pfkYkpErALo0C14PqzlHqjTnyS1ZXE+Bn/AHFYim3p9H1PWEhHVpyEe78RLRvWegYym5Deo2FkJ0xB4Mkcoo7X0Ob9h3FgNQ5Jo3OSFUIcv0YSSQWJQgAEpcBgBLAgImAZXBVE4DJILIASEbIKJIAae8cA1QqgwdKQi3+QVbIAHZSCxoCRp7wdDgAFCSJM+jjo+mGTDWo4gLzntPzYmYDNxXXGJbTqk5ijFkLB8ORnaaVqSOb1DsRkZ+xJEe71u8atiGrt0Oly6pI81HZW4pOa2a3Z7TGKYFS5IbquMKh+8S3jbZVxO6jsf2W+wgkd/ErUYO9/RbcNwG25nR8xDXNT9EuBfYEpstuoYsacc58ejsuTnE/xdxM+3fc9+7vEhCLkdLXI6mfrCKwpFcqGRvT6WsSNZWb0Wm+oR/efvIdEHg45Pee/5NRwDIp+G6f5cxBIWyhDLsp5zeZpWSFKRb+Yi95DxTXqjIqlUl1SR52W8uQ59dZ5j+8x6k20VP8AZ/Z3Nbj9eakobfeklndZ/wBKVfaPJzitRxbgqL2OurwxSOzqSEfWG9bIMHeVJjVQkR/i9PVmzK9Jfo7u0i33v4DF8PROUTE6jY9hbOqW3R8Lwo+nz3Wycc9qiv8AgZB2PtOmcnRXlfZZkI0+jB0kASQUNI42eR1+wCO4EFTxBggDIAlxADhRYfP4gc3gE76gPk8RIB8znzY5o+kAF6ftAI4CkA4TxA5HAUMKjXafR29SoTGmkL+ccJHD27z9pBl11yteqJAjsAFbibQcJzHOTx8QU/P6usRfiLM0vUbQ43z0L6qk7yV4kZbjLxLcJyU+PZDyg4NlIFu258oBI7BGQYi7CHEnuAGockwAKZvYDIAJALAAqkhxK7gmSgY+IADDlagAjuBAAOYwAKaAYy0wAEcWKhtCxJ+zeG5dUbc+ML6GP25nVkZF9hZj/lFrkGMI2xV/yhXI+H23OZT0k49l4aqy4e5Nveo+4VX5Az1k9PI2HSCCaUhVDY2A4zHEQDOAjpcmSER4/Pdd5qU+JmWX77AA2TYVh/T5biiQ3/8AicfuT6Ti/aVkEXgaxsLZdH6n1hD4UordDocKlt/7uyjUy+ksyuo/eZmJoZvyAZCgrfowioGT+QhgcBI+wcoCRhAHQBPzgTBwAHBVEDIWDKSABMjsFkEEwKVikAaxgw4CniGABF2EBJQ4ysAX2gAOCG2OSYMgUAUcFFECKQEiBNTQTW0HHSAqiDAakkIOJDsysEnUAArtdj6nRuN50L5qvYZW/MYLTUuNw2o7nXjqXHV7UKNP3WsPQlXa+Lr/AMv5ffY/cMIrbPk/FFVhtt5ELlHIT/8AMIlH/mNQGa1eT1l8E2uOTMB1WhudelVZak5eOk802or/APzEvfcNwSY8hfBimx/LFdo8iqSKfyuC08mVHkaS2jbcMrpMyM1GZOKLJayiUZXHseg06HiiPSnMNyJCUTXnEpeezEizRqJZkViMt6LFYrGSiMYOcN9Psmy9QnqxBKRxoErV8NVyh5+WQ88dHNS8zc0W8e0j3iORpuebc/7d/sFuOpSkpeAMg4HyeIEkBAwpFYDk8QfIDEgBITT9g7IFCK4Nk8BSARyDiQFsniFCbDIEEtg2mHCUA2mKAa6Y4mg8JsCTYAGeiDIZDzT9oUiw+USEN9fPZP8Ar7SAA6odP02+UOfVbEg6gSHJ247em3zEISSUp9nH3mGzqBMg2Il5sMJEcTLyAyebABXZcDUEM8y5Dc6MXB9gRsmIJZSIyHUtTo/TEk26IOXB0/Ngkee5H84BTDBbYVSkQ5CZEdxaFo9JPH/t4Hu+4aBh7FzVQJMeodFI9FXoL/sft9wyiNNbcD5mR+v9R0QtcTOcNkbgR2BhnOH8YuQ8keoZ5DSOalz00ezvK3YL+xJYkt6rDiXU96R1wsUzla1FxwAjuBGgjhw4cADhw4cADhw4cADhw4cAAMpARw4AAWIBl8QYcABlMp0KoN6cyGy9/wAxN/v4it1HZ3T5HSU+Q7EV82rpEffv+/3C4HwAZTEOCkPJlNQwVXIf+78oR84yq+X3HY/uMQLsfTc0+ov5tVyWn3GNzDKbSqdU0ZahAad+kpssyfYfEhm6i1YzFFIAaY0ao7PIbh56fMdj/Rc6RHsvclfiKzVMHVin5/iedHW1Gd5e8rX+4YuGDWNmxXTQCK4BfJqf1e+/dbjfwAGjuEGnyG+TwBDQHAKABA0hM2w4NHcCKIQAgZWBFGFlGGjz7bfygAb1Dkdgk47p+ccDR+qNt9I44hH1lWFTxFtAw3S21yJFUQtaPmU3/MWoSkTvH7LHUKu3HbW56CPSFHr20Nun9JqI63N7TV7El2e0ZdjLbW3Ic04chekjq80y/MZhVtpFQccW5H66/lFKO/uHbXxH5OW3kJeDYcRbTsSSG+jbiR2vVc3LV7d9yPw4DPa1tTrnPbbkR8/0W/zuMymV2qSHNRyY69nVzlKVvV7Q0JyQ55wdkaInLLkTfhlom42qkxzUkTFr+y3uL/uI2diKoSP3iY6v6KlHZPsLgXuIMWIup5wPlMR+YNVXGJhOc5DFEqZ85zA9iakhzpARao7Ybcu03PUFahn8k+2htsISX4/m/TEUqpdH5wMHqiANia5S2G7khsRCpoSOWATZMlJ0wm9UREqkBBcgAsj9ctz5wE5WXeIxcgFS+ArYcyXNQJtr0wklQcEbemANh03pubg2dUEVLCTigajyGUsKpc6MMzUDkoAhdEhyO5/mF0wltEmUeQjUzux93tR4kf5CiKWOZe0xlKuMi67NT2xs02pw8QNohuSF6qEknKreNTQsfPGg4lqFDqEeoU+Qtl1pWbmqPneBl2kY9ibKdpMfFlHaccczu5dNznb0nv3GXGxmPJ5HHlW9j1Kb9+hpoKZWBUqAjlOkKogUy7QdQKRAAKCq4g5n2AtyAQFBAovgCWMG2wAGkFIwKgRRAABYA0g5cARXAUARQIowqXEEV5oACauALl9oUy+ITNITAKsJKUFFpCayCAwJRgS4A5kAy+I7TkYYkjiUAHAJDK4AyuIJcwdXEAANl84AdQ243puNoW0vrJVvJXtLh+QFBgDSKyBnOMPg/wCzvGGeR5P8jy3udyqmpJs796k9RffZSfs4jAtonwccUYHp7tYh1iJW4UfnOKbZNh9pF9yjazKJRF2mlW7uHsMzsKVtYX/5Tlx3PlUobSndxUtKe7xv7jFbMDw/Lpkyn5G6hHdjrd6qXm1NmrxLMRXI+wyuRhHpGx7+Kl0+qUdFPrFPj1CPok2puU2TpKIiL1r/AHDM8W/BlwHWM8jDciXQpHottqJ2Jc/4arqT7EqIvANWfkDzDRcTVSluI5O5zPSSrno+y5DT8L4mw3WG1+VHPJkvL1m2zW2tfd37/YGtd+DZtIo7i3KfS0VuP6LkFRG5bxbVYy9xnfwtvhqRg3ElPmcnmYbqcdaFdV6G4g/8xWP3XGjxJDT1PRGBj/wdDjfPQtRqT9IhZxC4NpsiHQ4UOQ2tpaGer23vew1FGziQ5h+JWI8xa1yGdZTenuRvMrX7faOGUHJs6M6lKSQMauj0wZRabi2/UVlUCOfmMS4yFEkAVxAISDgE0ckgpmIEzeAFKgECiC+cB7N9wJf5sAA06ip6dwJLCdiCySAMDMQMlTY7MYFKdQAD+Cj5T6ILJW244FoqdNv+UR0pfXc9FAmQsmWbb6o43S49Hjuc+a9l083WJO/7L2L3hmxBbh0+n4fj9dDaHFfSWZW/1Ebj15usbTKfDc/d6e22459pqVf3JT9vstOUQ+WVB2oON8xrzafHsP3cLeA1hhHbfmqiNa/uO68TjkNFLb9BJJ+sJHBEHUkSJmnzI6SZZ+iRdb77EIx/UccXI0+p1cvefAX3DVN8l0dqO43ndy5nPrq3mFOSOWP0Yn8IrE7czkmG4+f4k849I5u6+Qko/O5DCFHpi6bSpDkzFlTkOOZ88g0/YZ/reKhoajg1iu09Out5wXnZtSPLFYiw+vyhxCVey9zP7B6/Yjtx29Nv0PR+4ed9iNDch1iFUOT6udtaUq9W5HvHoxBjKx+Bc7sxEUSQPnCZHYGIuwhmeYw2YgbL4hM094USQAwASXAoSAUCR2EFAmkCZ9pgEqBjNsAHZjDmHEckBulInKVIhx22nJDnUVmVlvnK28jSZdpHY/cE3qdXD4/6izQoW0fFX7H093k+SXLW4TMdtveSzPfc+B2LiZFvM9wo1A2WzMSf+YMeVCW9IkWcTH1DQTRHvIjsZH/KR2It1ztcSM83MUY0kVSR0seI4aeb1FOGdz3nfgVj3cDvv7BocBWpH/8AcKT26Huczh/+H05h5f3+Cu/7LMBuNrbcw3EWj6yyP25iO9/YW4Ratn2IMJyF1TZniCRk6zlFqTmow7bsQ4dt+4rEoiMz3EsrjQ8xjjS3/XzVfSL8fsDyeIuZZH+SvYMxpDxY3IjuR10+sQr8upr25xrfZSk3IjUkjMiM7XTcr7ucLHnFbxRglzEEiPiDDcjkWLafzoMpNi5WRFbk7hmW8lEdkn2HZJkZKsJPCVfbxhh/yxHj8nlx3uS1aGpJkcKSV8ycp2NKTseUj3lvI95A8mk6YW1+5D/KJRPEGBTVpgBJwBsxBTP1Gwm0kHNIADgT4hMkgUqAAdPEGBAJncABiV3ArqwRZhFxfRrAAwrlTj0unyKhM/d4jJvOK9Uklc/yLxMx5hlT5FUmSKpM89LcW8r6Oc81i8CuRe4hrO2+tON0OPh9tzIuqvE45xI1NNKSo/ca8hb+JGftLILabaG9Mawi9cgKJMCp0JEdwVxY0iwD5xfti+Hm6xizyg55qlNnIUrLuU4o8raT8Lmava2XeM+QnUHozY7h7yPhOPIcbySKn8ccV4LLo0+5Jkdu8/aCc0Bfo/EKZjHE3p+bHXMYtgHTxBkqBBwgNQ4KROEDIIHLiAAUcQIAlgQAAZ2CjagUzuDNkHgATLtHZfECODQApUDAhK/hgyUhgHLgAUkHSYK4oAHEVhxHcBmMCgxRAZIFY4CaQAFUYKZXBkjlA2KQktIbuEHDigi8YBYI6chtxv8AX3DEcexdPFDUhz/e4eVPtaWV7ewlp/qIbi+QybavF6OmVDT58Sctv+R5BEd/aptsvZfvIxX7S6+1kz8HaXDh7WMPw6w4hEKoOP02QpSSWSCcZUSDtuuWfIfHsH0twBg+n4fpcLkjiHkNNuaKk3tlWZWMjPf1EoK3gY+T2E5jdLxBSqh6EKdGkK+kht1KjI/AyIyPwMx9h6eiPyNrkeTk+mjTy8Mlubbwtv8AeJ4/Gg7fcfkw5kFlT+xwaP8A8HvFZrWAKPVMzkf4i8fOzMp5ij71I3EfuMj8RaUgTIjHe4KXk5lJx8GO1XCtYofSSI+rHTfM8yq5W3HdZbjK3DhYRhadxZdtNXJyls4XjuKz1DppSU8Ux21EdjPinMuxFwMySux7hjjE3ElHc023OWx/mZG8/cq1y8L3IcVsIweEehRCVscmhEkHJIrlHxpS6g4iPIc5JL6ui9uzH4L4K+72C1MQ5kxt1yHDW6hpOZxSbc0u/ee87b7EZ7t9xl8vAn29GIZfECSQdCf1/oDkkPXUBPKQVy+IMSAdKA8AESgHSgKJQDpQGQJE2Dk2FybBkoAAgaO4T1Bp/RrkON8/qt/n/YMY0JyQ4htv0/wFpQjTjobb9BOUS2AycQGbpCRcSGjyROSMEc4gNXEB+4QauEKCAwdQGbzYkXCDZZALIiRGbEPMg9f3iyOtho8yJwVkqhLkRxJxKk259cHlQ9QQ0iO5Hc1GwviSWpmSJqiYgmUtzUjucz0m83MV4GX58RQotRcb84Jlia38m4gaQs18A49DaKNiKn1QkttuZHfm1fl3kJkjuMNiztPJpuZVo6qt9/aLjSsfTGG0N1BtMhG5OZO5fv7DHXC38nM4fg0ECIqBiCl1HzExGf5tXNVfu38fcJPN4DdSUiGsBhwC5ARQjhw4cADhw4cADhw4cADhw4cADhw4cAAplYFzEFAFiAAUcDZSAGVgARs+h0uqf+oU+O9utmUmyy9ii3/YK1UtmrDnSUyoKa/hvJzl/URkZe3eLsAykIcFIrJkM/CVcp+fUhrdaR6TPSF928veQhjR/D+t9H29w3ckhhUMP0eqfvlPaX9JPMX/AFJsf3jL2S1bqYmow0kPNt9INBxDgSPDb1IdQWlCE5tN7f8AeVhhm0XETmD4a5lQyNIXfRUrfnPhuLsGXtyL9ztF8TYxj0eOvpP5lKsXt/7jFMV7c+T524dQW7kUaczKb/edvtGYYzx/WMSSHeUTF6S1HlbSo/vFHff/AD+8d9XE/JxWcl+C613avWKo56f1nFGs/C1ysR+4xT6niOqTPOSFr+s4f4cPsIRMiZp9G3+vwDRcodkKVH6OV3SkO+W6nnAi4eoGmp7Ao2+LwZ7D9uO3phUi0wxKUEH5YMAPl1HT82G7lQcEW664CqdFCY9XOcCXKD7w0I7gDO4BD1TwbLeCSnHAW5iB5FDdAk4CAmcAhQ3QitbgMCmYpDQkawKTAGWoDBjFkKAqcCSVjlKEDQOoYEz7AmBM7hsoIsFS4OUYTNPeEA6I7gqvOAiDAKWFgB024LvszxlMwniBqZHkZGlqJLyexRGM+zeAXadEThtHUuFjifRHDFabrFPakN8zVSSvDf2EfcJ/L7B5e+D1tGcb/wDL9QkZ2vkc3GxdpHw+4eo46tRtA8K+v2mexTZvEIaQQzsHC0AptDI1GpEOUQVWkJqIMTEjUOzEONAKAk4FUYMCL84AAhnYcrgDZjBDUAAM3tBFGBMwDhBoAoKsgYAowMBIzsE1g6jBFcQgMJCZqBEGDJ/IdpyMMSxwA09IBASGTwAjiPTBSOwABbB3DCazALAAJcRTNobHLIceP68hv7jMxchTsVuuSKhT4f8A+MEGgLDHRpt7wsRhJngFD4CWu4CWo6vjCBqdIlalP+OOIW1lPziSPKRFcz393cMronnEewX11/k+H5v/AOjufy3SZX9u4xaFkyeYvTxBI05DUiIqQtTb3Jzbztmrdzd3Ar78u+3HtGhVTENchx2m8NzOSZ7JcTlStC2+1JkpKt3DgRH4lwPz/S6fjij1BbbeOKgunrV+6qcNeUjO+4lEZEXZuV9g0jy85ydrUcX1S+2368Bvx1CT6nm+pzujFOsfVLDsPlC3NRaFr5yuFrnv3W3239oi5WHHI/8AvDS/Vy7zCj1Z1MgcNy23G9TUHJyYaz7Tu4XInbBbohXafMj+cbX9ZPpfYG9yFoRICq5MOR++Q48j6Smyv7lbj+0hzbHfuVUiCfyotD1Lo8z9zcXEX6rnPR/cvvDCRhaqN/GI+SQjrdCrP/l4gAjcngDgDQ435xtaF+klW4BlMA0wyfyA5vAEymFkpAUDfUBmy6RDYSDiEnUc1BMgHqvi7Yj5D2m30nU9L7bB68rU82G0+G45S5bjnMyMrVm9WyTP7uIWS4o84LkOVDGFdqH8TTSr1SuSfs5h3GkUGC43R0anXkdIr8CP8xQNntNkVxuXMbb/AHiYSnFK4JuWb7OcY1xpyPDbQ23k5n2bhq1g6ufLuUP4FqBSOj+MN53c2bwSXZx7h2LcbUvDcNEdvny3uayy3vNX0vAvxFdqW0Rulx5DcdvVluuacVntVb0lW7u4txh3gvAMiRM/ajGDnKKg7zktq3k0R95cL9xFwEMmmlQjvYecMbIkOVybIc+eNX2nf8xC0otSYhtz1vckbb8JDDlDo9UplQh5+W1Vl1UhlLaSQjSUlKVo7s2YyMjK3NM+8VGg7PMQN0d3FEin5IjTesrNfOpH0SL7d/YNlZ0PQqkm0bFsfww5T4aKo44vI6nKynsse81X8eBDTVegK3gCXHmYTpUiP1OTk3lT6JpMyO/jcWM1jFvY8/mzk7WmKoIGI7AEK6MHR2BHIGQrUBjUAMtMcApHIMCscZdoAzcE4GGArMRtUmeT29QZ9ifHtYo8xbjcNC6fmypcSkzNPdm7veBLY6a+JO1bI1TOYZ1ypNt091vUQjVbNtX8xZfzFKjbRm5FP5RqIyekpKt6T7lEfC/juMFZqzeJKg1HbczoWokq7t52+4zIEqz3PTuN7Vm7Lds92azHKHIqEeRpNb5Cta5krssRkRncyL7BMoY5P6n6/wBBb30uYbwnHo/UkS7Oc1XyZldJF4W/EVNXSBKGryc/q/Nd09PpB0qAL7RyT0wKVN/zhtHhB2zcb/XaIHEj8PBeKIm1BuOvyPW8lHxc23vJDi97E00956e8+OdPesrzhrDhilU/EkeXhesOIRT63HOC8rKRk0tXObesfahwm1XtciIzINP6OjjW+3PH0w1RhuQ5kiHIb57Si5yeCyO9lF3kZERl7Q3SIvAVTqFYwOzHrEfSreFJTuH6onj0jJnkVfiZWJTd+3SuXExLJL9feBoXIq9qxoMlemBzkOUTYBHYJMBVP5gqkgqFA6gACSh2cEI9MBbpACSDLXphu8vU6Nvmfr9bgLgqe0Gv/s/hebVG3MkhaSjxfour3ErxykS1fyl3BpdcDMZx/XP2kxpNmNuZ4kfJDi92Ru/O96s537cxdwgHS6QEYQ3H6NvqI5vO4pIuwCriOrGsdQBVwBVhNagW5CALDg2jftJiSFS9PO064Wp4ILeoz8LFb2mQ9Uxmm47aG/ZlT6u7h7isQyHYLQHG48vEDjfnfirP0kJ3qMrl2nuM+00mNhykM7B5HSFAmYwVIOR3EMMHKUDkdwUD/wAsIoMDAhcAqlAAC5faBuYC/SAFEAWBRAMowikwq2HkkUIxxLBTSDBgKIUBPgEkKBzX3BgAR3AmrvHDgCyHSQ4HTxHZTAGAUmBNPeAM/kxyeANhnK4AigI4ACRl2GCutg6gRZgAZPtjPNp8DlGG6g4314jPLG0+LSiX+CTL2DRnDEBX4LdQjrhueZkJXHc9jiTSZ+65ik/oaephkNLepp6nMX0ebwMuP2D647F6/wDtRsqwpXNTOuXSYynPrkgiWXuMjL3D5BUZ2Q5Hj8o5jqLaiVeistxkfsMjIfS/4Ddd8q7C49Lcczu0SqTYKs3HKtzXQXsJLxEXgkb0dGLlLsTPQu4wi6+2w2p1xxCUoSalKUqxERcTP8wpbdcUXarWDjUtFDY3vVO6XE90dNs5n4GZpRbjzr8CMdTeqOGK2eDOqpU3MSVCXXHG3ckjnNpUmy0sJvppt3mnnWPtUZcTDSbR3I7nJ5kdbTvpJcbyHusXA7917kdrmYueA6F5QqiJEjnoa+MOJ9hnkI/E1XUXgkho9So1OrEfk9ThNSEfSTvL2HxL3DmjV7vdI7f1CpekTz3DwzHqkxqG43nQ64TfZfefG59w0TEtF/2f4HW1h/NIkLkITmlOKPmq65Fl4FYjIiLcVyPiHcvBEegVSJUI9QyREOJUpt5Rm4nfuJCrWURqMi53fYQuOK7UKxI8nuU+RHaj9ZlSe29s52uVu7fYR7ahk5LLXZZkqFGx1DqEhqlzI7sKW6rTbbc56HV/QcTcjPwURGLak/nPy/IVzDtEb8oLqEiPkXH83mTvznuMyv3F2i0JT/Ez/q34EQwR2PoFJIWQgCSApl9oonIVKQdKQdCAolIBHEQOlsHbIOIsblEhDfrgAkqHD021yPTWnKnN6PeH7hhVLem2htv0ARfmxmwiNnOAaPEHboauhAMnCDRziHqw0dIUJLUaLINlkHiyDZRBjGiyDZxAerSEHEAAjnWxGyouoJl1sNXECcAVWXEc+TDZmc5HFjkMiBqMH5sZleSShVVtwS7U0ZtLekQ/N+sH1MxJI5nKBopk+2aOzME7S8X1SH0bchbqPm3OeXuPiRCgwqw25u1BJtShorJEuBqlOx5DkdHUI646vWTz0fdvIWOLKjTG9SNIQ6n1kqI+0Ym3LDuLVJEdzUjOLQv0VJVbL+veN4XteTKVf4NqHDOabj2oRujmFytH2L/qvY/eRC10/FNHqBI+M6K1/Ju7vv4GOhWKRnKEkTY4EJxsGM7C8kgjhw4MDhw4cADhw4cADhw4cADhw4cAALECknuBxwACmVgmtZIbX9FJhW5ChbX8fU/Z/hORWJjqE7jypzb1nbcRFxMGNgK7tQ2i0fCVPl1SqSEIaavlb7Vrtfd3D5/7WNrdUx5WFzJDi0REfu7KeCS/uB2r7VsSbQKouRUJi+TpUejHzWQkj7bd/tMxlzz3zg6qqFFdTmsseBR2QI2XMBJcr5sR63HB0JHM2HU8CKcCKlBNxQrBAtrg2r4hkn8gZBgwA61j7gRTgSM7ACK4Wo0HNYDP4gpcRxpADDZ/EFzdIOPiAIwBgKaQJJArHCcCAM+wAn8gJl2gSSHgeAizBFcAZzpBySDGFSocZXAJLpAfL4gFgKkCR9pADOwKlQCkHHA1yAiChBQIkwq5/DCeXUAAcFUQMSQQ0gAKZ9phZtQRBmyABO4drUyj1RqZHcyLaVmHufZjjBvEGH4kjUQta0lmT6t+/vHgVsbR8H/aBIw/XGqPMczxJCubxsldvuIcPMq3Wx1cazSR7JJ0H1gwhyW5EdDjfphceS/J6qFQXICGfaYDOYQMMpkJLaCmr4hTN4AJGSkAoeLS2ETZAA3WQRDpTQRU24ABJRAFfkDmVgQABAQyChpCSyAAUi64TWFFcAkr8wAYGjgDEXSAhdGDjtORhlKHJMESYOAkPbUBSOwFBjspAA5PABYwYjb4DgAJqFNrJamKKY36ilufYRmX22sLkoU+aXKMYNON/JM//UX5mKr6gWZHmgCgdBBRMdxwMCSoLfSC81dj/wAp1BtvrrhuZfbbd+YpVPhzG3Ecn5/1U3FvSioeT3W5mfqmnmp7LH/cBLMRM3NRYMtbjmQTFaw/Ip+eRqarSPS7U9xH4+Jbu8QaHBjnXqjVVqaxIWNbgOh5wJGoGSpsZN7G0K4xHaZTjfygcs1P5wRyAdIgvSJOMux3PlOeHDb8yO5qR+ej6KrH9pCtrXph/SZrkmRyNtxpC+tmcVYtxXPiAzx1Jt2styOjqEdC/pON7/t4+8EXTaW438XcXHX/APlCV7rl+IqNYxS5HqCOotDSsvWuSu/u3CapuJKPXG9SO3ydaFZVJV6P2/iBpxEn3Dh2iuN+bcQv7vzMJlTpnzf+YOiPpPOA5OufOCGyssat0uQJKHTeTt6jjn+X/UJJeAPzNNvTDSci0OVoht9IK1jmvNw8N1Xk7eRCIL/Ozb/NqD15/UFI2oSuT4Tqun/wbv2ZQ1DuNqPkiibL08jwnyhz03nHO7MRESSC51FyqTJcjUXkjpKOylPBTit5+07GRBtQHeR4DhfT1FK/quf2XFgwTR3OWQo8hvqKOU99dVlEXtKxF7hs4/krkS3teSZwhgSPDmLrFUbzy1p6NKt5NF/f3EL2gm28jjn82X0uzxBUp6NYbz5HI4bshzmIQk1KV7jGBDm5YRg22GdIxRtYj0uR1I8ePT0pTuJJGalK4dt3Dufbu7huCaa25Q10tttCELjrZVze9Bp/C32DBKEv9oNsjsyQ5nzylue5BWL8CHo5s9OOhz1BWOh22WaOODP9iEvUwuuG5/ukp1nL7zP8TMr9tr9thopEMt2ZtuUvGmLcPudREg5DP1FOGZW9qXE/YNVSoDWovUIr3FL8o7P4hRpbgE9O4FBtiTzwCXqBdJhAtO4MSgFIUALec+uAzeAAj+UAMpOOKw5Dcabb6i0876O8VRNRbmfzpyq/17DFpxTFbkSHY7jefJ/3FGk0RyO4t2PnAkfQcSxaJDGrYR68yjuZFr6zadxK/t793sA4TkyKPWGvLEeRHRm5zyd5J+z8SL3dofNVKRHyNyG1rQn9GJqBUYcjJ1F/iG8I9Ovu7Ua1UMYuViPT3G47S47UcmeVR3DcQ6ST3HlIuaZEdjK5mZ793AGbc1G0ueunN/f7O7j7BEbN3o9HxBHrFPbRqocJSo6vNu2MjyrT3HYiuW8u8avjWn0+sSKrjSPWKYh2a8UpVNS42hxrMhJKSlBGVyuR86++9zIzMzD7DyPUPT7FPeCbKIgwsggRvpP1+Hh4gwyPElCcZYkKEkcXR5/1/cclIAzAmIjZcyPR9rjTjnRNbRaTpuZr28pw7JO9ztfek7cTN/xMzk3dTU/X6/0sfaKxtVbkfsO1iCHz5eGqtGqkdSd59bK4X3tqP6pdwtS325nxyP5qQknG+7IrnF/1W9lu4XNndf30q3/AmDoWOuYBtIg5AxHcHsQJlIHSYCAqwGYgcyuE1gASeUMP2z1lyoViJh9vzVMb1lJ/juFwV4pSkt30zLxPZavPj0unu1SY5kjxGzkOK+ggsx7u0ztYi7b27R5bm1KZVJkiqTP3ia8uQ4nNfKazI8pH2kREREfgNYL7ATSoCowRBgrihpkApK6QO4EKRUJjVPht53ZDhMtpT6S1HZJe8+PcGaSGk7D8O+VMSLrkjntUxJaf/NWZkXvIkGfsURiWBu2HKTHodHiUeH5qIyTf1jLrH7zM/tMSWTwBG09H+vEKJGLewBmyBy4gE/mOIgiw4MhIAjsFSUAAE/mDEvTAXMD0YACknUBwmR6YVSQAC5SBkqADgCwHJYME0kFBRINzAASOwMGAUlAyOwBlICAliqvzHJMEPgFEKbAUDlICCmdwYIAqlDkqBiT3AMpC4gAogg4FVECKITInI0WkRNWRqR1t/RP7y/7CZcIR01HRr+qCJR5/q7TcPElbj+giYt5KfByzn2EajIe1P/DxxDqN4ywvbm5olQSrNvzGlTSt3sQ2PHW0JjkeLESOoibDQr6y21qQr7CNs/f4jcPgNYo8h7dIVLcfytYgpsyClPe62gpCPbZth3efeNq3rMu1b0n0fWskcfb9gxGsVY8SV+VWDzJju5W4+b0Y6DURK9iiUtR+Ci48RMYv2r0t+ZUsLt8yJl5K5UEpM0aplz0Eq2W5FusZhHB9EbqlQjttyGnYiUm44pKtykIy80yvuMzNBGXAyJXcOqcXLBx0yhHqy/4PpXkujtG63kfkdM4ntTdJZUn4kREX2ieUokFcR9Wqsakk0p0uc88TaS7d/ExXcdyH6hhxqRS8SSKepiZHecVFsTj6Eruce+80kvcRmW8iIz4Cl2mMns8scPE3X8V2c/daPZKk9j8lScxF4khOY7etY/R3zdThQJEB5uoNIVHympxKt24t/HjuPgI6iUtyHDp/xdbTqpTsqQlVrpWtLt7n2ndZFfw9wZ48qiG4DVHbcNC5HOcUnihtNvvM7F7Ln2BYBPBTWWo8fo47eRGY1JSpRrOxnuuo9/D7AsSRGU6U5MhtSHI+ktaSUptSr5OO727iuJNpY45p58HVGYuggoRWAIIKEQgoFCQqlI4khRInIHIQJyjxtNvlDnXXzU/REdEY1HEN/qwsbaej0/UCbAKr8gksKLCThiQG7oauEHDhhu4YAGrpBq4QdOhssWA3cSGqyDxYQNIAGq0BBSP1x94fm3qCSKho8hyJcyQ7HUtvMlLe66C9G/eo93sMNQ28Gc7FDyVZaQ2dSHqkfr/UN1kENSI51sR8lgTLqQxfQIaLKnUadqf/AIIZHTXG/wD8EWd2PI1AXT/hiHEtMrKWXI4exqnIb+UEsqC258mG7lMAA7jVttzo3OuJNmU258oKm7CcbHNPSI/SC1Ng0XZLoVS6585+f6+wViLXv+IbyfSSJRFQ1G9RvnjWMzNx/Ja6biKqU9z4vMdyeqpV0f0nuL3C1U3HrbmRFQj5P4jarl709ntGZtT23A5bkDRWOJPto2qJU4U8rw5LTvglXOT7S4l7w6SoYqxMcb824tH1dwsdNxvVIfRuZZSPVc3H7lf3I/cN1evsxnXqaSOFep2MaXMytuOKjqP5zh7lcPtE4h0nCzNmSk+sW8j95DaMtiGtRUcOHChHDhw4AHDhw4AHDhw4ADaXJbiNKkudVtJqVbjYt/AfPv4UO0esYnxYqPUJGlHjq+L0/U/d0GfNUu24nDLfbfa9uwe09smO6Xs7wJUK5U8i1KbNmKz2vPK6qbdxcTPsIh8u8W1mRUJkiZMczuyHlvOK9Y1Hf8/cOiiK6sysnqVSpTdRwQ0iSHElYjnFdIOiJyyYkswk4YcKSEXCFmI2VwCeb2BV3tCX/LBsACeAUSQKhAUMuwwbACZWBSKwMRXHK4gKCpSDpSOIrAQmACyBMpDlKAZjDAFSQkfActYBPEAB0gFLHDsmoJyAKRywbICAyUgpJBhw4UGAiiAEkKDkkJyGAhp7wKSCilAqjCGJLBUGBc4AEkAAFmCA6wQ1d4AOHJMDmMAkwDQ5QoSVKnOQ5jUxtzItpRK+wRSAs30Ylmi7fB732WYjbxBheJM9PKWbnX7CF1Hm34MmI2/jdHcc6iiUn7CvuHpFsh4F61swj1qp9hy+IKDgplYZmoUy7QAMCgFgAzsBzggKriAMCur4gMzYSIhwgMArQCKZHEoHJwWSNlthJSQ+NbfYEllqAAZOEEw9UyEVMgLPPBFqADSDI4AbkO088HL7BwIFCSAARwDL4gAAGT+YG5gBywAFc4ilxGHHMYS/UQySfuF0dXpx1/VFMoy9TFFVc9DMhv7ONgAWxImoqW246BDpTqOCdNv4u19MVkCSpM/kbmpHcQhfV5wtECsuOZ3HMi/R6ooHJXPpB1T3pEeQjUcXkWokq9nE+O7gf2gySyVxnCp8inuzIfMztnqN9ifEvaMfea03BXsI7V6pImS8N1iQ670i0tqUojPmrMrEe65bvsFxWqPIbR/mGdkX9HRBjFJghn2CQlwtPI59HNl3/wBrBn0Y52pR8lwYdtwGz+ATIrg6Q0XlCqTEFVHfjAmjW3p6YrdVd05HnBovBlPyITmuUN/X9ETeE6W43q6fpgtMht1Bvo8nM9YNqjU/2fqjUfUyZ2ye5viZkRe25fgM2C8FrNxxvo3PQBkSnBW3scw5jiNRzpfS+l4iwYbn0eqSOTuSELUvnaaVFdRFxPd3bvtIQy4SRJIJxtvUcDd1zUFmn4Yccb/w9xH/AC1el7xXZVNqFP8A3iGtH3l+e722BBlZiJIFGx8XKML1uP13eRuKbT23Ir2+4W2XK02/+r9eIp1cZckNyPTQtlz/AKFCkVU8zK3DdhzNmeHG+Z+9SFPZbXslRFY/C6S3C8YMjtuNuzOutasub1bbzIvG4wPZtXqg5T/JdQcd5O02TzadxoI1nddjsXE78e4brs6nalPdb+acP7TPiPZfHi+L7h5V3N09Q9j8lzbMU3aTVeT09qH/AMQrKrL3EduHtFvPzeoMU2pVz/GEN6nMjtrVzfolmM/u+0eNA9St5sITYW15UxxLqDjfUbcUn2qM+HfusPRdiGDfByhajlQmOddpLbafxMb2pIJ+Ts5TzJIzqQw3R9skKR6Fdp5s+CnEWP8AAkW/1GitfxOvuzfYKHtahSG6HExJS2/jeH5SJicvFbd7LSfgXNPxJJ+BHdKVU49Yhx6pDcztS2yeT7FF+JHfcINOR/VojZ+Og9WYM3xBFGBJemA88OtIUbSE83gFAFIBSRyj021/VAZw0rMjTjr0/wBbw0u4qC2eEVerucomPOev/wBhESEB+teoEZCOjGuD2K/oiHYjbn84rlRkNw5mm310dbL6Iskp3k+f0+aYzt6VyiQtz1+d/cc9z1PqPQqFbZtP6LdDxdUIba+TyFozpy/V8S8QLNUkOdI45nX6ylXMQFHp8iqSNNvqI5yhdWKDR4baG5EjItaer+iHA7Op9JyPUOHxMLHUteBsRVByQmjuOarS76anN5oPjYj7jIj9hi9J/MZvhmiyIcxqsQ3ESISFElTje8k3LtPs3H7fYNHLU/X63/gOiqWx8L/qeXGnZG6heV1Fx2X2BIlgxn2mNj5QTrNKcrmF63h9vr1Omy47f/NU0o2zLxzkiwhNmVY/aDZvh+sN89C4Zx1e1tak7/dl91ha6a/p1CO5808hz+lRH+VhQ9kjHkuh4owvp5PIWLJkNlP8AyLLb25L28Rcfiejx1vx5r8dS7GkdYwQnAObwEI4QxFcCrgCgbmHglHXMFdV8oOWoJpXqdH/ANXAEUUZptwxH5PocTDccl8orClvPZd+WOyaTUR9xqUtFi7SSruMYqr8hYNolfbxJiyXMb58ePaHHV6zbZqIle8zUrxJRX4Ct5iG5AczsChNSgOb2gAMZtt/KfSzerYjv91/uHprZVhv9n8HxI7jaESJF5kjKnfncsZJ/lRkIu8yPxGC7PcNftZiiFS3G88TNyiQn1mmzI1JP6x5UexR79xD1S2jTb9Dn87Mnh7vDuGcxocNtgymxzRhTOMygqCAkocRDgAdnCpKCakjsxgAVAmoAS/nAZJgABIOkwFjAAIDqSBRwAAUiiww4AXAdcgmJihFcHSEwJHYNEhzSAByMEM+0wyA44AZ2BkANECDK4AQGUgAzk8AB8QKuAFJAEEAOA6khMADdSQ0kM9GsPlcQ2d82AaMZ2uwv/TKh81KWyr/AOYjMXuuykvafiGuymvyMN7SMNYghuaTsKqNZXE25pOXZc47t7bjhfzC07WIbcjC9Qc6i4iUTM3/AC1pUr/LmGUpfkQ88iP+8NXcZ+ktJGae7eRlf7PdUPKL/a/7H0FhxKhT6fyProzHqJUkjzrM7qUftO5hWnS6hS5nKKHM5I6hRdC4o9NVvvSfiX2BzSZ0euUeFXKe4h2PNisTG1ZisptxpKyMt/CywrIjNuN+byL9ZI+ihCGqPm5TlsWqJtNbnuNN4sjuxpCLpbc5q0WPu32UfcZESu4j4CSqDrjjkRulyOUQoiTlJeb9J8zyov2kaTJJ2MitxGaOtzG88eQ21Ljr6yd1/stwLj7hZdmVOmeVJFUjzJCKVEslTKlHZbvqJ33NBFa5Xtc/eOLkUqHU6aLduhqdArtQj5IdUcQ7/G4K3EpSjWRFa5EV79oomJKs5XKgtxtxfx1Rpb70NFuSfttvPuNRF2ierc5uHT16fXl3TzfQaIyU5b2nZJe8uwVWnIbkOLqH/wAtKvVso729p2Ij7SIhzo6GSTSOjR+vC/vDxDeoEW/yC5nb+n7gxAE+3HkIj6nSupPKnNvUSd5mReHaHqXBD0w+WTF1Dn8xWm3wvvLf38CJJbjPeRiayNCJVJ+DSNmos2kLpQG7R9Jp+p1k+r7g+iI5Q5pjncHHyawmpeCSpMb5T+kSII23pt6bYE1DnNAFcAgswqtQbqUABFz8g3cMLuGGywCbG6w3WF3FBBYozElfkEVEF3AkrgHqPPQmMOQY8yQtyRz9JPV8b7gvjJ9vk7UNv1jUrL4cPsDePU28Px47jkfPIqSszbe4srafSM9+66i7e0vEQcqXImdJIczrX1lDZuMIYMEnkYOJDZSQ7WQQcSOY6Ehm4kNVNh+pIRWgNljJTQTKN3h8bYFLQQEecMdpuN/J5/pCRyeINoAAi1w23PUDORRxOKhtuecbBVMuR29TU1Ueqrd95XBjYaKo5SHA1VyiH64tpzIbmdvqL9VXH3dn3iIqMP5QS+haGkWrt+bcyIWJRiVqZG9TJ6qs3WFMqSXG/NgtOqcyP0bmdaPVV+QcJ4FpnqaCUrT851A5Ye1Mjjbn6/uKxBrbbnnOZ9FQkmZbfnG3MnrfS8PAaE4J5D+mJKBXahA/c5i2vo5rl9h7hXGZep0fUX6vgHWb2jTeUfBE0vsv1Ox71G6pH+jqM/mk/wAhaYNXp9Qb1IcxC/o8D+w94xsnQ7ZlON9I3nQv6KrC4XyXRmftp/E2ZPEGGZU/F9Xh9G45yhPqub/sPiX3i0U7GlMkZW5hKjr9ZW9u/cSuN/aRDohamZyrkWUcEWn2329RpxK0esk7/gFSO41yQcfAEWf6+8HPgMP+EntuXsvoSqfS30oqs1no1ZSM0GrcVivu3X3ikthMwT4ZG1FvEGKEYXhyM0KiXZVxK76iLOrfxIi3EfbvHkmqT+UZ/pqNX27xJ4pxJIqkyRIkSFuuvOGpTilXNRmdzMzPtuYqjkjUc6QdtcdTjsezEJTgj1rBpbwa6nsGpgxcngi44CAqlAHE5ahxncAONQADIMCZ9phPP4/eB1fEACrhgpr7gQ3AXOABQ3AZKwhmIcSnBLAOawCwOX2hJSwgOAp4jmyB1mAAByNQcn8gexgKQXpAJkBLiOUYAYVKQAE3AmAkMfAKEnowQjC6ldGABIkgh8B1yAmoBYTJ4ADK4MowVSgAEWEjK4MtQAABcpgxH2kOM+0wdBAKiHZMOfkg3NPzYUSoSzY1bYHV/J+MGo//ABacv2GQ9pxlakcfPvBFS8l4ghTOppSEfZciP8fxHvfDUluoUeJMb+VbJX3DyuZHu2OvjPySgIDHwBRwnaFVxCawqZXBVEABNPEFJIUUQTzEAAD4gpn2DlEAECyAfAJBRQIsaIkDOAUsdl8QRRgYBieA64SUEwizz4jsAkgAlXRgcxjtPPBIrAMzgAj7SChH2AAEFALWDIAAa5gqTAZfYOQkPAshJK+jW37PxsKVgs+UVCsSP/xo0/dv+y4t85WnHW56nO+zeKvgZHxOQ5/xEpxz7bF+QbGW2N+8CelSPjDUdv1S/AQEXziAadNcbmajfXR+QSA06mYcjzKWtxtxfKN2m3l3KLfff38LCnYiacp7i48htaPW7xNYZxdqdG43kyJ9yvYIH4QGII9QwOtulw5HlN5xDOsz6DXFZqIt97JsXiYrUlmRVCgYXp9UQ3p0/OtzUbUnTI1e8iuR347yE2bLbbaJENxK2vWTYyv7vYIXAGxfy5R+WVByRHXI6ubcabd9yEwnZ9UMB1hENuQuRCm87NwJJ+KS6pl94uSRpBj9EpzkaI/oov8AfvsGS0B4mPydxbfob8v4Bu9wHLM0Qi2QUzGE21hQiuMzTQBZ9Gv1xnOLH5nLNOPn5g0lKGxGzqDDmOajjfpeJf8AcUngmS2KrSV1iRHakQ9VHo5k7uy1/vEzJwfIrEhqZMqjurlyqzN9Uu4t4sbEduO2iO22jIgPGy1OjE5wP2ymT9lNDrHSakqJI6vKGVb/AGmRmZW9hBbAGBKxhvEHKJlURIjobWlvmmS0mZp391jsZcOwhd0I5OEtbTc1G+f+v9TEt7A1qaHAmtuR0iXYf/oFCplS6gtMGXqDEykOqngfC+JP3in8nd6yXI6sh3PvItx7+wxlm1XBEjZ3g+oViPUEVOPouaLimTQabcCVYzI7EfErDYWZen5twUD4Rtd//M/WI7mRa16TbauJpM1End7SOw0rya1LaaZlOynZK5izZ3R26fI5O7lkq5QpvUK5PKypURWMiO9rle1iOw2LBewfyPhdDkysLj1h1RqeZU3nYRYzSSSUnnKMyIlZjIisq1t1xNfBRl0OHsjpPlCH8YkKdUqQnfuzmZEST3lbNvtxGzchh1BtTlLkR15+blzc/f4HvHY+VZ7ftfRz2cOtcj3sdTzlWMO1ShtobqEdGRfVcbUS21/VUW8/eRH4DEdq+AI9Lw3VcaeUF/u5Q22VN9VxxRJJRKvaxkoyMrX7b7jHuGt4Ch1SPyeoU9TvOzZkqyGk+/d2jzT8NGn0vCezeiYfp+fVqdS6TU3rU22jNfs4H+I5V2nXx05TijOPg/QNPC8uZ1NWYavcRDXRU9keGKhS9mdHqkiHIRHqDZvJkaZ6ajUZ9pcN1hbiQG/ydPJe0xCTHjzI7seZH1Y7qTbcby3zIUVjL7DFM2YFIo8isYDqGdciiPa0dzLueiLuaVp+1Jn3ZjLs3Xm+7/L9oqWOkSKHUKZtQpcNa10JRR6tFTuORT3Dy5vA2jUdz4ZVGfo2PM34k081S8NdP7lxuQ406gO6cPoplPkcoiS20PR3k+m2siNJ+8j+0J5vAJI4pRdbw/IfL0gOR3BCP5QcgwwQoRfOCr4gl6jmm25zPz7hOz5XJ463HPQSavsFLceckdI519+b3nuGta65OjjRe+QW0hKUoLthsotRwanpIZrg8s+oKPivC8jD7iJGpmjyFHo9hpOxGpJlxIyv7xrFKganyfcGG2XDzn7N0+ZHbzriSDU99FCk2v7L2v42GN0Nke56PyfavUZPCZUsAlHcjyHOutpJqUntURf6jXNldQodPbiYgrjaVtOuLU85lLOyRGqxpMyO1jIrF9tx59os6RS5C+Tud6VZu7/UaHh93GlQw/LkUulyHaOh41SHksmaEGRFm5/AiLMkzKw8hrEjt9a4k4S9x+C41LDUzAbkSqU+R8RrCTlRZCcptvNkotRtZJM0pWg1klSTtlMyMtxkYu2vDmUelVCPDXEdkQy5U2pVyU+ha0qUnuJREk7eIymHjBxuQ1DkOZ48dRpU29c0JWrKSrEe655UkZ/RLuIaJFf+LtdHzMpZU+r3DbjrqfI87rBDlBATOwIkgI68HlijSnG3NT1Od9m8V3Cam4+0DahS9PIhdShTPetpV7e3NcT+YxU8PyHP9sGPW/8AiIdMe9+RCf8A3kKSPQ4S2hNfwW5faDo6QARWAJWA4hVJNghq0wCuAFRick4CX+cFd2gYibw3g+oVRtxaJDqSixf+a4Vi/pK6jt2ELCpxv5sYbt3xByyuRMLx3M7VKTrSMvBT7hbvsbt/UNILLE+hmaf/ALfd2fcBzEOI7ji4CwBChlZsJh3S6fIrlQj0eHm1ZbhNp5t8tzsZnbsIt/uABtuwrDfk+jyMQSG8jtTs23zeq02Z3Pwuu/tykNaEdRqZHpdPiU+O3kaiMoZb9iStv8e/xuJEZTZSFUkCjs/iAM7CBiw7N7RwKZAAOZ3HWMEBknpgAOFCLtBCU2DAEzjMCkCSQBnpikShQcCpUDq6QSWcSgoRNhHLphQAAkfYBBQokhSM2gUmOAZSAhZGDl8QJFYFCoMgcZA4SMwcjsKA5Rjkk4BVwBlcRUQCGdxyuIMErdIJAKtAZuJD5ww3dSAeSrYppzdQp8iHI6kplyOr2OJyn+N/aPP0JbnI2uUddDZJc77pIiX9hkfuIek6s3qNrc9T8h52qsfyfiCqw/mpjuX6JLsoj/8A2hmXsB8eppU9sxPanweKj5Y2N4X6PIunx3aXl9Uory2WzL2tobMiPsMhpchrk7aHHOfnT1uJ+8hhvwOKlyzBdbpbjn/plUJ5lPbZ5lCrn4GtDhDcqnJbbzyHOoz1vZ3+8fQcezatM+f5FWljEGmZFQmNUun8+RIvlc7EERXUtR9yS4l2nuGjw6bT48ePhuO5kQ0nMlKVWWveWZZ2O+87GZ7iMiFeokaPg+hy8SVBtfK5DOpppTdxDZc5DaU+kpR9nadi7RCU6ryHJkeqTI6GptTb5KlLKjNxnjdv6SSLco+wjM+wct9m7Nqq9Vkm8UzvKFQRHj52kOqLRSnglgjUaT7bXIjV7VEDxojbeTTbyc0k83uIrF/3CEViQ3IW445nz81KU35pXva59hERW8LCQaGMTUXQgI1OT5qG3nzuqy5fA/7cT8EmHCV6bep6nW/XjwLxsGVJQ5MkO1CRzOLbad3A91/YRbvbcAEtCYbjx2m28mRCcqcvcZmZn77394chBpGnkb5+T3WSHSEiiPkEUw224mZp9K11VJ3Zr7rH3l27xY6TH5PHRqdcQ0JrlExGnz0MqLN3Zz37vAiuLGRafmxyXzXg6akKkoAagS5gDWOU3AWsInxAmdgktQBNibig3dUFXDBENOSHNP8AmUpXAiLtM+wuz22DwZkdOVI5Ovk/ndyUq7EZvSt4ESjtvva3tMpHUb6/q/S9/C58b7vYHMw23G0Nw21tIzEpLm7UuW8jK5GRey28vaEXaVqNtVByYvMtvMrMomzRZW80oJJEZW7yMvEbQh0JY1NExuQ7HmNtI9JnTcJedvhc+FrGVj3HcwvAhtzJGm5zGus4rsJBbzPuFbotackOSpFUhy46OVLbeeeZUgmSTzWm8irKy5DSo1ESiJS+NjErUJdPmUtqj0+ZqrqatZ5TarlyRuxmZGW4yM1J4dh7+ApQw8hntCzJ3liY7UNPK0vo46exLBXIrF2X3mf+hAijBzLU/X69gAyuMpy2YRQ3UQTUkLGkEU2EbMbmgJqbDvJ4ghoEsY1yeIFLYcE2B0/YEA30goloKkgHSgWAhon3hCWno9MPXOjDF3pAmBCz6e3I+gv0VBgg6g30dQjr+i4lO63iLKiPqBY2BGCslUk0Xlnyf9IjZGHnG/Ni/lGBFU/UD1FuZyunON/J88HQuRH9cXiRR9T5MREmhfw+AWuvgvJFMz/k5HM+kkTMOoNufKZxEP0lxsNlN6fmwZcfISW3gtyVBZCxU49RkRxKx6w250YrcWpOE6Dpc0/NuBg3IbCqViok4JiDV5lPc1I8xbX0U8Fe0uAsMPaK5HRkqEPV/iN2I/eXb7hSVKEdWZnJ4a3PojWFjiyPbizVZO07CcenyJjlUZaXHZU7oyFaRnYjO2ZW7s7B82/hBbV3NomOJtUjyELiIVosqSo+cgjPeRd3cfbYTO3raryhxeF6XIWhCE/HHEq61/Q/v4DAZUjU6T+UerRHKycFr+kElydT5QMHHdMC6oMX3B2o4mEed1AVJhJSgKVhkpCpnYJLIKILUCimRLZen4G9iCZncPEthm75wCYsHXMFUsAowmoUSK5/H7x2fx+8IpMHzeAAFcxhZhIbMqD9JdGIAK8GxpB3FuBRCAAc2kJOGFVmEk8QFh2khRatMdl6MJmfYAWTs3gCmoFz+A41d4AycRdhA1iHKWAJYBgpMKrPowRBjnVgAJmMFJIFHYBzGAAh8QCzAKUCqUAApn2mAJIORWHZAAAniFUpBEkFkoAVA5RACLsICriCq4BMseQH9Nzo3Of6Ptsf52Hu/Y9UvKmC6fI1Ou3+Fy/IeCGi6RHuHsL4L9e8oYT8luOc+I4tP1SMzt+P3jz+au3Y6uM+uDbySCrIHAKMeWehkSI7goVsQIsgDCLCZH2kFTIJrIBAVxITJAOZ3ALAASxAjgOfAEPzYWQEwUysDrIETxDAKoJq/IHM7gglgeeGj0+jCmfxBS4jiOw7ziDpMCowCSB8viABMCniAUkchIaAVHApqBDPtMULAxrrmnT3XPUSavsSZiFwY3p0dr6edSfeo/zElihWnR5f/LNP2lb8wnhxrTpcdv8AhkBoZMxT6QIP6kiQsOoqekDfUb5QsSgOaXIbc1G3MmQSkGK5VI7zbjn67DDMlRwdiQ5Hc+LucwPJSLRgmNUOTy4dQc81bR4dvEvZcLVCC258Xc5/q87fc+Be/s7xR2sXzKXVFuR5C8mbKpPYrcGzdTqGIKeunzK4tqWhRuR5Had72bUngoiva3dvvciEOZWhJyqXpyF6jeTJf7tx/YZisVBvTcW36ihJUWBiSHHd8uTIjq+s2mPqW3X45yIyM927eRW490M6tz5Tr+kItKSCoSDJ4BIisDtkMcm0WGI7hZBhEyuFWA8hgUMuwxIRUafSBu0zqdIDPO6fRgYwXnglYwnfUDWdNjw463HHMiENmrN7N4kNdhrW8SR8Nx11CQ5kQhWXtM1b7biLf7uJiy0bFbciOhzU9EldUy47+B7xkFMYkbSMUeUHM6aVT1FppVuJa077n3ixYpqXkvSbj8zJzsqfuIGsTS+mNcF16mts4l/iDNvhD1jlGzuRH9eUxm9me/8AYVV3aVDo/wD6xqo5xJzNpvvPwvewabV643UMFr03NVrlTXO/m+49wMaEcSGbUbpsam+T9ndCh9TJFQpP81zP7xo8as/Kan82+/uMhhOAq1yfC9Kb1OpHQn+wtzeI2/nA/IuS/wCozX2doFQpfSOSNVHquc8k27r7y+0eSPhpbRP24xhhyjx20IRT4rilJT3uLJJH43JHbvIahV8SOcnX0i+qPKlTmOY42uRG9TO0uc2z1vQbMj/HMGl+TXirE9j6RbNcNUP/AGd0fD7bjX/p7TbzKlFa+W5lZVj3Ge6xHvuM92h4BkYPkIcjuLdp7quhVwWg7XNtXD3H3FY9+4StErTbbaG23OYjmpzejYiIWCXW4dUpa6PXPjERakKTzt6FkViNJ9nExDkc8597MTUoHb5O427HqEdDsR1s2Xm1cFtqI0rSfgZGfjexlvIhos7ZjDkR+UUOuI7VachP3XSV/tI/cKTX8OVij5G5kfIhasuo2olo9/aXvIhWCnZjuQxwbs6xhQ6PIofJ11WiR1HIodUZebWa46t6mFoI86VkZmZXSSSO9uNgotiQ25pyG1oX6qk2P7DsYl6HiWZh+Ppw3EZN2Zv0Ff2M+8h1axVMqkxFYjzEVCJm+NUmY224tBcDUw8pOdJlxJOaxmGoEWchznlkSSHAJk43/OJKtt0ul09dcbbkO0zKTitFJG6yRke9barbr7jse7dv33KHg1Oh1j/0euQnVr+RU4TTtvqKtv8AYdj7DMDrZpCal0K1jKo9G1T2/lXMysvHIXeIpCtTIGtRneUK5Ikeg10Kf5TO/Ei/ALtmNEtT1q46LAuo2wpEY1HA3NIm6TFFGyJ2hU/5Rz0BJVBmPMzx5DaFtKTlUlW8lF7ArDb5PD6T1QmvgMrX9HLyLtZ9v0ZzK2NU+RM1IdQdjoWo+jUklkgvA+PuMtw2bCuCZmF9n6KHS6gt1eV95tncWqtwuGY9xXsW5R28SDGh05yoVSJDb+VeQlX1OJjSpUZtuRydvqIVl+r/ANhxzqNLPVeTdBQsllGEVXZjDb5O5UKfyTVUUhXJ3NyjvexmW7iW8rEZidbT+vVFlxofSIh6mfSs5mTwVe/9xWk/kHVX7Swcd3I93tDAhnYKFxADYwONXR/yijUGU5/toxh6nk+np/yoK3fwSkXsyuM4wajlG1THEzroQqIyn+VNrfagB6PB+E/7GlEoBlMFSWmDkdwHCARXALXpgxnYJuGFgnI1qNTh0uny6xMcyR4jK5D31EEfDx3W8T3FceUapUZFYqkuqTHM7015chxXio729hXsXgku4bLt0rzcPD8fDcdzpaq5qSPpMNnmt4Earbu3KfeMSQNktRPqGQQEysDBNRgAMpTfyg1bYLh3llYl4ocj9FCTydnN6TqsuZRd9kptfhzvA7ZQXSZPp9VPrH2F7zHqjZ9h39m8L0+luN/GEM6kjv1F84/yL3CWwLSzwC2Ygkgj82FibGTKCkVwYAockIYfOOMrgxJAAAIkwuR3CWUgcABiO4El94KR2ApSABRKxxmANA4isHkWA5JHJRp+bAkVwAQsimYwfN4AhJAlwANMUWQMEcxBRChSEww4AZ2AhMQOUwYcOBgA3oe8cn8wUjBhQBwJpBC4gweQDFwBQcJmdggCKIIvcA5NQSeIAETNLt9owHaOxyPGC3NPmVCG28n6RoNTSrewm2z/AJiHoWQ2MW2xwdNyj1D1Hn4v1ScSlRfe2e76XhvCq/kTvwddo7mzuqYoc5OuWubRUPNs5rIU6y+lJGoz3ERFIUZmW+xWK9xuuAvhBYfqEyJ/tEh5I8RWo9Kgx1LQpfoqcYTdaUkd75SURX4DyfgJ1v8AayJH9Ca3Jgq+lqMqIiPwzEg/aRdwnYzkjURydxaHcuZWVXV4cD7O25lxIh6XGcpQ1OLnw1s2R7b2h4jrGKPJ8zD8jlFC1DkJkQ3m3ymrtzb5TMyQRmdiLeaiK5JIivI01pulzFyJjiOVOsmqO2rcTSMycybnuJSzIs1+qRlbeZ28bYZ21VTZ/VOT0/IuOhROTHG0pJxa9xKSrMRpWRJK3OIzM+BpOxlvWEdsWH8efGHJGSWhvN1lrRYrXJTajNSCO3BJGgrEZqLiMrIzhLJUJwsjqzYqZiqlzJjtLkOLjzUKJOi8kyJdyK5oUfWIj3HexmZGZXIyM5snOT5G5jjSFrVpp5xkStxnwPckyJJmZHwtxFLdjUtyG1I1ESELycnbcc617FZpwjMyM+G47bj8bvcNyZDbi48eoeUKfor+KzFEctBkXNQlZ3JwjMrEZmZElR7u0EZ7GThqWioNSJEfTjudf0u4u8u/vLs3CSYYbjtob6+Tm/Z/c7n7xVIWIMP6fJ6XMQ0iO4cd6KpVlxVkqx5knvte53LdYiO28hM0WoSJmTUjr0nk6jLiu3iRkZe65d5WPtBt1wGOhNo4g6neTt6n9KfWPu9vtAIQF4TXLKh/Cj9b/mHvL3kW8+4VOesMkwWzwSlKj8nj9J1/S9vb7uBe4PjWEy82BzEPOm9nsdkY6h8xADcBTOwSNQQN4DKUETO4OpQQUYDM5YNIVyeOiG38qnUc9nopLw4nbxHRm9RzpPNI5yvYXH333BvIdccc1HOuvnK7k3/L2CkAg6ttvO45k5ic2b1T8fsPeBxGhtyHyOO38bhJ+LuZUmevlzWIzO3OOyTI9x8TO28QOJX4bnJ4dQ1VtazbkhttOfM2RndvKW9SnNyUo4mRKMiKxEayGJlQzyKo2tpTudzkaXM5IzHdRKUR2UZ8DIjtuLiRWGyeqIfUr9fxXT4+G/jkdciXIbQ3UG27IJo1ZUmg7HlM1Fu3HuSVy3iu4JwlIpdPRjDypUNVpLj1PiqVdCGuddHOIzsslKLKZ7jIjvchZJVOh1zEnJ9P4pCbRyruWvghNuFytvMuwj3bxYEtaeeO23kQhJZU5jNCbFaxX8L7g3MBocpxtxfKPNdVOVJ248D4nu4XtY7X7Q5I7B+zGbcbRIkdRfm0p3rdM924j9G/b37rdobTociG21HbbaRnztqeTIM+qZEeVNuJGZER3txO1isMsFRY2MwJJCpIAmVxLNhAFy+IcZfEdkIJAN8hDtMONMCSA8ANybCqEBQkgVHphgMXzDXJqBy6QOwyJyARtrTA5AuaQGXxAgECQFSaB0thTIQoBE2gRcRtwOiSDEgAEK/SxGyqC2Lbl/hgOTt/NgGZ5Ko7jfm2/wAAwcjON/JjSXqa258mI2VRW/m/8ojUeWUYn5EPzYfxa2435wPpdAERIpzjfyYjuH0JxmpR3PlBlO3TaI3gvD63G3EcrkZ0tt+BFfMe8u0kkRC0zF8jjrkOOZEISeZXqkPE+27aDIxhiSR0i+SRHFsst5t247X9/eOriR92ZjfL2o9Sh1CpuTJi5EhzOt1WZSvWMwjq+IZNK+cCqnB76Wh5be3UCQ8I91wHfWGjihojBhkBVJhFJ9GH9Nj6nSBS8DrWw4jxnHPkw85H4kHzEUOkNfwxyytPShV0IFxjk/1BFyE+Auk+C243qemKjMRpuLbF1z2ObkV6/EjVK0wlq+IVeQESKw6TlwFDlvzZhBJBwhIBYFWejCinATJpgi1CNgQcKEoEbIA+rTAaaArcHN+cCFyCpFYBMhRTjgJn8AU1AEKASg5n2mCoMEWYFIB4OU6AHGkcRAGKNqBjNtwAAQQAOSenvHZzHKCRq0wAA4oCngC5/EHNIABy+IAFI7BQABSMLIUECO4VSAaYoE1ACUFCSApMK150ehvgs1b/ABSbT3OotJKSPPqBrPwd5HJ8cR+k5jqTSpP4Dl5azA2qlrYe1m16jaAexhOMno0Bc0DxD1U0JgoUNIIZdoBCZp7wkaQvYgUy7DAAgaQTIHB8QllMACakgi0hVfEEMu0ACNjBVBXL4hNSQAIGVgRYWWQRMgsAed0qAkoJoWFGzHccQfKQEAZ2AgAElgcxBMkAVcA0AKiAL4gMxjnD6MUTkr+NHdSlrab66+ar3iRprenDab9RJJT9hCFxgpzk7TbfXdebT+Z/gJ1g+jQGx5JugtNyJC23ASVRukXp5+sYNQnm4+dxwTp1ultt6jmT9e/8AgXcUOqwpkdvUEMU2RqecC0H4QezPFkioYfkU+bSnWlLbjzpSU6byyMytkTzk3Mu2x2EbyhtxxbjfPR9vju/XAYTbydfsNRHGdzV1NQIyI/KG1t6i0fSSoyP7SsDoUOGZcI7Fiw7VtOP5PmSFrXlytuKtzu4jP8AMxF1GHIjyF6n1s35kG5GJmO/HqDaI8zr9VtXiEyf3EMhX9YNnB3orkeQttz0PWBCMCKFEpCzJdJphJHSB7Gbb84GA4W43HbDBR9IDSntRwJJR/EEAGUen0gzPGtamYorCMF0PP1s0pxKuqReju7N3vMWDHmKP2fh8nj9LNkXbjtp3r3+kZcdx8O8Bs8wh+z8N2ZM/wDUJatSQ4rj4JI/DtAddEVUvcl/gsNDpEOh0dqPHbQhpCet2qtxM/eM/wATzuWVRcjro3q/0F+r83k8Nf1RllXlacd2R69xrCGyOCxuU8/ZUZGpWMQNR9POhpzUV7uH3i/7RqTyPZvp6aM/KGlKV4qNQgdm1GcqFUdmOdRbnW9Ui8Rfdr0f/wAhy3PQjqYV/nIvwv8AaFPydPGes1/ckMDxm5mF6Z/+io+3eGuJ6xIw3IjtuQ5b0eRZKXmWzWSVmdsp24d9+AebL3tTB9Kc/gkn7DP+4tqibc+gI/cLlJbso2JpNQp9HdqEjmIaZNxXuK9himxWK5IxoiqON51x0m8ruzqM+32mNT2/Vxul4LXT9TIupvEynKorqQRGpfutuvwEb8HbDTbeG5dUkN/vsgktqVxyIIy4+0ao1qxCttm4UrEGm2jpB1Vxs43MZhtuZ/SUI5ujabmpqcwFfosNxzU08jvrJTvV4H/cZP5HDqXmiY0c0/Oej+uIkahituRDXHkc9C0n1ld+6+/u4+4Za+05T29TUyIFcxNiOoeS5DcNzpVtmlv2mVrjeEdicHUjaLDxBUJ1Pj52l0942XG3OvuOxKK24yMTiKj8pqc/7fu7RiOAKLVKfUJdQqnXkJJvvzb7moz7N53GrQFajiPcLS1MWjR6XSsWVCntVSn6ukttbmolRaayIucS95mkzK+628r+w80xJgGj4gcaqFL/AMKmtc5SW0nyd2/DM0R83f6SRozlTcoeF1x25GRdQ5uXNvSguNyvex+IqUd79fr7hokVCbg8lPjUisUPo6pHR/zG1XR9xfiJhh0WuO5qN6foel9IMqhRKe22uQ38XX9yv7bhGh6VfN/5jKIWo4LbSIuo4gQVGoVYqkddQo9LdqDTStN5MXpFsmXYtsucndvuRGRlvuL3RKPM8noqHI5GktPRuaKrKtx32tu+4SztjfCUc5EpTnyfqJy/YG5LCjqtT1PqgY7Oo4hvTWvOrLlT6W8it9/22HO+44JzjKRddmtPccmSKg43zGmTbTm9czLh42Foqrjcdt2Y56HW53f3eId0SnN0Ohx6f8rlzOK9ZZ7/AH24faKdj2q9WntufxHOd/TcJrWODDfvKlOkuTJC5DjnXUfN8OwNrEANQG5CDUFKQYc2Y5YACqPU/X2ffYZpsVkeVHMV1z/jqsen9ROYy/6jFwxjWPIeF6rVNTIuPDdcT7SSdreN7W8bCubEKX5P2f09xxvI7LU5IV/MtRkf2bvYRAPS4vZROf8Ag0Q1NgpJAWMGJwB55xn2mEXF/r7Tt4cOIM84KdtLxP8As3g+oSG5GlIltnFjqzWNK3CNJqLvypzqsXanwDRJiW0PELeKMaTag3n5IhRRYvaWk2ZpJRfWVdXsMhAEsIMn0f8AKFEDQBRRhPN4ATMJ5jABcdleHv2oxpEbkN/Eqf8AHJGZPqX00e9zKXsIzHqJgujGY7B8ON0/C/liQ3kl1Vw3E822Rorpb9x88yPtJRGW4xqaU/JjKUupQdDwUN4I6fsAGgQMVM7jiOwJm9gOR2AAuRgDPsBSO4EAB7mOuYIBJQABBwQHAAKQYCkgIACg5cQRP5AwAFM3gDo0winiDAAXNIIaRxH2AQAAkKEfaQDMQ7MQADnwHEdwOX2AECyAxJHZvAGNQBKQgOBiO4EAngGAc+AKZ9pjlGOAAUysE3SCwKsgAR75jLtssNxzCcuZHbzrhPR5SfokhxKVn7kOLP8AlGqyEioY6pLdUodQhuOcyXFdjq51js42pP2lmv7gv3Dj5MFg1LyXMiVj0IUhuR/IhZKUXvJKi9hmLK005Q6xWKfIc57U6QlPO+TStRIt4GRoMi7CMhTYTrcyHHcc+VbJLmb0bkZcP1vuLJiRbbkimVjljrsip0uO9Kby8xDqEIZUaVXPMajbcM91yPfYx18KfXBPOhmGxISokeoZ3PTX6SRErhzKXI5RHcdZyfKMqMjv3na2/wAeIGLNkR8nRryL5yVb+cXgfaXsErGqTbn66363faPQb2PISLvs/wBvGKMJ8nbkaUhrlHOSpN85Hzlqyqsi6S3kZGk7nxG+4I204DxRpN8o8mOuqLmyrob1DMtyHLnpnf0FGR9yjIrn5RnRm5jbXJ5C4i2r5VN7i38SMi4kf2CLbemU+QttxxbS1p0+UM2Mllx56PSLvGTohP8Ahmqk4n0Sl4bbmSGqpydC5bSczchKS1VNqLKZOGm2sky3c65nYrGdhZ6Ux/vnKEOqR6qTQhBF25T3kfZ3ERFYeINnHwiMSYLmQsN4bcaqed5htukylLWTrjiiSRNEXmsyjJJEk7Ee4yuY92RYblQjx5khvkk1bKFOJbUR5FmVzQZ7iURHciuX29nK/wClLB0Jbi0ObIb1ZDmR1Gbmtq4KWfVLvIj7bcBJUHE+F6g55P00UeoZl5mXFcxTh7lZFcFHfdY7HbsDaBBkcoQ5I0sjV1N5UndRmXaVtwgcdYfo8dtqqajvK6nK0Uw205zkOGRqWaE3IyykRmoz3ERX3DOVm3QuFfXqaO805H843zPo/eEm5FPkR1TI8xC0IulSVblp93aZfeM5ouLsQYfbRD1PKUJCsqmZCrrSXgveZH3Zr3+8Sc+kftY3HqmD5nJ1xHjU9HVzHNTcZFnK57r3IuB3PfxIo1h9GjjNeS4m4CZwjEOY3Daj1Bv4whPSOdq7FvvbdfcdzAmoYfQYOW4CZwC1hK/ylv1wFIhjhxenDQ3/AMQrN7k7iL3mSj9wYvu6bep6l/SsfAz3Ge4jtcvtDmefxjT+asz9U07/AHcTL3+IrVdS5WJkfC7bmREhRPTHE/JRk9beV7XPKRH2nYt9xSELUWQ3UOUVyY5H1XXHI8WO24RlHYbUaXFoO1zzqIiNXaSSIt1x2Iao3S6e656e5LaeGZZ+Hffu3A7kKj0tyXUKfT+T54rcVKW+KI7JL020lvJNjcWoyLcZqUZnciMUTEGLaw43XcaeS11vyJTTlUult9E2qS22ZpTe5maCJK3DvczLKRbzJJ6YyZsu9EprlLp/J3POuq1nuHXVvy+4t2/tv3iVQ3HbbRIkNoyL823m63ifcnv7TPcXAQuAqjXKxhOn4gxZR00+XLbN5yC3fmZ1GptpV95mSVINZmVjzWIhLkpyZI85z1/Keogi32LuSRGZF4eIlrDKQ5a5Q45yjn8rdVox+b1D9JRF2Egt5F3mG1TdbcmacfzUdJMs+xN7/bc9/aRh3r8nbXMb5nN5PDT2oQXXX9n2GduwRiW/m+Z9EGRryChIE0gyUjkjE2EzQBJsKkQMABMiuByA+QGSgACZthm+sPH16YZrIGwCKEOOOB2lrTAxmej1AoogAJZPD7h2mFDT3g6EikAklAPkIKZAOQMBAmgckBbJ4DsniABMkA5ICraQpk8QAIaYItgOsniOyeIAI1dPbc+TEfKo2p8nzBZDZDeR5tf/AGAB5p+EvX28J4HkNx3Mkib0aedY8h8d48Cy3tRxbn0sw9LfDOxp5UxJHw/DkZ0NOGltKfUbuSlH4Gq5F2GSdw8tyV8n/kHrcGCjA4eRPYMlzpAZaw2hfGHA7ejuR2+kHdn8nL+0YuLDdwKPqCKT1AzBit3PNifojPRiEZZ1HEC2U1jTyN6Yztl0Onj19xMx2Oj1AqTAe09ptxvTAuNabg4JnsKGoweT0YqFVZ6QXZ09MVqox9TONaJYkc3JhsisOebDHN4B/Nb03Ax0/YO7Y8ph0B0wnU+oGaVdJpiQvpt+oExAPKCKQDjgM0QkBf5MNVLB3nA3T+YDReB0kgBuBPOBFmYJqBTK4G3RgijAGpxH2kBNQTBMxBMA2fx+8LpMNWw5I7iQDksFUsB5sJGsWAqpYRNQ5boK2QAFUhRZgpFcFI7gAEj7SCmbwCSOIVUAaAJIUTwCaVA9zAVIHMQXUkIsp6QLLIAoiRFcaNsQkuR8cUr6cg0/5VGX4EM8SkahsBoVUrm0ClQ6XDXIkIUt5LafSypPNbtM8p33dx9wwvW0Ga1/M9xxk/F0frsChkHnkyRDyNyI7rK8uXK4ky37u+1yCLzemPDcNT1enQQMrghoCwKtAkYjkBTSFQU+IAEDSCq/MLGQTNIAEVAh8QspITX2gATMu0JK4BcysE1EABFQTCyuIIpIAPLsSRqCSQKvR3/k3OuLDHHoHHgcmYMSgW+mBI7CcCBVwAWMAZ9GDEdwYEwEl0gEzsANwEUrr/VMUSVbFKnHKpTI7fpyM3uIyL8DFgbPo/13iu1vpMUUxv1M6vsOxfbYWJHofVBIsck9px16YM1THKp0epk9ZSU9UJGXR7hK4bqsOHMajzHMiHVZc3q91/eE/iBDYg+DphOoQ11CZnTIkdV6OnTNNi3KMt5Ge/ge4xjk6j402ZuLb51dpTXzfn0F61r3Kxdhbj7h67lLbcp69PqetmuXtIYrjIv8Ud0/WMY2ndVynBay6op2HsU0fEDf+HzOl+UjquTqbduS11F4puV93HcJtDmp+v19gqlYwXQ6o5yzn0yoZubMjqMjSfZnQRkSi7z3Kt2hD9pMQYHkIp+PIerEdUXJ6lH56HiPgdyIr7t28kmW/iW8YHoQ4v6mO9XQuq1aYVQrTyOfzBnCmR6pHRMhuasdfVUlRH7vaXb4hwS+8BxW0ypliROpU3VIaP8AiEf5hEvN8ncW243kARZLkdzUbDuSvljep6fpCkZboTipDl49NsBFLTb6QJPq1HBJDEgwrlWh0enuzJjmRCE87vV3JLxPsD1x7k7a3PU/X+ozV/lG0DEiKfH5lKhKzOK9dZbr3L32IwHVxqvd7peEOsG0eRiisLxhWG+ZqGmG254cFW7vzGkX0wlGitx46I8dvI0hJJSn1SIrEQ59zTbW4LJ5F3uPt8FTxhN/3f1xmOKZepkhx3Oevm/WIW/EU/lEx1z0Efqwo8JlyuYkQ23z0IUSc30z/wBCGsO1HNHyaps0orcOnoc0+ukub+dxIbT2OUYDrHrojm5/SZH+Qn6PBbh0+O23zMjZJ+wiCOKoflDDdVh/OwX2/tQq332GLfcdMH3Ir+yB3UwPEbb6jTzjfvK1xdlp6MZhsEncowvIjuddEo1eCcyU7hcsbYoh4Tw3NrEz5JJpbSlW9bityCLxP8CMNrqa8iGbWYDtyr7mIMaNYfh9KiFZlSU/OqPeXd4D0Lgqgt4bw3T6O3/u7KNTxWZXM/tNRe4eedjWFpmNMcO1yY3qtQlHKkKVwU4Z81N+3fv9xD1C21pt/wD0/r2/aFMizGMCpHpgDWBSYIr8hJkxtUIjlQj6bfMWKTWqe5HbQ2431+aNDQYSlwo8xvTcbQvj+i8RpGeplpIytmO224LbhaI450jgaz8PSKf0jfPa9Hv94naYXI6fqenlL7xrHXyZzWqG9dlakzTb+S6P+/32CMYu0N1nqOfXUHsUhuc49jpETiqq8nh6epz93s94lzXpt6gzrE1SckVBbbbnUAWSGCMU1jC9cTVKO5kWvo3mXL6chszIzbWRGW65EZGW9JkRke4yP0VSMdVjD9H5ZhfFEtDS3CU5BmZXHELcO52MyMjIjM7mRkZlvMr3HnbBtO5RMQ443zGucoabNPkcNDep10kpXt7AmUkWHEG2muViPyOoQ6ZI52ZTioaLqt2XLfv7TLeLJs+o0eqVhqqcnW1EiJ1FNqVfpLc1N+0iM7l4WGO0uG5UKghvT9L+rwL28B6WwzR28P4fiU/5Xzj31z/IisQxmvwX4Q8qUtuO27IcyoQ0nMrN3J3kXvMYzUqhIqEx2ZI67rmp9UvR91rbhdMf1rk7aKW25z19I59FB8CP2igqMYWM2rWqBI7gQlcwKVjFmyFG+IPlMJkemDvO6bep1/o+t4ARWuxlm3KpuN0un4Xj8+XW5SGdPf5sjIlH7LmXuGi0Km+S6XEp7eTJHbJtKU+jb/W/usMmpB/7RNqkiuaerTMOWZZVm5inLmVy9pkpXsIu8bKSvnHOeKO/lS9mpVx/uxRI5aAmZgpqE5PNCuK/X67hgm3PEPlDEkfD8dzoqY303/6Q5vO5d6UZd3eZkNortYj0Oly6xMcyR4TK5DnfzSuRF4mdiIu8yHlWTLmVSY7UKg5nkSnDee7eeo8xlfwvYvAiG1faAVAUIu0AONfRjR93gBNTgkcN0ZzElchUeP8A73IQ2pW/mt3us/AiIjO4jS/XtGwbBcNtyJEvEkhvOiP8Vjqy9quuZdh2LcfdcxD7QNrpzDdPhtQ47eRqOlDbf1EkSSL7CL3h+lQbtkFMviOcsWJYUItQNyK4OlYAFshgFJBEagMABRogYJmdgYlAAEjuDkQTTxChGAAxIBspghHYCRWAAolQ4zBcpg6AAADAoMAnIbKQKDmrvHEfaQChRCmwIK0QVNXeABLzgMBJIHKQoAUqBwnlIKNAIDJ/MCniOSrpAAkAxHcCCkdgJHcUgOUYOfAdYgKSDALlMEUYVCZpAA2dSISuMakdfqbvx/XuE46I6oM6kdf9P2838wmGMnlVDXI5E2nuczkkx9n3JcVl+63usJyeWphujzG/93clwVK9VaFIeTfxs6di7iMN8bR/J+OKm25/vaWJif5kElX3oMOaUfKMP1CPqcynzIVSS2r0r60dwveb7P8ASXcNOO3CZpyetPQjVS3OZ6iLZU+/gF0OcnbacbmaudvM42puxtLuZGV+0rZd4QVGkTG5EiHHWtqEknHlJtZBGaUkZ3MjsZmdrdhEG5rcHqxPERIqqkj5wMXqhIkOIj6iFrdVlSlSiLMvsTczK328AgbvRgx0rypySO3D5XLkPfF47ebVUd0khJJMiI85rSSVEZ77l2AbNILZ4PSfwRdnTeKNoD2OJkfPTcKJQ2y4reTs9RKyW79MjU4ZcLrR3D3RF/X6+/3ig7JNkv8Asj2f0rCfMXIab1qg83vzzHN7p34mRHZJdxJIhfo48u2zeZ31x1WCQY/t952L793f+IaU6mOYkmSMQNtodjxM9Ng5vSaQdnXE33c9xFiPtShBkdj3ozHJExxmjw3FokS0mpTifkWE+cdv2HY8ie3Msj4JMW+mtx6PT2m+Y1HabQnL2IQRERF7CIrF4WLsIXVAifkok7CLnKNSn52pGbM5p2JazIjLnGojvu/7hKgVNvD9UkSKo3yeE63lekaiSQkyM7XRc1Fc7kZkRlvPuGh1STD8nrqHRL6PMlxNrmXHmn7BXV0ZyZDRMcj5M6cys3FBbz4eJWP3n3GL0iHubLEgtOxTHrmIKhR47keXHhJjuJVHVnXZbeYzuVyOx5iynwI09+6RmRHI/SddHoq/Iy7xX8FxvJ9LqeJI7aGl1uZrMpykWWO22lpo7FvupKM59t1ncTkqS5ydEdxz/ve4iUImaQ0WoBEdbXUIsRxxKFuuEpKVKIs9r3Ir+xJe0y7w3ccANUpyoONVBtvOumK5Q3zb5lkaVZO/nZCLdwsIqUJPqOeYroKSdRyQ62430uZalJVu38VXPgRJ3XMzsRdoj4Ko/J1uR87qJaieU8ri96ircUoJJpyl6pkZle5EnjGRyysLwnD5iHfjFWc9Vg7Glkjv6SjQSiLeZK7gsbjf1PR+r2F7i4As7XhAiGxhN06OuH512b0LaUqsajMyvb2maUl4qL3O6DRHKe21Dbbzrym489mIkIXcjUsyPdlKydxbzJNt5GYi6Mz+0mJF1Dn8np9ks5uGpZR3PuyldRnwuaC42FpfkN8n5PHc+L5uspPPdX65lxIu4uwLA2BJc1Ojbz5EJJKc3GxX3nbtO9/sLsDmmk3Izx4biNV1RtuK46LSbGq9txGZ28SIvENY7XKHNPUyI3qUr1SLtv7dxeJkHizhw4a+Tx0R11Vw3lJbTbK1wK/iq1zPtCJGsx/Uc02+Yy10bP1C7T8TPeftHNpBEnqBYujGU2XEKZASPsBi4gwDUKRXAkVgIMhIBbxCkXYQUItMCX/4Se1ISlL+bACcZDSQrpAVlGo5pjjTqB7FY02xAwSQANHcFlEC5fEWAkSAfT9gUymOMrAAISAYiCqEAcgAEsphQmwYkBVBCmAkSBxJDgmwOTxCQCJIBkthZKAdKAgEsniK/i2Z5Lo8uQ353T02fpOLMko+9RH7CPuFlUkZdtvxFHw/huXUJDmRqmQZFSe/kSZIL2mZ2Iu8yGtXdLUyl0PnVtkrrdU2gYoqnnWqe55Nhq9c0FZat/08/AY+66445+rizYoqOpT47bnnZrzk55XiatyfAiL7794rtLjuTJjUdtvnrVlT9IzP8PHsHu0LWJ51r7tS/wCx3Z1UMeYgap8NteTMSnnOxpsjLMo/YXAj4mZEXeNX2xbDm8N0fyhS469LMhtLfE1FYzNSjt3luLsuLLs22jbJ9jeB5cNtxdbxK6okvMxW1WSsi6puKIiS2nfc7majvYrFcVPaRt9xZjiloo9Hh8iiL84qO2bq8hlbnKIjtw4F3jB2S93P0dGiUMHnWcw43IW256xhsgS9WhSI7i+UNrQvrK1L3+8iEMZ9IO3z1OKa1ZJUwtSQLvTo3UFLoxN8o1Bf6QtvmDk5J6HDjklYqNPox01HSajYWIuk1AvLa1I/8o4sqJ6nt9CBk9I2IKoFpibePTEJVF9Gsb1s4+QuhVqp5wRijDyerUDRktRwd0fB5bF4rXygUdcAn0bYaqPpAGWGCHKS02wgghz6g0PDEjV0iwq2kJgxGKKQoZWAI7BwKZWAMUWrowjm8AVSgIAAzECkXYQDMQMRXEsBRpHSBdRBJsgqo/nCCARUoFM+wApQTzagrJGA2XxBk/kAIrA5J6MGQwHJfeCnxBc3gAV+QZIdCgokwgggqAAUkDKMIZvAKsGAB2yfaBAEWmBSoSx4FW2x6R+BK9obZ6OtzJ0Tbykp3Fn3GSrX4na9i7R51jkPR/wL6F5T2v011yYuOmMlbmonL1yUncd+wyMy94ib7S6z6V1akU+qN6kiOh36ydxl7xT5+zSj1D9zcdhO/R57f9J/kZDRjSEDY6TUHDKGyOzaRi1T2a4kh53I7aJqEekz17fUPf8AZcVeXBkQ3OTyI7zSvVcSaD+wyI/uHpMmg1n0in1Fjk9QgNSE/wARN/v4jGVP4NY3fk80uI/X+nH7gQ0jaKvskocjpKXIdhL9VStRu/sM7l7jFJq+zfFFLz/E0S2vnI6r7vFB2MvcR+0Zuo0ViKUriCGkPXozjedtxtSFo6yVJMsvtzER/cEVJGTWpWyGq+0JGgOVhNaRDWpQ3BFkFjQElEABHJ4Ap6fYFVJCZpAB49jJ05AsERzoxEPI6RAk4Zt6Y78nIyQI9QGV0YI0QE9QMkOlQFRgEEOUAAtiBwUJvGAgqj7mpixH8Jnmq8DO34izNF0n+X7BWKd8YxZLkN9TRQn6t7ELOlPSfQDY0OHz020CQpbMPopjmTmc7nJIy+w9wrdZe5Plc+iKIztmw/DqDtLkNy5aEXbVot3RbtsdyMt/aXALH4Na65z6pHo+finC7dLdbbqEeIhCS5rikNlfwufD2DE8S4jo7lQW43VIjvO+TkIXv9x/kMfxVSqHtAxBH8j0/wAjtNJW2rMrVW8ajSZLUZnuMsp2KxcTuZhGobBHP93rjS8/OyvR9xn7hlNbHVTx4bdWTeM6+5MkeT4+dCEW1PpH2W8A0p+J645S14bcmNS6fI5rjMpkn0J+oat6bdljsXd2lSajgHGmG8/J4/KGkdZUdRmVvFJ2+64Qp2JORuacxtaF9VSlbvtI+zxHl3UzzmJ956bfxnQqH4NVpWFpkeGuqbO64t2XH50qmyFEjPYi5ze+yt9y32vbiVhOUTaJDxA55LqkPyZW2lZXoribEs+w07z3n6vE+wQGzWtw5jkjk9QazrbLmpUV1Ffu4++1hacQYZo+KG+T1BvpUJ5shNidR7FcTLwPd4DarZLvPE9U197SPx/JMpWH0TzgzJU/Fmz/ACN1xtdYoSOb5Qbvrx+43EnuMuG8z7dxluIaBQK3T6xT+WU+oNSGvSyq56frp4pPfwPs7RqeFbx3D4+CXkq6MMVGFkv6bn0BAY4xFDwvS11DmLdymllntW4fAvZ3n3BZMq65WSwV7aBXpEiQzg+j5+Wzba2X5JHEiPxO1z8Ba8LUGHhujtU+G3z+s852rWe8z9nd4Ct7OsNzI8d3FFUzrqFQVmUpXXSR9p+J8fZYXpZ6n/SGdvIsVUVCv/IJncROI57cOnr9fKJQ1dGM/wAbVHlEhENv0OsrxFI85sp9Ym6cNbnr3/v94k9ldI1JiJjjfom8pXio+b9hWFVravKExqn+gtws3sLef677DX9n1P5PR2pHU5Rzvd2fdv8AeNW9UC/JcWz6MEeTqN/Z9l94EnOjDSo1GHT47siZMajtIT0jjiiIk377jA2h3SWDLdkEpuj1DEFPc5jUd483CydNSknx7LFv8CFA2oYyqG0TEjWH8P53YLT2nHSlV9Vw7Ea7F2XuReHtMPq2pyoVDErdDcdX5QSuQ2lv0yM0rIitxvmMxf8AZDss/ZttFcrnPqTqejb4kygy7PpH2jRnp8hRj1Lds3wM3gvD8elt5OULTqSHEptnWZfgQtxK0wVBAbkIbPMfcw5KBkoBW1BTKYQgvRgSV3AvmwYlagJAJSmeUNhumJpt/QRzg9IuwhDYsqnI6PIcb86uzLftPcf2B1/guNe/aZvUMT1Ty5LmQ3Ecn1MqWVJujdx3lvL3CwUnGEdzo5kdcdfrK3ov7S3l7yFabh6nR6fo/r8Q7ap46UavjQkvBcK5UG26WuRHcz50nlUmxko/DeM6UhyRI1BKFSnNTo2+v1ud1vaHMGkOOTGo7ja+er/uNDmlxlAvOBKRpw0SHOuvnK9hB1XahqOL+moP4sfkdLQ2311pyp5xcOwr8L+HEV56LMkVREPkbq1uuElPNPnGZ293jcLdGGjj9GmbFsMeUJi6zMb6KIonG83pLLq2Lt37z9g1ypzG47bshzqNJNSvZ+rF7w1w1RI+F8Px6O23z+s8rdznDKxmfs4EKrtFrOm2ijtued5zyfVR6P2mInPC6CxnoUusVRyoTHZjjmfVVm+qXYXsINEr1AkrU1Aogcbe3U649ooSgKuASM7AyFiclIVUM12vYzkUuG1hul511Wqq5Oylvikj3Gr2nciLxv3Ccxzjun4Lpa5khxC5C05YsdKue652ZS7SK++wrWyvB9QmVB3aRjBta6nUOdFZUm2i2fAzI95HYyIr7yLdxBg9LjUe3H3rV/ZFt2e4Qj4LwvHo7baNXKTkhz1nDIr+2xbvt7xZiK4FbgKBvY477HbPdinyYTcS3pr6QCsw0cNzUR0mTPbnerft93EGDHBl23iv8jpcLC7efPU3FyHlJTu0GzSRFfvUtSbeCTGNIT/1fr+4nMa4hbxRiyp1Rv8Ad0Ocli8PMN3SkyMuJKMjUXgohDpSOiK+hALCbigo4kNzT0gtLUBeI3qOebzr9FKeKuO4vE+HvHq/BWHm8L4bhUP046T1svBTijusy8DP7hhmxrDbdcxYiRIj6semJ5Q4nsz7yR78xGZfVHpFCdPzn83t7RlYykKIIApQEkg9jGAwS82ORxBQfP4gAWb/ADB7aYSQkKAAKZWAEoCfEGJPcAAUmFCMJZPEGSQADg4TJQEAByPtIHS4CAMxAF+7AoDZfaEszgOn8gFYFCO4FHYCAcpgEHIrhQiBUnpgc/j94aAOgwJn2mCEQGxgyAYi7CBrEARwBgicAoBi4gqVAxLAIEyuByeABRAUGHkAxcAJHpgM4EGQONQKaQYFcIUAi4QZTU9GsPXCEbOXptr6/P5vN8d32793jYA08GB7ZaZIj1yn1Tk69J1LkVTiU7tS+ckmfiknD/lEZg6Y3DcqceQ20tcilzY6dZJGWdLZrI/AyNsjLuOwebT685XMSLo8dxfk+j9GpKVcx2WZXWrcdjJBGSC8UqFPfkNx8jfp5T5vars3FxP2cRdPdMqf+y0xY3NTOElOBul4A6/0Y9VHjYEydcckIb9fqj0h8DXZz+0GPHccVCOt2j4SspnWutHLFndskkdySSCI1nbtNBjzhBYkTJCI8OO9IlyHEMx22+KjUdiIvpGdiL2j6ibD9nMbZfs3o+EuYuW0yUic4n05jhEpwy7SIjskvBI4ebyfYjhHr+lcb3Z7yXRGnwa43Ib05HMz+l2K/wC4du09txvUjuZOb1lJ3d3D338TsXaK65TkOdJH6JX0eqfuLgfiDszplP6BzmJ9XNuVbtIzvb+w82Fu/k9q7hxn1r/6LLg2kSG+V1SoN5Jct7Nl4khpN0ttkfbZN1KMtxqUoy3bimq1S5FQh8kjuIaz21MyT5xFxIrd4j6RWUSMraHMjvWUy5w/lMTZTC1NO383H7x6Fclg+evrnVPqRi8L0rmOR4eTIZKypUaUKtwM08N3sDTFEhxxtrD8dxerUEnrOJ3G1GTbUUR8SNRK00n2Gq/BJkJ56oU+PpNyJkdpbubT1HCRnykZqy361iIzPuIrmKezNbc5bXNRLrtTcyx8vow2jNLe8uBKWbiyPt1O4hs4Y6mORd11voo7beRCE5UpTuy+zu3bvYE5z2p+vd+AkqJTo7meoSOe0i6W0q3F9I7H47vaGGIoDcdh2fHkJ0k9ZlSudv8AVue8vDgMrCosinXP1+uPcRdoNLqEih0+bIjtr5a1DfeSlO8mjQ2pSSNJdZd+zsLd2CAXiWRHkPeT4fKJEVvUU4rzTTmW6C4ka3DIkqJCTTbMkzUm6TPN63i3aJImUxuh0/y2ioVBqDKZgtqiTaYbrhJRJW2rUN2MZKMzUWQ03MjPcZk+PWm+pN0ml0WTRcMyahVIa65WI62qhU3luPJUnsSeRFu4jSgjIuw1W7CHYlqDkeO1Dht55Et4mW0p4+PvO3gRFc+wO35rbbmnImIzrz85SrHZKbqUfgRbzM9xXLfvIUik7ScFx8aTY+KJi9VcVzkrLaTXosJStTryzTcyMibsSu01KMisdxlb8smtEJT+uhfaI9S4eH2qfS5jUjIpbcp5PBThGWdPvUVzK9iIyLsIPEIckOIb9P8A6S7TPtsY8Pu/Dr/2fx6nS3Nn8KXnkOvUNmPMNo0R1OKNvldyVY8mWykFcz7LFcb/APBz+FxgvbRHdodPo/IsQaZcogzHCu6s9yTbVwWkjvYjLML9ico7mc7IbYRt8dMf9z1PijXTSnuGYk9xd1ysRdpmR9gh6xielw6g03VHFtOy09Gymx5EFYiSZGZcC7C3mRkFcX12Bg+j9I4iRIXZWmlN9d/g2ixb1JTx3cTsXAztn1OjN/G6hiiloqEqoc55TidQmUHvJCTVvI+01FvM7791x0VcRz+jmt5EISwaZFVHkN8ojuIdR6Sk+j4Gm90n7QqMybiVCl/4phOsL9VMeQ4fNI/RQ4W8vElXIT1Ex+25MapeIIa4UtasqVOWRnP6JnzVF4pP3dgi/hTh4Kq5MJFvCpFYJtLbcb1G3EL9bKrq+1PFN/Et/YFUF+lbvuHC4yizsc1JBVIc+TEjRIbdQ856vvSf63hmahGzJ8xyR5PhyFqWhTSnkpUaDS3fnJzF1cxEW4yuZGe7jao+epk+qwWGpU5iHI1GMnVJPVK9u2/fv7xCOK1HA8mS3HPON89fW51/D8LfYGIzk+pdcBWO1qOB6RWBYrGm39cKiDUTUQLlILA5I7xZO4maQKWgqlAUymAaeREk9wMRWBwoSADE0tg6WwZKQpYw8gJkVgIUSlsGJv8AX2/2MIAqGwY0A5JAkQAG6iHk34Z+JuT7N6hDbkZHsR1Bilt/8ps87hewyQfjvHqysu8jhuyPQabWpXuK5EPnF8N/GmpjiiYPjucyiU85krKrcqRJWareBklvh3KIdPFhtMxuesTzLXXm5FYW231GujT7EkRGf2kZjUaDsd5Psr/2qVCqNNconNQabFylqPXOzi7n2JK9y7yGTxmeWTGm28/PVl/H7x6sxbstmYL2Z4PbkSM6+T8qeSpO5LjpJyNl4ElK7+Kh69ktI4OOqG88lRwxs4bxRXIVDp8dGrLebZbzcE5jKx+BEV724EZ949207ZdgvCdLhYfo9HiZI7JJ1NEs7pluM1Ktc7mRmVzHlLZqryPiCj1j1JDas31jsZ/ePbcyLUJjaKhT4a5GRn7zLu9h33Dy7JuUjvslCHSR8yvhGQdPaJW+T8xCHsuXs3F2d3uGKOo0x6C2zRJH7YVVyZHdakOyFuPJebNtaTM7WMjse4iLj2GQxav0zTkamn9IejRbiOGcVkFZ1RHwVyGxesOLccb6QRGGaY3IbGh0ykNx2+jGfKmdnDr1Dtt9GFdb5MGcbDWQQ4c7HpZ6EPN6SQsQFWT1xYZa+kEJUkamfTHVX0Zw3LoylzSBYzGn0geTI/XDd1fJ29Md8O48eXaIvOBNI4y+UB0JFYAEz7TCSnOkHOqCZnYGADmoKlphEiuDu+gKAEjCS3ALqgiRgAUTwA5ujWCmoEMwACgwqniCoQF0pEsA7YSecBlrDZ0wgCOLAoCaQsRAAVLgDJWASocAALEOykBNIKkg8ktBiMGW4ChJaxQaByUHTKPlPQCMctQOiUAaWookwo2gJ5A8jNiAayO4rA9l/wDh+Rz/AG7qedtCk+S1p53O4LbPdfhv7SHj+HH1HENj278BfD0xqrrrseOrSyuMvKy7lFlLf47zLgMrGOC7j3CCA44c51hAaxDrEBAAmaQBIb7QqAsQAIyp0Ch1hu1UpceR6OZTZZ/cot5e4xS6xsfpbmZyjzFRVfNvdIj3HcjIaNlL9EOymIcFIaZ5+rWznFFLz/4WuQ0j5SOrUK3sKxl9gq7rH8i081SfVP8AXYe8eqFJETVcL0KtnnqdMjvL6uplsv8AqKxjGfHjjoaKz8nmY2wi4gbTV9i0NzpKPVFx/wCG8nOXuUVj+4UStbOsUUfOtyluutfOR06iLd9kldPjcveMJ1OJqrIspuQwk6QkXIrjfR6fP9Xt+zsDRxsZOBfyPHr6+kEjCEQyfKJAmo7em2O5HJIfoMCZ2CRGDZSFEiifNACUOSrowGYwAGJISeV0YVUQRkK+LgM5FVw6rUrlTc+khtPuM/8A6fvFoZPpECr4U6Tlcj13j/v/AO4xaopWcQKfU1ilr1KxtzrNPoeA1yIcj/FZCiZbSn0SPiZ8LbhUfg47J6PjSn1CqViQv5lKW7Gab+lvvvPxMhvjPkvT+ONoXzcqsyRKUWVQ25i248dDUjKWbKkizF2XMut794hr8HTVyParwjMqt8HxvCbflSh1B2oIaVmcbcbJDiG/WIy3Kt2lx4eIhnGXPN+oPRrcxtzP6fN8DzFYyMrHu3+wYtjOlt0OoSI7beRCHDy96UcS+4YWdrJqm3mRV9Nv5Rv9f3FfrGB8P1z/ANQp6F/V3H9pdosQMnpBiax5E4eGZJVdizjbnKMN1haFo5yW5H5OFY/tEQdU2sYPzt1CPIkR0dZTiSfaUXfnTvIvbYxuYAmW3HOk9Prf9y3/AHizePLnJdxmNA23U9xtDdchutI6rim+kRbh1VWOxlusRGRA0xGE5kzy5s3xRHo9Td5yo+9DD3gptViSZ9tjt22K4vNR2ZYLxBqyKhQ2tVfVeZu0571JsaveZin1PYHQ5H/pdcmxMnOyvJS6j3nYlfeA6a76/A8w3tOc8oNUfGkNFMkZib5Qm646yMyLNmTcrFe9wzjf/nIxpyzUX5HpmTRzJtnMjI+B7+dv9xCgYhwbWMN1CPS26pEluyL6emlSMu+1jKx2udtxHYSsPDm2TC7jrdPhuoW7znEx1MrJVr23K7r7t3u7BGp1TVa6roby083+r+z2WDnUbGBKx7tMw+4iPVKfnXmyq5RD3+40GRH7iMLntvrDf75R46MnpKUto/DcoiD0Zw2cVy6pm1z5Lbcdbmpk4/cMlqs/lEhcxzqf9N+33Bse1tzEDfI24aGvpJeJzN9xfaIuty+Rw1ufR5yfWGkEcN9ftdBlENyRMkTPUUUdv658b+JGZF7x6DgHHpcNEPmZIicqucXZxufAYI6zWKPhePUKfDXImreRlS22bnPUeZRmREe4iIuJ+8JIoW2DHH75y1qIu37wpLTftsW+/fftv7ATNaaYzj3PBq2MNseF8N54/KOVy8vNjx9/HhmUW5N/E7jHXqhtA2uVDTjx/iSL9C2nJHaI9xmZn1jt3me8hfsLfB5p8P4xiSqImu9bk7KbNqPtzKMize23sGq0ui0+jw0Q6fDajx2k5UttpsXd7z9txPQ29yFXgxmLQHMB48w5T5EjV1Y7banMt96s7Zl7iJA3WKtvTR0YzDa4hyPWMOVT048hf2EpCvfuI93iNNin0f0AmaXz92uMxxmICRdhDs3RjkGJOLGoYisFCWCDkoAAZZgUJHGlwCSxOxYIouKJrlQqi4fyUTmq+vxFxmyW48dYpElOo4tz11H940r+R0ULqMmo4dNsg6Gg8ZZHTjB1r5AsRBbKVRo/J9Rzr+ir1RG0qJqf1C2Ib020NiJzZFiKRiGPtAo8xdYw3IRXomVCVUl7K2tCLbzbXcr9pmRmZ7ysSuA0vYc9Hxo5IrjlHmwkUpSEuR5jJkaHzK5Jv6Vi38PcQimY0iY5yeO3nWtRJSn1j7htlHprdDpbVPb5i0JJTmX0nLbzM+0+y/cIrWTmu5MNNGuv5DVWptw47syY5kQ0lbis30d5/b2d4xeq1ZyqVB2ZIc57vO93YQl9uKa5WKW1h/C+IPJLqHCkPOKbzksi6qD8L7zLtsQxFVN24Uvo4dUoNT+lIu2f2WL8RNj+kLi8KNve5Jf3NMWsBqdH5wZeT+3T/wDodCWv/wDSD/IwXyVt0qH7xUKJTEL/AOHss0+0jJR/eMjsfAj/AM1/2aZKqcOG2tyQ4hpCOtqbsvtvwGfYi2yR3HPIeB4btYqbvNSltJ6aT8T3XtxuRmXiG7OxioVhzUxhjSoVNHWUy3zG1H7+32F9gvNBwhh/C7fJ6PS2o/8AE3mvhbnGZmZn7bhYJjHj8frnZlOwbs0mSKojFm0CQubU+s3FVY22T7LlwMy7C4do1Iv7fd2BIisFCOwGY3ch3P8Aj8HGoGJfeCmoAJMA7qhQtqOK/wBm8Jy3I7i0S5doMVSVdVxxKjWovFKUrO/ArEXExdZTnRrHn3bLXvKmJEUeO50VKSaVc7drrspzw3FplfxMuzfcCChso020Nt8xCEklKU8EkW4i9xWIvAgupQTQQ5xY1AFTwSQvpPqBM1iy4Dw05ijEEKl/JSHMzyvVaLeo/sK3vFZYG67GsPeQ8LtTJDa+UVO0hzNuPJ6Bewi3l9YxoObUDdhltttDbbeVCE5Up9RBdUvcVvvDgi7CHPJ9clINmIGJQTCiSCYw5HcCjsAKIFQYQDkujADh2b2gAMRWAo7BwBJgAMowA4094EjsADkkFUBNJhQjsGgFMpAMviCmoKJS3pgwBxpAEdwZswIQbHZvaDgpJAkfSAAORagOlAKOAApmIdmIJkYMn8wAHI+0gcJmVwJHpgAUNI4i7R2bwBi4gJYKuA5PAGzGAACBSkCfAcngOJQBHEdwZZgQQzu2HkaEHVCi7Q8WfsvR5dYbyLkITow2+OeSrc2Vu0iMjUZF6KTFymuNt59QefdrFfcrGKEUOO4hcSiX1MquvJWm6j9iEqsRlY7mst4Mlwh1KbT4chzI3z5Ehd/RzrdcO53K3WM1XM/reA3Ou/AUxpizA9M2mbH8WU/FSJtPRIep6XEsOpdtdxlo1c1SiO5GSjQd9xHvIhVthrLlPxpHxhyzyZ5KVmp8pUcn2lS+wnGztmQTdzURGRkak23mdvSMSvYw2P1RG0TY3WGpGFMQPOyKxhOYpTtPjzyMlSSZkEjVYO6iUgzLJlWZGncRo6aOnUz5c03pE8E1mmYkwnUHaPiyjzaZLjqNtxmVHW2aTLj1iL+/ZYjsQbk65Iyt+v1f17LmZHvH1Jfxj8G/4TlPRS9oGG2oVYW3lZZqDJIkozekxKZNSHk7rmRKMisWZJcD81bUfgMNyOV1z4P+LKViuFFUaZVL8oIbmRzK5GTdjNBmZ7jSZt242Mx2bnCo5K98DfZj+1m0j9tKhHz0rCidRtKk8xc1ZETZH3kks6jLsMkD3zHSR8RC/B92FU/ZnsopWG5BaVaXedVHE3O8lw8xoM9xqJBGSC8EivYw26bM9nGNJGAMcVibRaq0lDiVSqXJ5M82s7IcRIQhTRkfA7rI0nuMiHj8mi62XRZPoPT+VRTX7ecM0dswdTTbnX54jKHXqHiSn+VMP1iDU4SvlochLqPtTu+8SabjicZV9JdD0lJS6xY0OG430kf0Odl7vYYkaZiKQ38XkdLk5qkqTvR+XsO+8t4IR3Hlr4dO2nEmzLD+H8N4TkO02RiBUl6RUm0lqojs5UqYbUojyms3SSo+sSUmSbGZKLp483J4OfkOEof1EZJ8N9G0jaRVHdtF0rwbh+d+zdFZiuG4uOw6gjfnrUkiyazpNNGV1XSpi1iNdsNwV8JbbRs/pbuF8P7RKtEhKUSm23tOQbJ7rk2p5ClNlbcSSMrFb2F6q/22UPZN8GuiYUx/hum4grGIKauDT8OuWcRUWzTlWuUhRKPQSSyzr52YzJKSMzSQweifA82sbUMPy8aUanYXpilp1otJZU5Fad3722MynCaLjYluWvuNRD2K7VjWf/7PDu4bk809f/gPhP4YfwjMNzJFQpe0iROXNTlcZqjKJbRc4lZkI5pIUR7iMtxEdrdo2PZJ8LTbptIxY1hPEkfCkiJIu85Obguw1wmkJM1vOdKtL1tx5SJBGV7cB4vxHhzFmzvEDuG8WUeoUqptKLNFkMmTirnYjQRXJRGe4jSaiM+B9g37DCJGx/Y3W8YYghtO1Wuqj0dunvPG24gpSV5SNad5KJluQoyLeRKtvPhc1DGTnrqlFvfoj0xsq+Ejs/x455Hbj1OiaTbjyXpiUOktCSNSlLWkzInVFvNJkRmpRknckiSfYkvEGMMWY42wYo5XCRlKLSae9IJt+FCbLNmQm5qzERpK6SMjWSyK9yI/HVMruMKpR1yJEx3JLbNMWnw2+Tx48dJ5TXppMiuaiMiNZmZb953Ii3PZDtGcrGC6fh+qQ4lPqdKbkt0eRFzIOVHipSoluEdzQ4l1ZEpzgs8pGVzylj8U2j0J8fStdOrN9xztAj0vDenjDEDUSRNSttM6RFMnIrdzUpLiklZTZmkuflJRE2d+8eadqeKZmweG7iyPjSJU8S4jZy0lynuJkIhRsyXEoM3SUZE8e9RERpNBWSreRh9ix6Q5MmzMaR5q8NYUZOqYgmPXQUszyvFHb3Fdx15aEZUGRZTM+Fkq8d7RtoFY2kYom4srjiOUTXlqSynqR2yOzbTZFuJKEklO6xHlLuIVxq/eexy8zPDioZ6tdSvz6jMqFQl1CZIW7LlyHZDzit2ZxxZqVYi3JK6jsktySsRbisJPCmLKxg+uQsQUOoOxKhT3kPR3m9xpWk7lv7S7DIQKlgEqHppRj2njH03+D58IGj7fJiPLlQaaxXEbQ23T82RvhZT7ebrGZX3FwzKO1yufpRmmtx4/I+To1VpNSlKV1j779xFuIh8SqJW6hQ6hHqlHmOwpcRWozIZVkW0feky7fbe/A7kZkPqx8D7azVNtGy9EiuVRqbXaK5yWclVkLeLih26eBmVuO4zI+A3S7Tktqw8s0+pYbjudI3zHUc7Mndx7DLhvEdKjN8n8l1ynolxF83nJI0buB96TLvI9wtj8NzlHJ221tfw3L/bm3kZn4GZBk/qaiI+m1z1ZVanjuvm42tvMvuF42Jg9fBUI1DrFL/xDBdYWtGb9zkOb/qpc427iURkJij7RvjHkvFEN2FN381STbPd226qiP6Nr9wM9SW25HKI7nJ3UK6zajNCj8S7fZb3CPr8jUjoh4gpfLXZHRxW3Lc9e7ffrJIiO5mVrERnY7WHLdxoPydVVsy7Oz47lPXUIchDqPRUnn88+qRp4lvsW8u0uIPCieS4aG3HM7qukkOKVc1una+Y+23Z2EV7CvYQwz5HpbtHkN6q5Ec252opXMvvJtJmZ2UlR3vvMjSRdh3nnTbbyR228iEJJtKd/NIuBbzMzt3mZn4j5+9aT7T1au5dTjX3BeI1qOdJ1EdYNW09IJRhOm2MDYWUYKOB0pAEjiR3g44iChFYWZHEkHykOJAOggDyEyA5EFCK4Pk8PuE5HlgJQDJbB0dg5S/12q7d3eZERnYt+4WlsVL4jCpvR24a25Grke6HM2lXNNW4jM0kZp37iO1rhSj0pyj09qnuTHZekpfSPKuuxqMySZ9xEdgFONuoSF1CPMdWyi7KWXGyRlWWW5kZkSrFcyMjMyuJMyuKeIkQEiQCL4hY0hst35NHrCP7ltFZxvUG4dLW3IkIQ0tJvSHFbiaYbI1OKM+BWIt5nuK5GPj3tRxw5tE2gYjxxqZ0Vict5nu0C5rW4+HRkg7dhmPePw7drbeF9ncvB8OQjyhjBLlNbSm9+RIIuVunY9xKI22iMuJKM+wzHzfX0nm/1+uHsHr8CvVbHFfZt2oueyihOYgxpSqXp5+USm05fDMRn9xW94+gfwoKI3D2Xxahp8+ElDik8MqEFb87DzH8DDBHljaY1VJDfRUqKt5zNwzqtk9+4x7K2x4TmbSIaMLyJEhFMhR11CoNx1FndyFdDRK3lv333d3eJunvZhDqWq2PIGEsSN1CPptuZFtK5vfuPdYev4e37DezvZfT8QVjPLzsnmyuXdedPchtO/cZnuue4isfYY+fUiseR6o65Dj8iaQ2SUs777iLnKv2qPefcO8u1THFQiUuRIXydrzbeY8jSPSVYu0+HfvCsr17i7KnyP7l42iYzrG1CuS8aYgjx2ZdTUStGP5tltJZW2kX3nlIt5nvNRmfaRFAV7BUNzCa6g5+8dZP0S7xLzEx29JtvmNItl/AK4iqLfkfk7fUQnKOeFr2O2HGVUEjLcLdHI0xpMXT00fVGc01HJ5gukGe3pjS17F09PBLLS2I+alvTDjlLfeGE+S3p6bfXGMfJu2V+Wr4xphpJRpiScZ0+kELW57bba9MddaexyXTxEr1QU3qLELJcC8t/UDRKh3roeHN7MMhQOpYC3RhFxY0KCuOAqD6QFUkHZLsAArm8AYECa1AABagZpA5JAT4gAFemEiO4BSgqSdMTkBZAVzGEmwDzgQBFrCBq1B2Ywq2gABUJByKw4zsOzEAARydQFzGFkmAAtyAqMcE08AADn8RyEgmb2hVv8hYDptAOlATJYXbMS/5AVSQkIrQZsoE5BZ1MgUQJKkRtRxA+l3wPcJeQ9k9PqkhtSZE1x9XOTbmaiiIy7yMiL7B4CwFh9yZVGv8AmEn7bF+vAh9SdldJKh7O6FTm83RQ0Kyq7M11Gn3GoyLwIhhYzStdxcBw4cMTc4cOHAA4cOHAA4cOHAA4FMrAw4ABDT3gDQFABFYAEHVsI4erl/KdMaeWr5TLlc/qKwo9Z2JxvOUOoZfVblc4k+xRb/tGpqABYUh5Z8jKZC02/Q+sJJJBFstPo2w4bSMxAp4BXMQTAksAChJ+U/yjgQlgxuAJYcisGdRd04a3G/QSYckoR1bdbbpchz09M/wFREQ2DP8A0tbnrvGr7fyFrp/7wj3Cs4RTp0OO36nNFppKW+UA/cAhIkOcsW3qL6x+kYUpapkeQtxzno+TVmDbNqTFufSMSUbpBSAsdBmyJExDeovs6yjFR2hSOWVR1xz03D6wtuGUfHPqJ/AUXGTvxhHrrupSffuHLf8AJHRWVxv8wqEEagUJfeMixQj7AogIGdw4ho6QAD01abaPQETOnR4cN2RIcyNISbiudbcXE/y9pkJOYoZhtPq+o3EwvDc+N1NzKpKfmz4e4z+4gLya0R9yxRE9nbMjEmJJeNKo3ka1jTDZV6PEvuIi395mNYltNuZHOuvL1hBYfoceh0+PT47fMjpy5vWPiZ/aJ9avi4T8m91jfbHwQtXoVLrkNcOoR0Oo6ycu5aD70qLeR+JCrFV5mC5DVDxg2ioUSWrRptYU2RuxVn1WXyMjuXYSiO57vad7JIi8Sx4cylyI9QjodjupyqbVwV3ey3HdvDJr5E4Z2M3xPFp/lh6ZT22UI0yb6FJESu0+Bb9+7f2CoTF+VKxEpbfP6TpFfQLsMvHgJyorbj9G31Gub7i3BPZxSnKpXJFQc6nVT9Eu333Fx/k5rJ7vJr+G6byOntN9Tm/j+rCaQ2383zwlGTpthZIxKh4FCMKEdgll8QorUAUZvtwR/gdMkemioF97av7WGjQC+LtfVIZ7tnXqUulU/wBORUMyfpZUK/8AqIaIwnTbQ36nN+zcA67P/t4jo0Ao7pAGYgHGgxKChGEkkFCPsAaBtTowAE+ITeXpt6gn5S6AQ1em/wC7t/zCv5TD2c8244twM0qHXCPQ9CqGqFEkHsdPUDNBiWpzWo59QaI1LNQI7bfSOCRedbcc1PQCMRjk8PpPTDiBDcmTGo8fnrdc00+3/TifgQ55d0sHLfMuWziiakx2uSG88eOnTZzek737/V/MW2s1Runw3ZjnUaTm+07ERF7eAUhwo9DpbVLj9SOnL9Y/SM/EzuYoWPK3qOJpbbnMaVmVl9JZ7i9xd3aZi8aLJ5ed5srU+e5MkOzHOu6o1d/Hsv3EW72BuSwVStQG+SHJnY6Y9ADL+GDI7ABKHJ4BlgmnvHAMxAUmAAySB0mOU4EgECigU1gmcwRbn69olgROJ69DodHl1iZn0ojJuKy8VHwQn+ZRpSPLjrrkyQ7UJGfVkOG84pSt61qO6vbY+/t3jVtuNd024WG23P3j448nN8mk8qCPwNRqP2pv2DKVELiAdsgk9wBjPTDdSxoBzKdToxvGwjDTbcOXixxv94+KxcySukk85ai9XfzbFxsYxSiQJFQmR4cNvpZDiG2/rqOxfZxPwHrfD9Gh4fo8Kjw/NQmSb8VnYsyzLvM7n4XEzAlE/kHCUhu2kKqMYgGUgGQE0GDgLFEkBSQBPACsAAksHSYIjgDEQAD5jBkdgKfEAkwAHM+0wYuAJmICAA5EDBPN4ASO4AFCK4UuQTI7AcxBoBQjAqMJEoKEYQHAw4cAbD5/EKJCRnYGSYCGKAW1ApH2AUmAQdRgVcQBH2kBy+IADoQDZTAJJwGI7gGjkmFDUEiOwMAoOOBkAFAAAFUscag0lSOTt+c/Xb9n5hol9CrbQcVN4Xw/UK442hbsdvLHZUrc/IWeVpHgRqMjP6KT7DMed4EOZI0o/Sy5s14k5k8ZD7iiLt7VGZe0zMuJi37Ya85VMUM4bjuZ4lK+MSu5UtxJkRH9RBERdxqVcaD8EnZ63iTaIjGFQjrdpmF+mbTxJcxaVJZSq+48hGbpl6xIEY38HRFax2PRWDdj0PBezuFgOZHj1DI2blScU2Rk9LWZqcUVyMyymeVJnvJKSIrBSibF+UYPdw3DxIulTYVadqEORpm6hWZltBtrIzJSStp3NJmd0XsZnYajFXH5QjlHUWrKr2d/uIiL7A9w4x8TRMkcxchxbzifVNSsxl7rkX8o6Y9p583t3HmDGWyrGGE9aoYkwnyiOhJqcq1HVqNrIiO5upSVyuXFS0XIu0P9luE9j9YhzahHxpNw/jCoSNSPXIrjcSTHMiyps+m5PEpJES0OmaD5pEW65erpMzk7fKG/QSeXnWO/Zf39nb94zLEOyfBeNHFuVCjoiVCQrU5dT7MP5+9RERoXYjPrJMvaOjP4MzUMEM4kolDp9CrmIFV6pNM/GKs5HTHOQXoqNCTNJHkykZkdjy3twHgj4fGNKXVNvDVHp8ha5FHo8dmZl4IdWa3El7SQtBmX0i7x7Y2fYSh7J8HyKe5iCRLiR1OTHpUqzZNNJIsqUpSZkkibbudtxnc7FwHx/wAd4+cx5tExRjyRIS67iOsS6klxKcp8nU4oo6DtxyMEy3vL0B6XBj37nPbLoaZs82p4o2d4gj4gwvUOTux1FrR1OGTEtsj3tvJLcpJlex2M0nvLuP6MbK9p+H9rGF2sSUPPHWhWjMgvKu7Eftc0KtuMjLelRblFv7yHyKj1tzmaY9F/A/2q1DD+1yj0PlGSmYjcOmzG1K3XU2s2Vl4k6TafqrWXEHq3BjyK3ZHyjt9O5kqpqEvDPo1qD5yfDl2ow8QbfImF3M82lYCjobkR0uZM8x4kvOIMjKyTJPJivc91yIysQ97Y+x5hfZnhOp48xpUGoVKpLepIcctdZmZJQ0kuKnFrUhKUpK5moiIr7h8psGYOxp8Iza5UI9HjqXU8R1KZVp0p7M4iC3IeU4pThl6Cc5oSm5GZISkjsVy+e4FaWbJ+Eevz5OWKoeWar8HPAmKPhCbVJuOMUOLdiUpLaXFZbx2bFZuO0R9VKCIzIuJmo1Hc1nb6I0rD1LocPk8PJHQ0nMrLzEc0t6jTwKxWufd7BE7Ltm+G9k+C4OC8Lt/FIqS1nlJInJTtue65biozL3FYuwOcZS25nJMNuOIRBkK5VWpDisjUenNn0pOLMyJOqZG2VzLdnMuqdsZzfIu7PBrXjh09fJXtp+EMP4whx4dcw/TJsimJdqUOdIZbWcVbbZkk2XVEZtLUpdjP1UrLiSTGdTPg+0+Nh+kYgxA4hcShVpGLnKa42qS4t9FPfjNR1JVfOrPKUorKua7FxMSMTaXgOuTJrmyfFkKt0d2REp7kNl5MkpBJW46pDCzPnNrNKW07jMzeMyM9w2dNUociYjC7kyEitx22pjkFT1zjuOEeQ81z3EZLIlWsZluO5D0HvppE5pWwvknZ0z9fX+TyVUVbP9rGIJuD/I7UJc5uOl5l57k8l1xssxE4aVGs3EmThER5iIkmoi3mZWg8KUfA9Q5Ph/C7ULOyinvJcUs1tNIWpaSbJSjJRajhKWZc5ViM7mREW5zsJYTcxJHxpIwvT0Ygp7bkdM5UdBSEEsiJaDWRXMjsW4zP7BhXwp9p1P2b4Dl1SO5/is1RwaW2nLflKiMzXZXopI7mZbyuVuwHHplpiR63K51UknrhRWFg8o/Cm2n4gkN/7I3KoiRT6fMKoSmU2siQSjUlBnxURLNThEe8lKQe4yuPORrA1CbIqEh2ZIcWuRIc1HHFKzrWs96jUo95mZ2INrkPXprVUMI+H5Njtt3FMxgyTCZH2BRshoYiyFj1v/4de0JzCe2z9m5GfkmKILkVSs25D7fSNnY928icK/HgXaPI7JDevggUxtzb5gpyRnyeUCy863FCiO/hYzFxM7ZLB9fJ8inucnhyMjvKFZW08S4da5cLd4i59I5OfKOZIay+bc4+JpMi527dY958LiYfb08jcfIjk6ucnduIu4i3iLrFTb03XNRGRlJq5yuZYiMzMz4WIiMzO+4iMXDqc6jIqlTqLdLjuyHHFtNI5ym1J3848qUtkdzUZmdiIu0+JHYyZ0mHIbcRXKg3kqEtOnDZSq/JWlHutf0j3KMz4mk+xKTHMn5YkIxJVOfT46j8nsucXd2VTqi3WIyMyJJFuQoy4qPK2p09yqYo8oSJGRbSVqipTda1XNKbqtuI1Z7W7CuRXPefBy7/AKR38ah+ZF5bS3T4+n+lL7fGxcCvvtx3hmpwKyZXKHPOI5n0i5vE7fYR28CBW0ajmn9LL9Y+4eHN7SPVgtUOoMfU6QPDSB0uT/F/T9JPan293vAJc1P1+vZfgZgH8vAZP5BZJhNswshABSDkVwqEyO4OhIgzwHze0KoIJoSFE8ACDkkHAIILpbAaLwFSQhavJbjyESI/SzXbxYbKt7eodzWvLw5qT5yjLcRWI95kclU5sel0+RMmZNJps1KzfhwPefYXaKrhjDcisNx65WJDqEIZJNNjsqU1yVs1GZqzEdzUsjTc+0iIzI91ta+3LZky6tJ020N9f6SfSPtP3gxrbb3uOZPrbvxDAqJE83IclyP+ZIcP7SJRF932Dl4coemvUo1PXnSebNHSs/tMjM/sEtj+h1Ie02/+lPrbv0YqmP8AGFH2f4Xm4grFQaiIjsmpx5xVkNbjNSz7eaklHu4nYu0SMP8AweRLp8eG7yfUJyOlV9JJKJO5CjMySRGa+buIrbuI+bvw1/hJf7SMWS8B4XmZ8P0R5cV55ty6JclKrOmRluNKVoIu4zRbge/ain3Zk2WKKMZ227VKptgx5LxhUG3o8daSh02G4ojOLDQatNCivYlqNalOGW7MoyudritYYoDlUc1PQQrKn6Sz3/dx8SIRMZuRMkI028+dRJTl7z7P12DeNjmAv2krkHDcNt3JIUaZD2W5stEZG+7exkR2uRGZHY1EVj4D2JYqhg561uelvge7PZlDociuSG9LyqnNmV19LeSCIj43Ir38Ru+Oap+yeH5sxtxEdrkZ8oc9PIfjxzKMiIvEi7hCQHf2Lp7TlPhuy8Px0k23qWQ4hokllyLO2ZJJIiMzSVjTYj32Hmz4Q/wlI9c/wOh9eQ4aUsqSWdNtxOuJPqkRdRB77qNR9w8uDcpnXHXU86bTavDrGJJFUhx+SRHU9HH7UFfcR952tcwzwliuHR3F6mfpUknN6tv7hHE5akjpOZ9/3nvP2nvFQmtONuf9P2j0H3R1Lr7Xk23lrdQ/d3M+fnJETWpMiO3puZxX9ncqY5nj8/mejv8A0YuFRZbkdJ6g4vbxM63ZmJTGXekW4JOLM0wlUUNyOkbbQjJ6u4vaIpMjTc6RwbuBhtqWoql0YcxmtRvlDnpiqorkOP5yQgL/ALX0/T047ilfyhKofvpeSRrU1uHHGe1SoOOOLcc6ihJVyqcoFZWvU/kHbVXr1PM5Fu3RHOK1Am2YNn8AVw22xqcqBdd6MIZ/EBmIc2XSAGKIQDAxHphJxXRgAFboBPAIGYcNNgKFcmmE1mFHnQ3z+ACQzaAoXSdGAv0YUjoDQChHpthm46Fn3P6AgSe4UAVrzgc5iBEkDJQAAwDKQBagAABMrBQy0wmkgosJgB5wFJWnwB08AiogIDvlQuggg2QcJTqBgHQkPWkBqhIeNmMZjQ8gFqCyUtjUcQ31Pper4n7BAwkaYslELUkI9Zaiy+2/6v4CGUepdh+zSPVMNtVjT1ZbtWait6d87RLSlJZ0nYsqlErKsjM8xLSdiIh75gMckp8aN800hvs7CIuzcPIOwLEEeJifD9CkO5okJJ5W1fJLUVzLsuROGSiI95WO3EexElzLDOZpWHHDhwg0OHDhwAOHDhwAOHDhwAOHDhwAOHDhwAOAWICOAB8mU/mFE8Q3bUFiKwyAMkwYDm8ACwAcBUAHZvYAnAdJiExf0dHkOfw/xEyaxXcZPfE/rqLMCIYFqE3p0+O39EvvFmoyeu56iTV9hX/IQFNLThtN+hlIT1OPThzXPUZX+AoMEKTrjYk6W+450mmGKGW3BJQGOjW22KyT9lqwsrU5Q5/D/MUHHav8Uab9BDJZvao1fgRJ/qGhYYj8np8tz6JfjwGYYvnx5mJKhDbcRniONtuJ9ReRKiI/dl/RmOO57M66oOSZHZ/EFSQIgGGIw4f0wMUcBJUouuABpVn24+fUcGWYNZcxRjip4okc+PE6GP8Alb2FYz7swu+0Ob5PodQmN9dEc0p9quaX3mQi9l1Obh4TiOenKvIUrtVfhf2kQEzvpiq6XZ9/Rc2nOkQ3/KHb69Pow3aab84OdLpAROVeA2TwFaxjUW49P0/TXf7hYjVpjMsaVHlEx2O31Ec3KNEQ3sikV+f8X+nlzDUNmFDcp9LQ442jO7b8BlMdlysYkiU9vno1CUr2FxIeiaTAbhw2m2/QTp/Z2ipPHQlLpkdoQDlwAEoKkgYmkQyTB0kEiOwB5/TbX9UBRmu0J5uqY0w5Q22/3dSHle1biTv/AEtq+0ae0XRjKsOtuYk2kS6x6ERJpb+9Kbe81jVWlgO3lPEY1/hCplcFHKICSQHGg6QYFJAEujEyGcpzTENUak35ttwNMU4lj0uOtv5Vafs8TFKg4ibkOaep/V94utGlUNpFicMEAsPagXfi9GOrPQ7/AI9RFsxasNw3HHEOegKU/Oh0/pJkhDSEek4qxf6n4e0WbDe0PB7cN1tysNIkITzUqSoi+0ysY3rotksqLZhbfXD5suchfSabYvWziittt/tBIb6l24/v3KVbwIzK/iMiwniyl4wxREw3R5i5EuWo/NsqyIQnetRqMrESS3mPQ/xenw2ocdvI1HSTbafW77+JnxHPKqcJ9ywefbfCfhjKvVNunx3Zmp1Or9I+whlEl9yQ4txzrrUale0TmNK1yyocjjufF4/sspfafDgXAV4ukGFk9grhgA1AxH2ANMxxkMjQVz+IA1AmbwAp/MABiSONIMjgCqUAeQ9iAgqTHZvAAgqz/hhlLc0/11fH3cT8A8dc0xnO1/EfkvCcuO24tMip/E28u40oUR6iiMt5KJGYiMrHmMrWMCWw0zGcVVxzEGJKhWNTVakPZY/clhBElsk+BkRq9qjMRaTApIFGsRALWEjOw41AzLOo5+vC33isAalsLw/yzEHliQ30VMTlTzd2qsrJ+wt/tOw9CJL5MUvZfhtzDeG4kdxtes7d57N6699vcmxeFr8d4uhL1BhPyNCiFBUl94b5PAGQIKHRH2AqiBNQHI7gAEluAVDkgQAHSvTCmfx+8IA+fxAAqRgbmCpAgAFJA5qAAVGAASKw5tIDL0fAclwACuUx2UwKHNQDn8QAGQQOE0GFAADmMDlIFAmdwAAFEhNP5hQjsAAyfyA5fEA3xBgEBwfN7AmaQBFcA8C4NlIJp/IHJIBA5SB08AnmMCR3AAYzuABrEOWApCaxVcZ4lh4boc2uSMq0QmTcS3mtqvnzW0du9SlJIu4iM+wWSS9pt+p/2P7i4+4YFtsrflCsQsNx3OipiuWTEpUXOkOJMm0HbfzGzUq3AzcuZGaUmUtl1reWChx/KDmdyQ4uXNkOG449l3uvuKuoyLvUpR2Ii3mdtw+g+wzAzezvB9Pw242jly08oqTm7ny3CI19m8kkSEl3Em3ePLPwcMAftRjhFcqEfPT8OKRKy5eYuXe7ST3WPKZGsy+gV7koyHtqhtOfvH+ZW/j39p7/AHiqI6s05EtexDiXPjw5jUORMaadmuHHjtuKIjdXlNRpQRmRqPKhR2IjOyTMWBl3k8NEdvroTzud6ZndRbu493uFMx/s/wAD7RIa6PjSjomx4lpkdTbi2n4kg0qSh1l9Bktl0kr3LQZKJLvG53FHwZUNqmz/ABZSsL4omIxRg+bI8nx8QTFIbqER1xR8nakEmxPXVZonMhKVmK5mq6h0Hm4Nxmq/wvUckZOkJP2F+Yd4eh6kflDnXX9qSvYi9p3ERPQ5IciN/wC7oUanE+svs8bEJep4ho+D8N1PFGIJiIVMo8N2dOkOKshphpBrWozMysREk7me4iufYNYRIZ5l/wDEX25/7P8AZnH2P4cmZa7jhtbcxTd88WjJuT6iMuqbqjQ0m1jspxRdQyHzJbRpuer9EXjbZtRrG2jahWNqFcbdadqrjaYcVyxnBhNlljxiymZFlTc1WMyNa3FEdlWKkLMe5x6vbgcU5ZkSEZwbL8GppuRtwwJDc+VxBCUrNbgh1KvxSRX8RhrEqQ25qaef6Kt2YaRscrcNvGFPrlQkNQqfSpBOTFKlaTqmDSoloaIjJSjUR6d0GSkkvMRkZEZbXzXsyi/waUPE0zSfhobZ8YbYMYeS6HT53+zrDlUcptLmNtq0q1VG0ZZL5GZEa8i1OMoJJGSTJZmq6iJHs34KWx6Psj2V0yHIhoar1Tjtzq1ITY1rkOJuaM1rmhPAi9/gPLEbyXtA2oUTaRiDS/YrC6mqfQaTBjk020REk1E0zZCGkEtKEFYzvpJM9+4es43wkNmcNyJT6o5U6O7ISenyyOkkWI959GtZWLsOw+O5NmyVdX+T6zj1Otu602E3W229RzqNJNXN7iK/DtPdwHl3Fe0P9qMUS248d2WtcxpSU5SW2mQkknDZNCjJCzabc11JV8o81vOxkPQUnE1Lcw/5cp9UjuwnWVONzGXCNtLZJM1OkreWVKcyj+rbwFBgbGqPjCnwqhM5RSZDql1CU43bJpvOKc0loPclSUmlBKTZRmkr3IiC4nbLqjL1H+pFKBXtnWFcFx5CNrFDpcijxIiYlPg60VN6lUUOKQ6+4lJWUlJLyGriSkqVe7dhmtbpeJMP7UK3t8rmLEVBFVkLh0uC9HU2uptN7m2UvoshLTLjjhkRFmNKTUdzNV9Hx1tErGnLpdPhrpVEW9JoNNTpma47DC1MvOpVvJTizbcsSisR7yO5KM7ami4TxxR8NVCHDWulYa1U0ltWciaWR5Oc2oiSZpJNjOyizKVZat5n6if4PHrjKc1Ga8DqbtDhzI7Tbch2oVN2PmcbhsrdJLuUrkbh2bSkz3EalX48ez5ufCt2lyMebTJFP5QhdPw62unx0t3MtRRkp9dzIrmaiJJ7txIsR9o9pfCF2x0fZPg+ofGP8YmxzTBipVz1LUkyQ4rcZpQk7GauN7ERGZ7vl2rUbbQ2446taElmU4q61H2mo+0zO5mfadx10w+yOby1L+nX4/g5xQKkgQTWHmI7jjrkhtC0IZNSc3C+7f8A9x0nmkQZucAq2ep0Y5SOk6P1ur7RMwKU423qSOv6vq+JikZWWRghSm01tvpHPT6qfVLvMX7ZZjBzA+OKJixtvVXSpjcjT9Yk9YveWYu3eZCmm4HEN3k7iHPpfr8gzi2y8n3QwlIw5jTB9JxBR3ESoVTityo8htXO55ZjMlFvIyMzuRna5WEBi7BFUmaTcdzlVMzZpjPCQ8Rb0oPeSFFcrmRERqKxGR8D84f+HvtphyMDr2YYgqGSVEk/4XqcFIWRq079lj4dltw9ipdmR3LyOejMtSnFJIiQguBFYuzxud/DeOOW0W8M9apqcV0PO+KcT1SoVh3D9HhyM8dJt6KmTQ4oysdsqiI0pIi4mW81GZ952SgU6HhunokOSOV1OXZTzylHZNyPcgt2Uklcr8T47r2GsVOh0PEZJdkN5ZCm1JZkI5j6UHuPf6ST7SMjSfAyGXY7wXjPD8KRWKGw7XWokY1Nw4qSRIXkK5JJJ2JRmZW3HwIyta1uO2uUz0aZQ6JmH7bvhMVPZviCi4fwfDp82WhPLKwmYlZkbC0GTbKFJMibcUfSGrKZISkk5ekK2r7IPhH7J8YNx+UVCRCrq+aqDIbMzaIiuam1pLK4RFxMjzF2pHz5m0fFmLMWVWRWI85FVXIdmVhTkdRribyJeZBkRoSm6UpuRERJQR8ROYFlVzA+OKJVJFPXNa5ciK2lKk/GNUjaNKTM7XMlkZEZWIzKxkLhxoQhn7MZTcp4Ppw/qzKhHrDmetUVDaEs+T8q1qXvut1Bb12uW5Pty90DiepUeoVxNPo9YrdKqq1IZbS5S5HJlGZ7jI8hbjtYz3kVrbj3imMsYrwJWOTx5nIpa0lIcZbcS4h1sztdbdzIy3EV7EdyOx2IX/Du06l1BxqPiiG1Clo6shu5sKPh7U9nG5eIycoNmjqlDuiWmPQTbyaFQ1eaWZKrFvIrHYuwj4291+0JGjTzt+oE69XvJcddUjttOx0Nm5qMqM1rOxZCIiIyMjPid9xbzEZhbEn7QQ1uSI648hq2pzs5LMy7DK3aR+AwthH9pVak/JMpIKICSDCqfzHNgsMggsSQUKJCAUSkHI7AgiMU4hbw3S3ZjmXVWk0spUoucuxcPZ4hpbA+hFVrTxXXGsJx/wByiKKRUFZvclBn3nw8Dv3C5JTky+j9Xdu7N367CEBgymeS6X0jiFzZCjemKzEZpcVZRoM+9NyIyPiZmYsIfUyiBcgSTI029QFdT8pyjIj0k5fDcftLuHm/4U/wqKPsTw2uh09xmp4rqCVtxWUqJGkgyPpnNyspF3WO6rFbfYVXW5vCCbjjqUH4avwsHMD0uRszwHUGv2jqDZtzpDat9PjqIyuVt2ordYj4EZmfCw+cKGnJDiI8fOvilKU3PuIvfb7T7g5rVXqmJKxIrFUmOy5s2Qt56Q8re6tR7zM926x2LcViKxEXZ6U2F7EqHhPCbu2jap0VPiMm5TYavOSF2MkmSOJ3M+aR8d5nciHswUePE4m95EFh/Zc3hPC8KsYgb0qnVbqgx1J56Y5WSp0y7MyjsnxI+4exvg+7OKfgPBaMYVjPCm1VJMstqTd3SSRnlIt53M7GfeREZ27MV2Yxpm0DEEvaJjiHyenx8iocNzc3pNl0aC+gV7XKxGZmfaRjX8T4nxpiCl8soeemRGm1/wCJONkRtN5UpJLCFEZJuVkkZluvcrHYxxzslN4OtYj4Kd8IDbjMkTJGG6HpctaePoc12oJEfnHjIzJSi4ki/GxmXYPJDGG6piCuSPJbcioOrcW4p5XFZXubiz7CM78TuXYXYWi4vqtHbyUOnto0oilvSHvXMyutSlqua1Go7mZnvO+4a38HvDtPmYLm1jyehaKw8bLastlrbbNVrHx3mZX9g1qr1BtHmDaDSZlHbjuaeZpCcrjnZx47xTfK9Pc842v7h6z2zbLXI+G6nIp7aJEdbZ+l5ot/eX2do8uM4ejtudI2N99DojV7vgf0/aNIo9Pdp9DpcGOh3rPaZrcV7zPcI2RjHEEz/eP6UkX9xdKHhyluNo+Jo/m/7jUsM4VwvHj6jlHiLXl9Ju/4jCfIhF9S48ecvB5qXOxBUHEfvC0e/wDuF00+sOebjyFr9XTVzfuHpyZGpcdzTjw2kfVbIR8vk7fm20I5oh8r+DX9EzzYeF8UOdI5S5GT1stiCzUPyf8AvHX+kNLxhW2221x23Of6SvyGXVSbyjP7x10t2Hm8he1LA3mP6jnnA3M7hHODJMdRxPuD30wzWoHef1PNhPL7ACwHLiFUGOab+cBXFADADqwhm8BxrHJ4gJyHSkLGemCJ4Arp9QJDBUsclAIRBVSgwDILUcDlxWm2CR0fKBOU4GgE19oUbBWiCweQOUkcjsHArigZAIZ6gPYwmngFvkwZABBgDO4OhI5wwMASUEVAc4SDFkWQQWQCN+bMKoSFkMirKQ5bMIpILJIRMpEkysWzCTWpMR6iPS9XuFMaMWnDtR0/i/U1bJV7uH67Rkyj1V8HCLUMQbRKV0i1oQ9qaiu5NrkfgZbh9AC4DyT8B6gU+RT6hiBeRbzThtt87fvSnMZFf8h60R3DB9TaMcBxw4cAo4cOHAA4cOHAA4cOHAA4cOHAA4cOHAA4cOHAA+S6UhZPEINq6MHIxk0AqoukBSPtIBnMGTxAAYDl8RySBjKwACpQKpjdTnJ48dv03i+4lf3FpUYq2LP3yE366j/7hpYAnGE6bf67zE5FLUo83T5+dKE/apP5EYh2z6NAumD5sOl092RM6i3EJzZb5b+4wZAoRSdNzTb6/wCj/AWGGTjcdH00mMV+ES3XMF7VKZXKfMmtUyoNtuaLchZMKWgyS4k2yPKZ2Uk7mXA/Aen6Hgqj4gwu1VKfUHU6tPRKbUlKTQq6SVa9iO24/sEuePJU6JRSmNKQ9p0d3Tc67jeZXqkSrn9pEZDD9rUFzDe1CPWI7nxetx23Hk8UKWkiRf2kSS9wncfbUv2HhoobjaNVbmbm3vkL8hDUvE2G9rjcTlja0VCjq1G1ZjspB9xekV+JHYyPfvLcOezueT1uFXpHMhwhxuR8mDaJd4Xl06RT3NPT/m7AmyfzgyOKa7gDIStEV12/ohlol9ESOHUfHNP6JhMgz7bVqfsnN0+vqR/s10mZiUwWhv8AZuk6f/Ct/eVwvtMpblQo9Tht9dbK9P66SzF+FhGbJKhHmYTiajmSRCSUdxPbdO77gtj0IrfjvH0y6rb029RzrhuZ9pgZL+o59BATFHIMqq/yOG7I+iMcrtR86566hoeN6ppx+TtuDGcTSv8Ad9Tnr/E+A1gZFo2Wxm+UVDEkhvOiO30f0lkdvx3Db4Go3DRqdfKWb2ii4Pw35Pw/Sqfp+d+NSO+xb0l7zGgNJ6MKfczVLEQxdIFL6YTymDDMA2X2iubQK83h/D8uZqc/Lot5fXXci9xbzPwIWLN0eoMex9LkYoxhT8Fw3M6GnjVK7eeZkVj9hX+0BrTHeX8ItWyejuQ6GiZIb6WW4bmb1UcC++5+8hf0BlTorcOOzHbbyIaSSU+7cHgAutdk22GBwnk8PuHIMBkLXIdcgUGSYCzINofLKfWHeWeakKzMqT1F95X7y7uIoqnHG3NRseiazRafXIbtPqkdDsR3rJUmx39ZJ+iouwyGB42wlWMDyOkc5XTHVHyeQlPW+isiM7Kt7jte/G3ZTifQwVjp6klSsYyI+TU6iOqLPJxxH8n8okOZ0R05ezPbiRfaMlZqseR0fp+qBqGpIhrbjuej1R0Qo71k6v1kPab+xPEOIplcqC5EhxWTNlbZSrchHZbx7wnDlSHMjfPyCEV0fnPWyqGxbG9nkfEEyI5UG87TqiUr6DZGeb3q4ewh9TbyauDSn/B8xGNnLseWbt8GPA/7N4TdxxVI+SbW7sw83FEYusq3Yaz4W9FJH22F/wAUYvj0OO1yiR8YqDhx4rfrOGnMo/YRJ+2weu1SG3Hajx20NNR2yZbTwQlBFa1uwtwwrFkpzFm0yn4kbqGej0ptyPHZy7kOmhRLcSf0zMr34Egu8x8rfyVfJzZ6VNMovCLa49qOanr/AKP7we/R3CJf/b1iPf28P12g6eA8v/zHpCiEADVpgyDBnE9GENCRrAoUBJsCSBOQYZJgVECkoBm8AxBspjkpBSPsAKXphgIzFaf/AN364Dz3tZrnljFi6e25nj0lOin6Tquc6Z27uaRd2Uxs+NMRN4boc2uOc/kTJuNpVwW5wQn2Gdr9tiMeZCVIczOSHM7q1GpxXapZmZqUfif4W8RcABM7hN0GNQQUsUBwt2zbD/7SYwp9PcbVydpXKJH1EEdi/mWbZew1dwqKT6RA9BbDMP8AI8PrxA5H59T8yr1mEGpJH4EZ3MvDf3AnPoBqLCQtYxyApmbGDexYUGSYFSQCeAQCyUgSLTAIHAABXnTAgxFYHAAKSBjbBAYjuABUi7QZPEFNQEAHKMKJMJgyeAAFULBlEEkqB83gADkJCplYAlTYA1AAEj7SB0/kCpIGQoAHJ/IHMrAuXxCgAOJHeFEhMj7SByUADjMcSQdKRx8QEBkmAIrAyeIFPADHk4isDp/Mcn8wZJAD5AZB1jAkdwIB4AzEOcX0YMZWDSW/ptr6TJ9IAsMhMXV6HhulzaxUOe1Cb1FN+ufVQj+ZZpK3v7B5oYXMqkx2qTHFuy5zy5Tykp3rcWdztxO3OsRdhWLsF522Yi5ZVIuD47nMj2nTOdfnqSeik/qpVmMu9RDSvgZ7JP8AaJtIRXKpDz0TDSSnSEqb5i31H0KD7N5kpVuJaZX475a2eDpqXtwbZ612NbBKfhPY/TKFEW0isPJ5dVOPPmOJIzSZ8eakktl2WSJCEw5S5D0eoR1tOtN5lNqT3btx+JmRe/xFxdpFcw+4uoUfVkNdZxnN0iN91En5wu23EuHiH5TKHjOGiPPcQ1IzFouJ3HnK9rGdjPxSfcOuMMo852SZm625EiQiP8q64avrGs739xZSt2Eki7A0xrRY7jeHKW3I0pEvEUDTVxzHHUcpd/DLHMr95kLqnB9QolQdmVDK61mUll5vtJVzMzT6JkRF777z4iIixHMSbUHag3zImEqecNKkqI0LnzTQpwllwu0w02RX3lylQNXEjIaWtyHHa1MmdCsqsvpX3jCfh6YiqEf4Mc2nw5Dsdqp1inw5zjbxtmpg3c2kdi5yVrQhKiPcZKMj3GY9KYmwu3XKetvlC4shpWo24neWcvWTbfu7ePgKfiDZ5h/FmF5GG9omH6ZiClSMipDLzd21GgyNKjIyukyMiMjKxkfAyG1b1mmSz4xL03PU+7m9tvdw93uCBp0x7U22/wDh+SIbkjEmweqLmwlpzfs7KcM30GRbyjPrUeoSrGrI5cyM1c8yMiLyDXMO4gw3MXS8QUOoUqWjnKjzorkd1KL2JWm4RKNJnwURZTLeR2O5+5XdGaOOcMMiDjyPON9RAlMOTdOsQuTturXyphOZts1klalkSSUZbiIz3FfiYjydbcb0+vn5qU+sf+o2zZBgSn0eRHrFQb5RUFp1G05rIj3KxWTeylkR7jMtx2Mt45+byI01PJ2cDjPkWqCNsiFMcb1JDfXVm/XvFQxNs0xRiSY7WHMSRNVCSTHbVFUSEtp6pGrOZkfiST9guzFYhx8jchzJn5qfbb7vy7zEkmc3McapdHbXNmynCZbjspzuKWo7ERJLef4W33tvHw6ssV2a/s+6lVVOnSb8GQUPaljTZXyvCdUc/wAMqbiG5EWU4pyMk1GRLeI9+405icNPWQpV03IjEpWfhBbZNl9Yj40b2iVPEESqvaenKkE7DkoPM4aSZvppIiSZklBJMuw0ne9E+E/iaHD2mRNnceoaruEoejWHmee0qqrsp5pJ2K+gkkINRGZGtbpGVyMizyh4W2iYwhzXMJ4bqFYo9EcROmRY7JuoYPnJSvIW9VyJRmSCvZN7W3n9bxowhTvYurPiuQ5zucam8Hv3Yv8ACZ2P7UI8vD9cjtUGoVWYuRIh1DpafIfctnJtarmyZmRqNKitmUsyUea52XbxtzwvsPocSjx47U2qusoTT6WyqyEt5TyuOGR3S0XYZdbcRcbj5+RSp8ejx5kiGuJL3qU2pO9bnpKPhZBHwvvMrbiEXUarJqEh6ZMkLdedtmU4q6zylYiue8yItxEfAtw0jTDyj4v13/VM+NCXFoff+fwM9qmOsSY0qjtcxZWHahUKg8bjjitxWI+qhBbkoIlJJKS3ERERcBn7h9IJPEzupMab9RvN9pmR/wDSIbpBuoam/ojmuJGU3lvq2KC4Uan6mE6hIhtrdkahMpSnikjykf2Zj+wQNFoNQrGTk7a8mbTzcCSZFc/s7e4W+K03Q4btLhyFrWtWZ57gSzIi5qSLgRfeLR6F3IjV0+yLg0lunt6kxzVlrurwa9neYUU6OM3HM47J4fcKPOdjm8sAHSXUAIIKoSA3gXbB+LaphuZHqFPkLjux3EKSpKjLgd+wfXL4O+1On7YNllMxG25mlNJ5JUG3FXyvpLnXvvMjIyMh8Ym5DjeT6w9wf+G7jmZDxnW8IOZlRKlDKQlJfOtKte3C5pV2dwwv8HbxrMPB9BX4LnSyI7mR1bZNp7kW7iHHIkR8/KPNIslKuK1nw4B8jsHKTn/XaOY9EqGJNnGF8Tz1Vg46oNbQ3ppqkLK3J0+OmtVrOt336ayUntIiPePI1b+BxtMw/tgoWII9QpuIsHx6gVQeU9dhyOtKzcyrZSRlkzkixNmRERGREkjHuRmM3HzafpqzK8TBJEpDbrUfTUtTt+r2W7T8Av4AydeF4bbbshxxFQmy7SJUxze5IdtxzFuIiKySSnmpJJEREW4V2XB5HlbqEd2XnUaVKbbJBtX3kVjVYyLwsNllUan1NtciA4hpSlHmU2kjQoy45kluM/Hj4ivy6K3Hc/xyOnSQnNrJVdtR9nO4p8CPx3jnlUdVd2FqUKiyJFHmIbjyFrhO+cTv5hesRH1TI9x95cReIi48dtfxfS9LMlJIK/C599+8Vqo4a+MImN6udpR5VNvG3+FyO/fYQdSqGLG/IkdyHHWtdahNuSEuHuQpyxpUhRXUSiMyMyPcVztusI9v6Ldn4NYZ4BdBiMiPNw3IkOQ4hch1KMyW72vax8eBFltv7E+IO9VIcfpOUIybud2Jvf8AMhhOv2yUyWQYVbIN456jaHPXSSk+wOkkOds0wGWr9eqW+5iiNU6PtAxJIqFQj8oo9K6OOy5fTed3HmUm9jIj37y7El2CSxrVnG22sP0vnVCqq0W/oN35yjPsI7KIz7iO3YCO1uj4DpcenuSEIjx05UqVzDUszzGo+8zVc/adhqlqQ0SGA8EUjZ/Q/IdLclOodlPzHnpTmo4684s1KUo+FzuRERbiIrdgnZcuPDb5Q44hKEc3MpXaMvxZ8IjZ/hOnrqFQrEfmejqdY7XtbifuHiH4QXw0cYYs1aHgvVplPWk80hSjJxd+GVFuaVr2Mzvv4bhcKpyMzf8A4UHw0cN7N6e7h/B8jyhXnWzSlKVcxq+7MsyM7ER7yLtMfNTE2K8QY0rkvEmJKhIqFQmqzPOOKM/AiLuIu4OqPh7EmMKoiPT6fLmyJbhJU5lNznmdjNSrb+/eY9F4I+CnHocNrEGKI7tTkec5K2kzJFlGRrUSbmSStc7luHo1acdHPZmZmOxnB1P8sRKhVI/K15sqo+UjJLVt6lbjK9jsXtHpWhUWZjzEEeuY8cXNo8Tm0+ltpImIpFuSo2zIiUZESd/EjMwzn4Oh4bh/4Xkadmp1EtqTbo+ObMREZJPsuW8rH2GIRcrHFLc+L0eWtCOa2lttRkoy8eFi7+0YWW+5Iv2HHEz1PScF4bwvT+WVxyPNWnpm20722m7XK6T3EZX3kfAYVtp294Tj6tPqlUR5Kp6dRUGKojclO3JSG9x2Ox239hlfsGJYkrG3TEjbtPjuVh1p1R6zaWzMlEfo+Be8UqJ8HXaZiiqcnco7qHV3ccU8ojPcV+/jbs7t/AOFaTzkqRT67jOqYsmcnbbRCiOvLVotq6xmZmRH4EW4u/efaPoLsvgx6HgehUNzI0uPBazJ+mtJKUf2mMAwZ8EeqUdyFXKw2hbSFIec1PRJJ5jL7re8bu5O03OjyZEdXL3dhe4tw6sx1MWWTFFI8qYfm0/TzokR3E+F7Hb3GY8OVChSP2gdpcfJn1jZbT43Htmk4lc83I56M33DzdtloP7P7SGq5S4/xR1TcpSU8E84rlu7e8hLUZI6OPf7ZSKZCqFLmLjzI62lteir8RZUYh5PkbbGkV2j0fElLRM5iJGnmS4nwK9j8Bi9SiTKfI+MNrQjN1sthwSo2Z6dV8dSwpqnynXX6wg8S4o5G3/FWnm/R8TEJU8Q8nb84KFVK85IcVqddaucoaVcfJPJ5SUcRZ1Wq7khxfSZ/pK9IQbj4K+8Grjg9aENEeDNuTyxbPqAHnAklWmCmoUSGbT0YeNRwlCb1HA+dU235sAsiDqvkwzcIPUR5EzzbawhIZ02+kAMZhZogBJChHYBn8gFqCQ5SwYuABgl0fmws0n5QINnqB4gujuAMoOtzow0M7g0lYIgACyS6MKEVhzZdGOWYACrXpghHqBBxfSfQCrXYABZpsGWQLn6McfENAHbMEcMCkwkpQoADUCtp1HAC/TDmEgBDFG0BwSAkZWCrBiB6imUgpm9gTUocSwmti0O0LE9Q06mRz083V9YV1knHHNMbHsOwO5izEkKHyfOmKpEh7MndYjPj7LX95DC/sjk0r7pHqbYLR5mG8L09xtx2PIX0mZtRoWkz427uFjPtHoGkbR6pDyN1BtM1HrZjJwvyP8AEZzSYjceOhttvIhHNT7C3F9wkErHle7LOTvVccG1UfGFDq5I0pei6r5N7mn9p7j9wnbkY8+6omKVi2sUfo4cxeT5tznoV7CM7p9x/gN4clPyZuo2vMQ65CjU3aXTpBWqkdcRXV1E89v37rp95W8RbYVRhVBpL8OW08hXBSFEr8BvGal4IcR5cgIKR2BhRJw4cOABw4cOABw4cOABw4cOAB8lAciCSDByUMgFUpBgCQOfwAAolQBTgIOAAKjFOrLjkjElPj+hvV9nD3C4L7RTHF6mONP1Geb7CI9/4CgLWyWpk/XETzVUkUultcnydK4ebN6JERbxBsl/n5ouVMw03UKfEkSHOopakt+texcfcADLdvVNqGNNnaKg42hciiPFKTlSedSN6XCLf3GRn4pLs3GrsT29N4f2Rut1D4w7TI7kVKVXNfO3JL3Ee47bi7xsbuEHKg35Pb0ltSEmnTUorKIytbx3DySjD8jZHtYquB65D+JTVGltlxOdt1CzJTZ77X9Itx8SsMXk9bhTjdD25lGxriioYorjtUmc911RqyqvZJdhb+4hcti8RyPUHahqZMlm8qeF+N/s3CYqOynD+JHHXMPyPJkvMatFxSnY6j4WIzuaPZcyLwE9h7BcjB8dFPmR8khfSK5xGS+y6TLdb2W9hcBi30Oqd0IwcUXaRVW3Mmo2hYQPye566BFG6AJYzPM+RLMNQ23Ojkf1CUprMflCJEdzno9H1vAVhJBdh9yO5qageMETRP15LbcjUkNozrT6XpERdvh3jI5MSRgPED1Yhx1u0eb++Np36K1b8xWtcu47DQ5E+RMcQ451Ec0IrS3IbW243nQtOXw9/gEb8e72e1+GNYFWh1COiZHkIdaX8olV+z32PwDh6a3Hj6n0fyFcmYFh8oXMo8yXTHV85SY6ujUfflVYi9x3ENVI1YpeduZih2a1v029Mi+0+J29pi9SrFX9MhsSVTlkxUhzJkR6v/cxVsHURzGGOI8NvntNK1nldiUJ7/wCmK6l5Pj6fpr5ubiY03YlhH9n8NrxJUG/8QqqTS33oaI7kfhfuF/GJyryXtem250fUR1fYRWIKZwVwGQINA6TBhyfyBc3XEsMMisU16Ph+hyKpI6kdvN9dfAkF4mZlb3ihbH6TImcrxpUPOzXD01KT1ivc1F4Ge4vAveGG0eoOYwxRCwHS3FrQhzNK0/RPgZ/ylv9pn3jV6TTY9Lhs0+O3kajtobSlKbbiKwo7f8AYo/lj1KnAsngCEVgon8hBxB0mDp4hJTgFDgADGockcR3A5PABSDq80My2qO8oh8ncbzoRdOXsSduNvD8zGkrcHnzaHjNtyZIbbzrjreXpqVxtuK+7vMjHpenVe7N/wAHkeq8iVUFCPlsp1HwpUKpUPiba+erLzUmeX2F3WGlR9jNcbjoc8qRF505srja0Gn27jL8BZNktJo8iP5UbyLdaSSUpUo7pWZbzNNt27gZjSUJ/XAbc272pJQDgxnbDvPI+JKLIoeIJtHkZFriK5ym+orMlKiOxkR8FEPU2yGlyKHg+mTJkfSlzWUPKSrcaUGV0buwzLeZeIhahsYh40x5T8QOOIRC5iqs2rdqk2kktmnuNVkpMuwrdw1KQw5MmIjtt8zqpSlO6xbiIi7i4A5vMhyaYpfRrVU6ZP8Aka13E1Pp7bUeZnWuXzVJbURLS36St9y3dm7eM4cL9n8WR6hQ5nKIkSYjk8pKTQh0rXNKkne10mtJkZcb2M7laX2mUBxuoLqFLzuyOTobSy5YiSsjNJmkztuIjva/EVnBjVUkVRdPqEN1DMRknFPOJOy3TPqFfcdi7S7S8R4Ds3metXDSGxpDqm3HFuR21oaWro21WM0F2JuRFw4DgmSgpn8BuS0Gzgc4TNA5KQmIVz+P3gQkDEdwgBHAD4Apn2mAAxqDd9wKrUGM95tttbjjmRCEmpxSuCEFvM/cVw0BkW3CvakiJhNtzmbp0rL6PWS0nu9dRkfDm+/L1Hp9GHVUrcjFFUnYkmNrQuoSFvNtq+SaPzaD3nvS3kI+9RGfaGeYh0JIArphAlA0hYSNXzYGgJTD9GmYgqkSjw2+lmvIZTl9ElHzlexJXM/BI9eUiDHp9Pj0+G30UdtDbfsSREXd2F9tximwTDPKJkvEkhvIiJ8Xjq/iLLnn7CLcX1jG8Np6P9d277hhYNCiCBjSCtrBs5DIoFOoBQkCkCn8wAGQYEEHAAUzGOzeAKkHJIADg4SCuTwAAZJg2bwCYElgAPm8AoR9pAg4ABwcEAn5wACpafaDBIHQYAFFKBTNvgOX2gdMABiMHzGEybByIABwJFcEuYUQAAyVAU/mOMhxEAgOFEECJSDAKwGB0AqeIMAYOYwA4cAAqxWsV4kp+H6PLqlQ58eE2bjnZntYiQV7c5SjSki7TMT0p/TGD7cMSuTJkTCcNzqWnTvfuZb8fTUZdlkBMutbPBnipMyqVCXWKg5nlznlyHlbzJJqPeRcTsV7EV+BEXYPpt8ECmUPBeyOlQ4bjT0iofHqs4lRGtqW4RXZWRb7oIiTYyLgZkZ3Hz02X4c/aDEiHHG/ilPSUp5XrHezbfvXY/Yk+8eisO4pxBhOoeVKHMXHd6qubnbdQR70uIPcoj42PeV7kZGOGfMjTM7bOI7YYR71qVRj0+lrqeujRa5ylccqCK5n3kZWGSHOmSK58Xz8okOdIngSnFqNR8LERJvbvsneZ8RH4G2u4fx5HRQ6hnp9TWpClQ9QzbeNJko9JSuuRnYjQqyrGZERlvOy0OkuUuqLqExxDvpMvJVudNXWVY+B23W7rj067oW40PHnS6sqRZabiWZS3PJdcj8z0VcSUjvI+Ble+4SlMwzR6eiTIw/1Jsp2dI6TObrrnW3ncy3ERF3EREViIVae9IxRjCmYThuZKfTG/KlYeTa6iWhTcWNe10ms9R5RpO6SZSRnZdjlHYFcwm4uRT3HZcJas3VLO1vPrEXFPiRXsOmOV5Odlg0Pk5Df0fq/6/cEEUhtuQuRHcXz+tm9L2l2hakV6l4gbSbfMd+t+B/kHMz4uKY0RL1Db5+m31/k+z3dpfaKhjvZZg/aRS14fxxhen4ghLSacsxslraX2GhZGS0GW8yNJkZHvvfeNBKZ0YjJU+Pyj6/WV+H/AHCU9RNHzh2+f+HBiChtyMQbC6hNrbSFLe8izpDZTUdpNsOmSEPW4EleVduKjvc8DwhV8QUeoSMN4op8ulVijqyyIcxlTUhpfDnIVYyvbcdrHbcdt4+x8ubHbyN+n6XZu7xjG3vYvgfbJR+WVClraxHTG1uUupRWyKSmyTPQWfB1teXLlXuI7GRkZEYq5yvhiR08Oz9PPMTw1CnVTEEynw6XT5EiQuQfNbSa1umabJQSe0zMy4W3EfAa1jvG8P4Hezfypyen1PbBXWTTFZeSTrVBQ6krahpsalkZKLKSrmaTTfIk1DdtlGwyj7K4/lCO5y3FrrOmmU4lDqKYaiseQtyVOHfed72uRbut82/haYop9c20Vuj0isS6rCw/KXDeqEpwluSqiSjTLcJRERGlLmVsrFcjQ4REZWvPH40YyXQ6Od6hvHCeDJofLJk1bkiZKmy3lLeceUo3H5L61Gpxaj4qWtSiM+JqUozsZnv98t4vw38D/ZXE2b4b5JVdqdQbRVMQPKVqMUqW82VkLsScy2m0oS2zxIkkte9VleRMIUM8FOR8QT0f43HcbmU9nm/EnEGk2n3SO5G6RpJSW1EZINKDVYzsTio1KRUH3ZMyQ7IkOuG44884bji1me9SlKualHxMzO5nvMzHpOpW+T849Z/1Q+Lmjh+X0b/AtWazUKzUJFUqklciXLcN6Q85bOtZnc1HaxXv2Fu8AzgU6ZU5KI8dta830Q7pNBmVOQSEdT1hquG8Ow6RHQ5bpfSUrf8Ar2DaMVriJ+Teqerw4uXJ7Tf/ALnn3aHRnKHXGobnPVyVtxz6JqNW73CMw7hyqYkqCIdPb5iOdIkKVZqOjtUs+/sJJc5R2sVrmWr48wlHxhjBFQ5ZySlQoJMypSU5zN0lHlbQn0lZePYVyPsBmip9PhopdHj8khNejmua19q3FF1lmXbwItxWIgvifqvoPOf/AIXVOfyaGLNNh0Onoo9H80nnPPOW1JCzO5qUXolbckiLxPfvEZIifOfr7hMuuaYiZkjUFl2XbPMyOkEGpqDt0w20gF1W7I5CdQLmTbbYTN1uP9cJlqSHAmehW9ojho9Rwew//Dwo0iXtkRI016UWmvvOdheilN/ed/Gw8j06H0iB9EP/AA3MJ6beK8WZE5E8mp7f2G4r7LpGNvg7ONHvPcRJICOHDmPVOCTrJONqb9ZOX3BUAZ2AAwbiOR3Ecncyx2mzSlvjzvEz3/eCHM6RcOQ3myN5nl79NN/RM1bt5X7Q9eUsm1ZEZl5eqGMlWpnjzG1JQtJZstzNXgeUt5dpkR8Lke4wARsvCsN/4xTHOTrWnNl4tL7b2Lq3702LwPgKdU4DkesU1yqR1xI9PcXMceVvbddyqS2htfC5EpxRkeU75d2476FGiSG5jsh2QtaVWS23bKlKO6xbjPx3n2bi3B5JZbkR1tutodQtOVSVJIyUXaRke63tCwNPUzJuVyhyRMc6/VTm4JNW619xXIiLt/MIV15zTZocP94lp53NvpMEZc493Ez3F7z7Q/xtRafhujrmUuShrOpttmCpJuIecWokpQ2V8yTVexERmlN72sRiJoqodDqC5EiHkWu2ZzMa0Ktwt6vssREPO5U9HqerxON+og5ovlChcjp8eP6icvODuoSY9PhuzJjmRlpJqcV4Fx958C8bDqdUIlQbS4w4hf0c1jEDitH7QTImE4/PRIUUicrf0TCTK/DgpW5Jd1zPsHNGP2zmscovEhrguBIqkyXjSqN5HZqtGG36kcrFex95kfu39twrjbAcPGEPk8zqfSV2lwFtabbjtobbbQhCE5UpTuIuzcDHwFuXUlHizGfwLo9ckLqFLqktGdxebK5cu7mkq1gwoP8A4fdD5QiZiCoS5a0WVpqcIkJLtKydx9nH3do9awcdYfqmMP2Pj1VCKrHZclOQ3E3cXHI8iXSUm5JLORlYzJR8eG4WOouQ48dcyY5kaj9I4rwLj9vd32HRKyUcaj6GB0bYrS8JuNYbwXh+OiQ71nk2RkaukjWZ24bzIrXO5C4VWDT8L0tGH6O4hc2oWZenZiNamCMidyGngZmRI39pmYlMR1OoYfo/7USI+R2a9mezJNaGWFFZts0pMlWMr3NJ3IzvYxTaTiDA9c5JR6W4ilSGkr5PFkSD55JNOZTLjhktRXWZqJZZiMzuVt4G3jKOaeJPDKFXsMR8SYgW45T3UTZDxMspb3GoknZtNjKxkRWPhuK53tuGhyKVQ8P4PiYPpcPlEtatPlSk3W6tR3cdykV95nYi3WuRb7bxp3kej1SRT/jvK0Z80iRHWUdRWLNprLmHlKxGZkRqNJmRmRney7OqT5YqkjFEhvoo6ibipV7Fbz8SI0nfvMxDmRXlLRvJV8U0nDezvC/I26WhdTdcaT0dkZ3T5xtXMj4N2MzLgak8COwk8J0iHXG0Yk8jrp6NNbKnnEkhCrpIiK9ucV7ESrFvsV7bjh6lTm9pm0uRyNxfkek6mZSlGZOquZOuJ32IlKIm0kXYlSi3mQ1il05uPS0OONcnjR4pNtx1byta6zWR3IzM/wACBGWDZlA2gwG6HgNDbch1aJaW0p1Mt0kqyrEaSLsuW8YHNR0i9Mbdtsltt0OmQ221tarhuaLdtNKGytck2I0md+HDuGJPGPTgu0wYg082CvxYcjpJEdDv/MSR5fYEXW9PpG+YE3Jmm2txwNklari225nJ4fNRlzKT2X7SEZW/I8yju+VG0aSEmrNl6pdlhL1CPqNqken1hjG0bF3I88NxxaI7ScyuHHuCNFZqZvjZxunuIbbcycouptPbkIy3n7fcKQ4+4FanU3KhMXMkddfreiRcE+4MFODprhqYznv5HBuBsteo4COPBIjsNCB3nIGQeo4GpOB+ylvzgAHjSm22/pgpu6jgauvA7XRgAmXqw3Dp6IcPrr84r+3iINStTpNRYI7qecAoSABUEUoHV+QRV50BANjBzP5MH+TBST8oG/ACrSQqSgiSXAWS/p9GExYCrVqOfRCyCCEYg7SAMB0GE3lg2fow3WeoAYmniHLaOjCDaOkDhSgAECpqCZKA5iFgCZghn2mBdUCEoAAmVw+aVpthkHLhgDUOboVQYZtmHKBAsMUdUBQYRWrpAqgtTI22E3gpE1RmdRzU0/6fyHt74PeB28L4X8oTG8lQqaiezKtdDZpIsp+2xH7z8LeY9kGEY+IMWQqe43njx08olewjLd7B7IgakNtHJ+YhCSSnLfgV7Fv7h5PNvw8Ho0VYLwnowYV+PWtPzn9QlI9SjyBw7GzQ8M+0xwJn8AOYxeQFkr+UC8aozIbnKIchbTvrNqsfs3cffcM08AIpSJLxSdpdUiL0qg21NZ9YuY4nhxPgo/cXtF0peNMP1TI23NS08r5N7mH7jPcfuMYmDJeG0L3HoyHWj0KSiMKDD6XjCuUfo4dQXk62m90iN3YRHcy9yk+wXWl7Uae5lbrEZUdfzjN3Ee8uKfeOiNqkZODL2ODOn1On1RvXp8xqQjvbXf7S7A7uQ1IBHDhwAOHDhwAPkkgHI7AiVgwyAVQscC5fYDJ/MAAkdgJrA5/EEc4AABTopsFPKMaS3PUZ/p3JsX2moXBfmhVMPL1K5UHPUVp/eRfkKgQW1hXSIFvKpuU+G0236v47xUoxWcQLs5QG5mT/ABRDS9Muaps+b7yP7rAKyOaTV3Ko3IbbqiIUhpnM2rMkj3H2ZuPs3jzT8KGqVCsYgpVYcrjVTkUdOip5LKW1tFnJSUKykRKMrFv38T8R6WqeHKHyeI444heRRNvdyyMuJb73uKpjfYjhvFmH6hDp8fJUFx1qiqbt50iNSSsRFe9rHv7e0TOOx1cS32rE/wCSl7P6nT65Q4Vcb0kL0SU9lTbeZXO9i37yMWZisU+sN8jkR/SPo1ddO7rtqLeXs7eFu0YLsUr8hulzaO56yHE+xVyMj7rH2DR4rzkdzUbc5/rdv2jllB5OjlRamyXq1GcpeRzzsSR5t7sUfak+5Rd3HuEclAttEq8eZHdhzI6HUSE5ZDKuCyLg4jceVae8i3W7rkIOsUzyfIRpuasd3nMuJT10f3LgZX3CMGECPHZnAYisBFFh0oApT82OJQTlSG47a3NQAsiM+fyNtbgz6tT9TPUJHURfnK9HxEpU57kxxbepzEdbuGZYzrsiqTGsL0PO7IkK0+b3mdi+zifcQaWxD8iuD6HI2kYwajyG/wDD46ickK9VBHe3vMiHooibbyNx29JpHNbT2JQW4hWdnuE6fg/D6Ke23nlu9JKeV6Z9ifYXtFmNYdkthpByIGQQKDIMZFN6givY3xK3hehu1RxxHM5rafXWrcRF39/uE86vTbX9BOYYli55zaRtAiYTp8j4lT1ZpDieFy65+0iPKXHffusKRvQt5E7sUwy423IxhVOfNqajUlSvUNRqUe/hmM/sIhrhFcNYUCPDjtR4/MQhskp9hFuCyfzEk3y3nkVIrAxH2BMy7DAo4AMw5pApJtsASwKukAUgbGBJQAkjjKwBiFTY5RDdjtuaS3WzbSr1TPt3DzUrDUzFGLHafT/jseE5pvON3yIIjMj+0y7Bs21HF37L4fW3Hcz1Cb8XipTx3lvWXsK9vGwHZXg5vCeH2uUNoXUJdpExSk7858EmZ34F9tx1cfkT46eDO70+u5K2z/BYsL0Nuh09qG3k6vOyp8O/iYnbagSIxN4YpnliqNR9PokdI99RPH79wwnOVktmVCMaliJYqNTvJdHQ5Ib6WRzvqo7C9/EP6dBb58z1Or7e0w5mLckSNPT9LKn2W3F7hIyI/J46G2/QSE+0xz3FXqlCpdUkcsqDaF5Gzyq9Uj4n7RSXUR23Ftx3FrZzHpqUmx2vuFwxNVuTx/JbfXkc5Su1KP8AUVAy7P1xGSrSOnftwEQYUUoFIhxELYhTMQMR2CRn2AxLEgHUoARdhDgKTAAci7QmtQOr8gisxQAOLGb7Za95Pwv5LjuZHaqo46e/SKxuH7yMiv2XF/kq02x552k1/wAuYsl6bmePTFHBb7SUaD6RRbisRq3dtySQIAVQy02wmago8YQUsbQATUYPHLUc02286t3N9bu9oSNQv2xjDnlzGDUyQ3nj0xPLHObuzmdm0n4Gdz7erwDbA3rAmG28L4fj0v00JzPfSdVY1Gf22L2CxebCbBaf3c79eNzC6uA5GNAEVwYljkLA5fEIoUI+0gdswmlQUSQABXpgCUDLbBDSABRKgopISByPtINAHAksFQYMZdoGAdPAGQQKogCTCAVIxyAUzuBQQAFFG4FCUE1cRxcQAOUkASWmCIUFMxAAECkFM7AyeIABM7A5GCgyfzAAJcQciuEwoR2AAoDJUCJByUAgN0gMm3ygLmMcZ3AWKAySCaDB8xgAMCqMDlIISHdNtYAIHFNbj0eny6pMcyR4rK3nlduQuJF4mdiK3aZF2jytJnzKpUJtcqn73NcOQ9lVuSfqlfsSkkpLwSNQ254n1HI+D4ef4wkp07nHzUEZky3btuaTWe/cSUlY73Fa2cYc8sYgj6jeeJCUiVI49hkbaD8VGXvSR7uJDDkWaxO7jV6mubOqD+z+G2o8xvJNm/GJWZNjSaiLK3/KW4y77iyrb0/qAmo250npr63t7hyV/OD52b2bZ6aOS5puIc1FoyKJSVJuRpMuBkZWMjLsMjuQ2HZ5t4mU/So+ONWXEX0aaklOd1HcTqbkbhFw1C55FvMjsZljbifm+eAS4NaL5USyjK6iFywz3XggsPtty6hQ3EOrrsg6g5I1tUpBmlKE5HL85CUNoSlJbkpSRdhmLFIrcf8Ad25COZ5xW4y9g8N4D2l4gwHM1Ke5yinuqzSILjhk0s+N0HvNtf0iLfwMjHpDD+MsObUKXyilVRcWoNNpU5mvqxzO9kvNlvUgzK2on27uBfRcbmwu6fZ4HJ4c6JZ8otVaiU9uR5Qo8hESQjnKS35tZ95kXA7924P6FjRvmU+sN/VUr878RkVR/ailzPJdQhutOr825Heuh1HDMhVrGXYfaXaRCbnnIpdHjw3JC3ZvWU4ripd7qL2cC/Vh2e5qc2hq1Yacjw11SjtLlIy5lNt7zt9H2dxbxi2K9qlHw/HdqmIKw1T4iHEM6zlyQlxSiShB2LiozIiLiZmRdpC64dxRVKPk5Y3na9Lnbr9xkfVPxIM9vuy6Pts2P4ow3htxqJWqrT1phyFXLJItmbM8plvvayuw7HfcNcrBHx8kG7iqoVRyPHp9Ld5XLcNlvWu2SSSVzUZdYi3cbW+0hJwpWm47DbkIkTWldM42mzbOYrklN95nx534CwQY1PbzuOR9LmoSrsNRla5mZeJX3Ge4c9Go7nSajSMiT524spFmUZmfcRXvfdbiZEVxUWTKUYrb6ME+FNtjc2H7I5tYo7iEYjrDnkmgt9c1THSM1PGXEyaRmcNJHdRkRFvUkfN6i4bh4X/xiufG631m2XlapRTPi44aj57xnv3mok8d5mVt0+FNtZp+PNrcip0uYzNpmGm1UvD7ja7tJQqxvyi3ESnHHCUSTK5E22gysalDAZMhyY/po5/6/E+0+I7q6z4D/UP+oer4/H/yw8iVJmOecWtWb0lXMzPeZ/3MxM0LDMipuI6Pmh/hfCjjriHHep6Q0I10vDkPlD62mkpT1lDdH5J6p6y4z9njrMn+BOk0SHSImo6aUpR1lcOHEQ9bxNyxtehnap6Oapxvc5IPhlQfol3qtwva5hliCvZ8jlTb0mtym6epVnHe1K3e1KbcE9vb3Cq1WrOVBzzeT1UpVuSXcRW3EXdvLwFxWD1PQP8AS0r5rmc/+6X4F5VUckZG229Jpm+my3uQi/H2mdiufae8NtYwxaJzn6g5bwR99KyNUdYisqSGTiwDrgSWen5xwBnW5WsKpIayJGn5sGNbjjnR9QOY8QJnp0xcRkxHcc6RwScaMFG2P5AZTmn5sSerV4JKns6khDY+q/wHsOow/sHp8jTyu1WY/MUrtUVyQm/fubK3tHytoifjCPrD68fBYpyKfsQwvYvOxSc61yTdStxF2cftMY2no8TybAOHADOwwPROuQYJkyG/3yPkRmPKpKrkRdmbtI/Zu8QZ6pxGpiKe5JaRIdSam21OERqIuJkXE7AZk2PT4cioSc+lHbW85lbNa8iSM1WSkjNR2I7ERXPgRAAcpXn3tjrt94gsKYyw3jSkIrGFqizNi9VWmrpGVWuaHEHvQou1KrH4CRfdbbvUHJCkNIb6ubmHvI7+3db7QsgMcRV/yG20bcdch15RpSltOY0kRc5ZkW8yLgH7FRhzIfKY8hCkJTmUrhk3XO5HvL2GGFNj+UHF1SR8rzkp9Ui4F7i+8QWPp2uuDhekGlqsV1ZttvJSZnGYT514yLcZpK5JJW7MZEM3JjSKnMqjmJK4uqOOKdi0q8WGpy11vkVnXbbiuRHkLszKcLgRGRKpWaPQ4/KK5WKfBaXbnSpCWyV2WLMZewR2P4FfwZh9caj0+XnW2UeLIix1PojlcizrOxmkyK53MuO/xGEYq2Jy8QU9eIKxhescodSSeXPKOOpazLctzMacx2KxGorWIi8R4llVttj3PquNZTTStGehKNXKBUHFuUPEjWSO3yhxLKs9mt11Jvax3MiLiRmoi7RYsJYgbjuTZlQj55FQc1HnG95tIIuaix2M0kW/dvuarkMKwhCb2d4bp+B5kxC6qhluZOVlJC2m0GXJ45mZmRGhJkoyuVzOx8LnpNAr0NyO05S8rsqW843zXNySQklOOquR3JOYy3W32LtHdhUwxI8y6T5dnU0iJiHyg5NquojyVH+Lx8qbnIeI+epJle5GZpQki3maVdljOvV2u0jlC4eIMQMtcnZKdIiszjaPT4oZRlNJquaecajO/AiIlEZJQ2W4cfUbkZJEfP5tXRoXl6ykEXEiVxPcWY+8xkOP1UfEmNafhujxITVSW4UisVLKZrNemo1Zs2/mtHmMj4Fpp3EmwhR26i4/C3sxN4RpOzZmRHpcfGkyjwqfVcRR11KqSFJLlCIaXDUwhxZkRESW1ISZX4kZ77GZK4XlVjGlYXXKvyfyJNcQqnpZcVvhqJLkdLxHuzO+dO28kqQk7XsbqRSKPDwOjCfJ11BmoMtxVR3nDWt1tXNQwtW8yNRErNbcSScMiIiIhaoFGj0SlxKBH0lyMyHnFJTlK6VpUtZpLqpI0kki4kViI9wWJR6nLa9W8EFjyoUuruNYbqkhppl1wkuJecJsnTuREkrmVzMzsRF27hm+NtmmnT5rlHo7rq0Mk2yylnOakKWk1J4HuvzjMiO5JM7HYabtHrDdLpbsjyHEqC4ikKZTIsZKcMua2m6FWcM7EREVzNREZkR3Gd4GxNUKXUGsFuUdcKUtLim4bikmtLhpccUhXPUlKTNKiSRWIiURZSMh0V8Gy2HuRPPu5ldUlXPyyu4QgViRVHsLt4wqsinx05kxUuE7Ez7rJJSjM02K/NuW/s3btS2i1xzA+E4WD6HnRVqwlbLKm9xsNFl1n/aklElJ8cyk2IyIzLF9qGLMWYbqDUNxx2FLkZ5UhWXpLmsy0yXwSRESbknnHmLfxCuyzHFPrFYR+1khcuoIcJLMqVKPmsNtLURKvfcheTLYr5nLmRmVgpVOK6nRDufab7sywaxhvD8flDaELdShxTfZYkkSSPtsRbiI/ae8OtolUqFPociRAbdWlpRKeUy2bi0I43ylvMrl7i3nuIWCnVen1SNyinu6qU+jltlt2GXZ3eAFcblDaHPNZ1ZlK7eG4vZuLd2WHNNdMCktlg8x42qtYqHIpGIG8kh1k3Ep0zQaWlGeQ1JPgZkV7d1hTVE2L3tlbcbx5UNT00tKT7MpfnfiKGbLg9enpWkznS06BtJtxvpP5RAVZvpER2/5hOnqNiMUltyQ656DVk5vZxGgys4iqzdPhuuaiEIQ2f8ALYtxe8eRdpWJ3KpUFw23OYhROOfSWe+3uI72G37eMReR6ev63NTm67h9RPjv3+wjHlV6S5IkLckOZ15jUr6Rme8/D77cBcAfaKuOhPU9oSWsCZ6Y22ZkAagYlhAnAGcPYB4wQcG8GbR9GHDbYCkhxGRqBUzc4BVtOm2EXFDP9w9QFKC5Fp9IEUJHKX8mNBM41gUobCebwChn2mAxw8hsxAUpBAZKgRKYt5sMnV9IF3XejDFS+kAUPWTCyFhk24F0KAAs46G5uAVLBCIBLHLQF0cRWBFmAYdKQYysCNKA5iASEcMCagCS1HAc0fJgAFkwq6oItl0Y7MQCxVlsLkrTCLawdZgA5PnA/ho+MIDFoT+GIXlCqNR/X6wmfgILuPYPwbMAR4eE4+IHG/jtVZ1lK9Vo1XbT7r7xs79Jcb822IzYihv9k6bHbbR+6k2r2ptw8N3AaYqn9H5v/KPBs75ZZ6Nc9YmbuRHG/kwkSXG/Ni9zKK258n/lEFPorjfm/wDp/wBRzuEjZWRIxmqSGxJsViO59BYiX4TjfyYbKQEmyn3Fsbf1AqbgqDUuRHEnGrXzn/V/oNE0RoThqABqxNbc+UCxOil3BgVI+wGJTgQM7ASV3AyLI+jT5ENxMiG46076zajQafaZf2FtpG0msQ+jqDbUtr0lK5jn2luV7yFGJQEljWE5RM5V7G10jHOH6oSWm5PJ3vm3tx8e/gd/aLATiOw8w876n64iZpGK6xR/3OoL0vmVc9v7D4e6w6I3fkh1fg3MjuBFApO1KI4enWIimVfOsndPvSe8vvFxgVenVNvUp8xp9H0VXP7OI3UlIylFo+T6SCiQklQcJEE5AChIHJSBDwMDIYHJ4AxrBc/gE+gDeSpttvUFXwqnUkS5Hrq5323FjqqtOG659E1fYVxAYMJvk7rnruHl9gqIsFrhp1JCPrCcqcyRyxem4vql+AiKUzqTGvrF+IezXfjC/rB5JGVWnzHG0N8oWDYXqNYpdU5Z5UddzuE5lcUVkmXcGk/roCkY9Nzo+vv/AAEtlRPP0ZlvDe2zEGH2+ZHVUJDLaeyxnmTbwLgXsMai0XR6jYzXbIXkfbJHrDfUkPIczdisq7K3+JLL3DSGT/6jy+zsHNsexyVmqMx5HdcjuIcbcyLQrMn6Pf8Ab2i2QZEesQ1w5GRCF9I3/Bf7yv2HwMuG8j7BUkCSosrk7mn64WhwoZOJcbcW25zFpUaVJ9U777eFwU+j84JfETHmqhp/vCfdnT2fZYxBS5ceO30jnXGeTQO7Jbjt9IK3UZciqOcnjt8z0leHaDLckViQhtvPk9IVrHeP4eD6f5HpfPqEjrJTxR2XPu8C7RoobGc2RGPsXt4bj+S6e5nnO81Xaab7rmRdvYRCV2P7PZFHb/aiuNr8pyG+hS5xZQfFR9yjv277CO2a7OZkiYjFmLG9WQ6rUZZe35b786y7+Fi4ENlZbDn2+B1LLywWkBbSAJSDpMYlnElwG82AzgFLb09T0Efq3v4AEypbTcW/svhuRIb/AHp3oY6fpq3EfsIrn7iEHsVwm5S6OquTG/jdTs5mUnehu52P2qLnGXYajFaxm9Ix5tMg4bj/ALlCsl5KbkSTI7rVv9pENuhRW4cNqG31Gk5U+wuH3WFftOtr24f3HCDChl2GEmgqJOUC+mDoUOVwANgKwCaXByTAqMCnpABgElBKU83HjrkOOZMiTVmVwSRd4VeLTb1BmO03EkyqSGtn+H866hUFEmQptVtJu2ax+Pf3FY+0gG1NTm8ojsNsSNpGPHcSTI6/IlKcyw0q+VWR83dwtuMz9hd42JLWn9f0vaILCGG4eF6PHp8f0ElqfTO28/tE6KbKus2eq8IFKXHBo2DqbyOh+UHPOy1c3NuNLZbk/bx9wpFGgOVSoR6e3/vDhJ917mf2bhqkhDbeSHH5iGrNtpTwSRcPbcEVscljwOKNDbccXIc9BPN9veEK5Obhw3ZjnUZSf8x8CIvEzEwbXI4aI/qdb2932jOse1bUc8lt/Jc5xKe8+z3DR9pjDukVeZNdmSFyHHOetX6L2eAQNwIrPUChHcY7HUHzjkmCgyEgAOBSQKaQAkA58QYldwSzgxGHgAxLBHHRxF2hJ4uuGPBWsdYjbw/hubWPlmmybjpzWzOrPKgi7zIzv7CMec0npt9Jz86et2q7b/aNE2z4h5ZWImG47mdEJJSpDeYraqyMkF7STc9/YsjGaurFIQm6sNlrCpl2GET4DSAAj0vsYww5h/BbUyQ2vlFV+OOZuKWz82X2ER2+kZjCsB4d/ajFFPpenmaW5qPcLaaSzKv7k/bbvHrCKWnHQ36CEklKfVIisRfZuGdkx4FkBQjuCkoGRxGOR4BIuwgojUBMpgxLCGLJSFspBNCgJ+iAA5rBRywUlAHgVHAtzAAHqKJMGBWwZRAExUEHZvaBQAQcjsFMvtCRI7wqRAA4cBIrg6jAACAqRhIKkgA8BspAoMogBIAGAwM2YBIOkwAgxG2Dp4hE0hdJABgkYMSgUGASgyTA5/EcOAMVSocr8wQuAEABlGIDEtdh0enyKhUHMkeIy444rjuSV7W7ztYi7TMhMvOabYwTbri1xyRHwfDc878YnK9VtCi02++6lEZn3E3b0iCk9VkcVtJGeTalMrlQl4gqHnZqjeUnNfIVrIQR9pJTYiPtsN62aYbboeF2tRv49ULSJGbii5dGj2pSe/xUYp2wPZHM2sYw8htuIjwoUc5kx5xJmhBJ82hRFvVncIiO3ZnPsGvYgoNcwfVF0euU9cSQhOongaHWzM7LQotyknYzuVzLgdj3Dy+WpyWfo9ahwzr9jR2O430gBMnU6NwLMy9Tzn1feG77HSajY8k6w19MA4ltwIk984DkvvAAQPqVWKpR6g1VKPMdiS4/m3mVWWjeRn4KI7Fcj3GRbyMM7tuAWm3HHNNtta86sqUp3mo+5JdpmNa5OMu3yTJRlHqeo9l20msbQKPIj1SltR109Ra0htJaDqzvkNtCjM0r3XURXTbfc8xJTcMO4dcxXVJExxzSjx+rzcxX9G1ztftFYwph39i8J0/DbbfxtfxiclO81SF5c5X9K3NQXeSbDbMK0ZFDo7UOydVadR63a4fHf3EViLwIh9Vw63KC3Pl+RJRm9SvSdnzn+6VRCuHNeb4n33I/usFqLEmYbntU+Y40tDqczeVR24kSuO/dcjt48BdNxFwFSxzVKZQ249YqtQjwYUFL70iVIcJDbCEpJRqUo9ySK17mO+yHTtOOU4x7peBliTD2o5LrBzY8WKhsnHlSFGgkZSupSlGViIklczMyK3G3EfOH4TvwpncZnOwFs8npVhXzMypNqP8Axbfc0tqIiJMYytwublzMrIMrn+Fp8M2qbZHJGD8ByJFNwOrmuZkm2/WjuZXdI+chixbmzIjUR3WdrJLy2hEiY50f63mfZu4mfDda1htVXjDZ8B/qH/UHuJ0cd4j9v8gkbkyR0ef8N3h3EYumGMKamRxxsBhrDHUckN5Ppd4laviePSm/J9Lb1ZfV5vBHf4XLx3d46ep+V8zlXcyf6bieSZnVmn4bjojtt6shdktst71rWfDcW8Vqp1CRHcRVKpIQ7UEeZZTz24x3O3gpZdpnci3FxK4hk1Xkbi3I8jlE1acrkpW/JfsbI+r4me87dhcWch7lHynPR9K/3/eNEj6b0P8A03Twf69yzN/kNNd5RnckOZ1uqzKUpVzUZ9t+/wAQ3Q3p9IANIAz7TFH0fI5OO2ADjmoEDLsMKGvrhi/J+bCyckNpSBkPtthuTbjnSODkt6nnOcHbTGoDJ61EFEGO0JBtDbbeo4Gyltx2/pho5MckBndCOw6kTOkDfV6T64bksLRy1HBLPRrxEtOG2/jGo451B9OPgqbUcHx8NwsByMWRU1BEePIbgylabiDU2ROaZqMiW2ZpzERESkmazMrZTHy+hTocPpJEhCGsvWVw+0TmOa/WPLlPqkeQuFIjxWmWVMqMsrbZ3QZnv3ke/hcjsduAycHM7uNLQ+3iV6n1QD7mm3qD5h7CPh843wJo0PaC47XqUiydRX7wwXgqx5vYZn4GW8y94bNtuWzPbJR+WYXxA09w1I6lG3IZO/pIuZlY+0rpMu3fYYWQlE9GD2LFiiiQ6pHlViHS0VOpwmzVFi8o0tV1BZkNKWe5JGdiMz3ERmfYKZhjEe2CsbNKfVMUUCRRKxIcJUyKrSckwkJKyyUaDNC7rIyI0X5tzv2i4NVhvkdTqFPbXPREUtWZXRG65Y7oIzIiMiM7GZERe3gAlYucjx6e3UKXIakVNxEdLLKiNxrMrLnUk7GSSLKe8rkV7luHOp5LwQhxY+0ylzcNx6hIojS5EaVOepadJx40qSpbSnLbjWSEkZpsok7iPtFtknDqkzyRHkJVydWo8luxkkytYlb7l7PeFqg/Ho8N12Ow0iRIcy81u2d0ytmO3cREZmfEisW8yEZh/CkOGjlnSoluqNSnkq561HvUpRluO53O3Du7g3MRM1CdT6HS3ahUJCWokVs3HHFcMqd5iq4RjOOTJGMKo3/itVSjmqsZxYyd7bBdxlfMouOdR77WIoTFz0isVheH48zNCpriJE5SkmZPPnZTbB2PdbKlarbuqRFZRkEYlUlxHE6ji47q+dzlXSs/BXBXs3GQ47eR34getxfTvdr3NRS7HkI0HG9y0mlSVcFEe4yPvvcedNr1Bp+FNpEXFEyuTl0qPFXMbpr0o3YypHNbRHJtVybbNRodMisXRLLuIbFTsSIkdHI6JfVzJ4H/AGEDiXCeG645IxXMp6HXo6dNtxuOThvZbp6RB21EkdrEZ2LLcrHvFwux8znnxJ1y6nkSBh7aJjzHE1usVylLpk7UmPSI8wiNDSTI1m4ixLUZ3IzK1iO+8rEPSeA6RDpdPXUG462kLbQlvUTY0NJ3oK1tylGRrVYiK5lu3EPKuMmtvmE8YS8SUulxMR0pcp15MduGUhDLanTNLbrSckhJmW7mrcRb0h6A2RfCFo+1yny/2fjopmK6eyalUuQnXQ6ajy5mlKJBOINZElfUWkiuoi5pjG2K5Euh21OfH6tZJ7FWKIeG/KsyqZFoabQ9FZcVukSFtpbJsrlZWUkpMzsZEThn6JiI2epbkYDa8uUePEQlKJCnsx6jzTjqlKeSnLmS4txBmREZ3zJMisKTWqZWMUY4j7O8SVlp3yVOcU8zFUu6yNJLcURrIrKtciIiMkkoyK9yMXzFNIkSHKVyORUJC2nCS4yzYnGo2VSCdbSyTZGaDWkyJVzMiMiIzSYm2qfGlqd6nRyas+Pz/BM4XqFcqEz9oIbaHUajvJ9ZSjQ0Zmad2a+qrIWUzKx7z37zvdaxtDo+D6O7UKhqrmvOIb005dV5w9yEkSjIkkRJUdjOySIzMyvcRxJj4Yw/y9xhbMKIySWU6alryERcE8VKuZERHxUoi4jEtsGIpEOO7iSZizyfW6erRh0tLzaFofWtOVppaiVrPXNond1jMyJCiIudpx1Kb7jzOXXXr2eRt8IDbLiCl0+PIw/MajzZFQalNxZzb5NMk2aVZiMkpzmfEzSVzO1jMiIxKbMNpuB/2o/ayuY0o6Ke03zXuXdBHdlOIaWV1WJvPIWoiSe81KMuJmZ+acTbeq5DxJUKXiSn0zFdH1OSyo85km+ULv8AGHs6SvvNSkpSacpZbkRGVxI03AOzPaJgdMPA/LcOU/FdQYekU2dI5S67Gpj5aqWVqUaiSTzjZk4o1FdBEZ8B6i5Dphqjw+R6b70lKZ6t27TKXijEFMwnS5ESa7LS245mynpGjnEaHL7rkZGqx2PmEZ77CHpeyLD9PxhSqo23LkTUZFR6fmQUbUZsZOLVa7baVHmUdzMzsRdx+ccRM44kYwhYXw/Q5dKiajUWCqG2RsMx27JbShxN0KJJESlESucdklfLY/RGBtv2yOPXF4HxJWKgjEDSWIrkiUrOxUEEd8jUhViUSlWNREacxpykSiIee5Ttsy/C8Hr+3Hh0pwfV9H/B6EplOjyI7VQjuZNVtCVPMpya3rOGjhv4kZlcyE7KOQ3H+L9K7uTmctuLtOxFv3X3dozbZhV9oNQfdmY4ca0pDi0wY8dtpCENJPmuqUg1HzytlTmva5mW8iLSHZYwssbl1Ob2mjBts9EbmYgp9Qj6vSxSb1FJtmWk+7s9nEUZNCmN+cb5g3ja/HhuYTXMckIRNiKzRU9rq7XNHsMuJ9g85/7T3I+RuRS0auX1i7OI9Oh7QOeUcMlJFEccb82vqityoLkOG7I9qvtuFJ+11zk7unR0dU8qlKLtI/ExScYbXuT0OQ5yNpCEMm3m7eBmo93hew2wI8xfCExP5UxI1Q47nMgpN55P8RRbiPxJJl9oxw1aYlK9WnK5VJ1YkZ1uzXlvK/Ard24kiIL9cRrGHQysFDO455fRoBUA759HYVuQNQdtITQWo4HdtP8AnEtlpCjDbjnm+oJOOxphOCx0Ydvrbbb0xOTRQCuqDcJuOhLVDJHmrphvcwmawCOA0TIY6aUFHFNhqlYMoDeCRZJghuAi19GEWzDiLAd50IJPpAeQoIoUAMj5sg4I+0g2ZMKGsAZOCiCCaVBy2AzfkM4oI6nSAzn5AqEgKFi4jlGEs3ScQVbgBJCrZgy3AVkuwFWYDQOlYMkwmBSYUgF0mBz+P3ghL6MDcgwF0GLXgOU3HqiJDnoKzfZvt9hGKokxIUqRyeQj6f6v7RE/Ba8n0W2TzZFDbXptodp8hJPNqTv0TUWbLx4GQ3Gmy4dQjoc9ceWtguMo9YhtR9RGdDaMzarFm7Dt7CHoal09yP0lPkL0l+ipXV/MePJdTpg+hZJEP+gMH6b/AAxIxFuafSB5p6gkrJS5dFb+UbFemUFz5MaW9F1AwlU3UGTgi1My2RTZDfnAxdjuDR5NIEHOoIzdevg1UyoJW435sPY1Zc+UDiXSXGxGPxnGxOdehXnwT7NRjyPNhyTrYqBanybgcNVCRHcFJiwWolgxKbEIzXG/NuB83Lbc82LUgwPs4HUDcnQJK7hexI7beCzE+RHc1I8hbS0ek2qx7/YI3UHaoFLUU/ieL0J+cC6CCWXxCqEjuicYYcA6QKJ/INvABUkOyEOy+IMFnYCIxM5yejyHP4Z/2/MReDm/8LQ569/xMvyD7GLn+ByG/Xsn7yBMKI06HE+mzm+8z/MAFmpJfGEDpBfGF/WCtGT0mp6iT/ARipeo4vr9qsyd/f7Po8Dv4cA11RCQSU78YC0RzpECKkPakxfSeiSVceb7jsHNPd+MI1OohQUi0jGPhGxv8Qp9U+akOR83bZSEq+0jbK3vF3ocvllLiTPXZQpXttvFS296cih8s9SpNqT9LMlafvM0iawRKbcwnTHP/wAXyqzeBmn8hys92zrxUyzJWHMJTeojpBHLfb+TBoVPqFUc+L9E16Tik7vxBk8omsUViO3DZjtuZ3UOGpKU78pWIt4gW6Q5MbRIqGdDWU1fYHlUfw3guO7UK5MQhaE+lxVbgRFe538N4xjFO0HFG0SoLw/hOO61EWnKrLuXbvWZbkl7TuCtdwm3Il8d7T4dLz4fwnkdlr5qnEpuhBn7N6j7SIvfYJ7PdmbnKP2kxZ8Yluq1m2XrrNJnwW4R7jUXYXAiExgHZhT8NtoqEz43UF/LKTzEbuqhB8O/NvPsGhMsttt6bf6/v7xcrF8UVCO3UVbYbDgjbIJoIGQMm8mga5AiVBQARWEiwCG9Sf5HHW56CEmr7N4dkbYb1iPyijyG/TWy4n7UmA0r+RkuxiN5UrFTxJIb56+rm+mrMfvtYhsyEjKtjJtw48uG5zF6xc32ERH95GNXSGvkdXM+SX10BSf/ANwUSQAib4gU8QjiONI5JAFEBQYCzujCiS+U+iG7rjbf3c0Z/iraa3HmIw/huOuoViQrLptpzoj7/StuUfgW4j43Aawpc3gkce48/Z9tFPp/S1WXzY7ad+S9yzqLtLsIuJn2doLs7wV+z7a6xWOlrc3nSHFb9IlHc0kffa1zLtv2AME7P/I8hdcxBI5bW5CsynlKuTV+6/Ey3b+BWIiLcL2hIDW2Sqg64M5CQoXAJ2MKsN6jiP1+v72AcqLrs8gafKK5IyZEXjs/XUW8/cW4vG4udKb5RI1HOojnc7wEXAh+S6PHp/yqE9J7T3n+In6cnk9PRqdd1RqzeA3gjmtYWtTW4cd6Y51Gkm4r29n32GKSZMiZIdkOdd5w3Fe/fb3cBeNo1W+LtUttzzqtRxPakiuREftPf7iFCSM7H1wXVBYydm8AIHKYHKQyNgCUDJWONPeBSkUAcz7ABECmoCkwACOMwQHv0YAC6gYVOoN0+HIqkxzJHhMrkPK7EoQk1Gfutci7TIi7Q6UvTGYbca85Dw/HobbmRdTcQp7nb1MNqI1F7FLJKbHxK4aGzJJtQkVioS65M/eJry3ld6TMz3e4rFu3bgweMKZuj/XZu/INXlC0hALdAJLo/t/uCqMLwIkiqVCPS4bed2a8iO2lPpLWeUi+0959hXDfaBtXwf8ADTfk+RiiQ3n5W4uPF/5TayS6fhdZGW698g2ZHYIrD9Ej4fo8Khw/NQmSbSpPpHa5q3dpmaj9qhLJGE/JZyeIVZMcghxcRAC5GCK4ApL7wcAB08QZKgkDkdgALEoBkAJUDGoBQINmIEJQ5IAFSRpgSO4ISgZswALGkcSQQ1g5KASCDkoFSBSeoAAc4ORXAACLtAAolIVCZHYCXAA0K5iAp82CJ/MKIIAwcgMhIACkgAGIrhVKgnmIHSQBMEzBgBl2gU/mAQYjuDEdgXKQEABiO4KswJHYJur0/OCcgRlcqbdPhuyJEjSaZbW44pXotoI1KV7CIjOx8bWHlOVU5GJMQTa5UG1oVIcNxKfmmkFZCd58SSRXPcRqzH2jT9uuLHHIbWE47mRdQVqSsqjuiO2oub4Z1kRGR8UpUXAwx+DxgKl442kUej1xxCKU04iROSqxE+2jfo3PcRuqsm3aRqsdy35y7pYOmGsY7Hsr4Oeymn7K9lcWsTHMmJcQNlUJje+yGFlZllfq5SPMfitXHcLs6xhfaxhvyfiCluoQhxeXU5jsdxJ2N5hwr3LdvsXO3kpO7eri2T0a4dP87NVop7N6isRWsXV7jLd3CIboVQobjUNuRI/hubyNXiW/dbeVvHuG+FKOn0cbk9tosz17YvHocyXS8SVB12PLyN0WoR1GRKM82ZDieCXy5tmzOyiuaDOxkKDiPDVYwnIZj1RtC47qlpjymbm08Sd5mm5EaTIjuaVFmLeZlbePUVOqnlCO7R65T2lodSbKtRslsSkHxJST3JO993Aj3kZWFL2iYbrFLwnWI9HpbuIKZLirSllx41y4K070uXMjN9KOslZGTqTI75iPMXkcngyjLaC6Hpcfm/sn/wBnnpbOp5tv9e4NkrkR3PN8wcmbp5HG8i0L52ZKitbuK277OzsLgHCV8o6Qea46np/ycg9TzY1DYXhTyxiRdcmR0choiSezK4LkHc2yLcZGabGs78MqS7TGUsx5nKEcnbWtbqiSlKeKjMyIiKxcf9B62wbhz9k8L0zD+mjla0k9M7uULtnLxtuSXcST7x3cDjyts2/Bxc2/2q8L7LvgyklV6wuout5mYllc70ln1S9xbz9w0krIP6wjaBSSo1PRDM8y82o4pPpLVx/IvYQZ4zxvhrZ/hudi/F9Zi0yj09s3JEqQ5kSkr2IvEzMyIiLeZmREVzH11UNYny1tijmUmPcR4loeE6PNxBiOoswKbT2VPyZTyiQ20hPEzM/12FvHyt+Fp8Leqbc6x5Cw/wArpuDae84qPFcVlcqSyOyJEhJcE2uaGjMyIlEpRZ8pIiPhT/CzxRt9rHk+M27SsG0+RqU+l5jzyDSZ5ZMrsUu29LfBu/E1FmHnxhuRUHOj/X+g6FE/PfXvX/fzTS8RXlh223JkjTbF5oVBbhx+UTDSkNKXT4dHj8smZc2XN+riLq2IJFUztx3NKLu/m77eI1Syfndnveo2e1Su37ZN1nFWfNT6O4rI15x7hl77e4VhdR0+jb5+fziu1Zn38Qxkz2288dvzSPR7/Ez7T+4IQEOSHNQao+q9M9Kq4Mdl5+2SBIc8436f67g6ab0wqlOm2Gj0vTF/E05PLcp6V/8AYstemGrkgIG644ByCWYrYKtxxwES2FiQD5m2xJ20bfSAab0/ODnZfzYQfkOOBsagHtUVPyLKec+UBM3gC6bneIudXG4fRt9Mv7CSHk9Cqtz6JE0rzepqIEa9iKPH6OHz1+t2J8fH7BW5VQkTPOOZ0erwL7BJ4UgeUK5HjuN8zNmV7CMTOWsT2OPxO5ZNw2ObNKhiyQ1IxBI5JHkJNzmtpzpQRGdzI91uF7mZ91h7Om/AMw/izY/RJkjEDtKxq1DW49MecNcOU6qyiJxFroSdiK6bkRGZ5VHuPF9nzsOO5Hb5OhbTqSbeTmtuMrHbu/0HvuiFMxXgelRG5GfIltLinFEashWsZ2tfd9o5+Lb7s8PobesQfB4zupjtL6X8nyk2q7BNpGxuZyfGlD5PHWrLHqUdRvw5HdkdsRb/AFVEky37rbxUKDibEmD6o1VMN1iRT5sdWZL0V428p/y8ff7jLiPsQ9hSXJbfw5JpcSqUJ5OnKhzmSfZeI96iNKrkfYZX3EY86bZv/DzoeJI7uJNj9QRRZq7qVQ6hdcZXHc0u92TvvseZNtxZeI77ZQTxJnl+k8+3nQanBwkvKfj/AAzMNlnw5W6hyeh7bKXIkNIsyqqQbEa0XvZ1szSSiM75spkau01GZj2tszreH9okyRjT9pKPWI7SkeSVR1X5Ogyu4a72LMoyTvNKVERWvvHyQ2gbLsabM649Q8YYfl0qa1fmyGTInSL021WNLifFJmRcLmE8EbTMabL6o1WMH1yXT3UdZtLh6bpeqtJ3IyPtK1j7ewy5bKIy6xPXjY49GfXZGMaxU9pHkeZh9f7PrShun1KO4lZZ7HnS+2rKpGdW5Kk50mXE0i4YxxD+zdH1IberNlqKLBZ9d5W5Jewt6jPsSkz3kQ8ZbDPh64TrK4VC2mUtqjyESCcTMZSRx1mRHY1FxbIjsd0kZd5FxHpEqu1jCsLxZHkR3YWnyej6LxPNqaUlJuOkaTNOZSiJNuJJSd7ZrDzuTmqDaO7i1q65JitMgeT4aI+pququ5IeV15D6zzOOq8VKMztwIrEW4iDlTTb7a23G+Yv0eJfZ/YHHEfaQ+ecpdZH10IqEdUM+SSI/7ovVR825/wC07GfsIwtBq7jeePqZ0eky547/ANWDguAbymY7jfxjJzUmrN1DT2md+4iIzM/EiGtd7G9JfNdBuvDECsdJDnuwpu9Wp1FIMzvdBpO5F4cC7hkOJ/gkVuPiT/aJs2rvkfEseQc5MhMhRk6+fE3UGXOJW8lER84lGR3GrxHikN8op7nlCPlJSVN73EoPgdr85J9iiOx9lxN0nEzkdtPScoa+lxK3Ernv3eI7E8nBfxpSTdD/AMEVHwgVYwXH/wBqGF6I1WF2mVKUy2pxKJqjSnUaWnI4ajyoLdlskiI7kREcrDpWH6PVHYep5QWhXxqQ8kjWpxRc1GVJEVkluJJEZme7iQtDNQh1uPpw5GR3Lzebz0eNr3O3cXgPOu17GszZxUI9DbmNNViqqNxvpDcW1GJWVbxpuRpUsyykZHfeZ3umwt347Ws/yedxOFbybfZj0f4bwajWnKfWJkKqUORUGl4fqhNyIseOTpLysqyoNs1EhBpJaFXymaTSW65XLybt/wBqUzEG0HJWMNwqfH2fqdelKitpJ6oVFbZJioWtJnzGkOGs0mRkS3UGVjQRn6NiY7h7M9ncSseT1PVKpyHNZKXCznNdSta13WRXJBIWkiMuBHvO2/xttFw5XMWf+V8F4XqbsRc52pVqclNkLcMlOGTrivOPPuLccNRnvUm5n2H1wl4SOvjenTxK2z4x6Zz5Z5zrVXkSHNNxzpV9biZ7zuffe538b+0jP01UpLmzfZHgzC7cNaK7NobaXGU3M87s59zRTbtUteVRJuaiSRekQyrYts0mVjHEvEmMKfIjxMOPErksplSDdllvbaNKiuRIykpVyK5JQXaNT2nY4peG6PgXbQ3HdrsKmSptLcbjqsSJbq3VMrcdUkyashxS0LNJkpTZNkRnzk6WecHHTPNjnPwvBIbJtv0jY/jymbP644vEdQXMKHWHHns7FHkyCSluKwq11LQa0appPKlSjQgzNK7eo67gHZfjzHn7UVzZ3TIkunxXMrjkVC35chfNNLjZ9G4SS3oNRGZmdyMjuRfPfZFU49cxw1S8J0drD+RT9SrGIqtUky5cGlpUS5L+bTaaillWacyEZ+cgiXmMjL0ftv2zYoxptIw5hPZnIqFKpVPbiSGUx3DKRLW62g2GXLkZpSSFb0XsZqM1HdJGBx1WTitUr5dPs9DbP8DY0w3tgxBVKxihFQo8uOUiHF5RdcfOlKSTkMiNo06azNKTNJEojI7mdtekyo8dtcyQ5kajp1FK/t493jYZTs+TVI8iO3WMjsiJF1HJDKS01uklKTMrb0kZmZEk+BC71emVStuR6O3naQ7zlajdspX3rPfbcR2Ircd/YOSMf1E9/o0nW+MtH5wVVqkVDafiRbkzVj0SFzXOdayOOiR77qM7Go+4yK4oXwjdlLdDkIxZh+ElEKRZuU23wacsRJMituIyLj3j0vSaTDo1PZp8BvI00nL9Y+KlH3mZ3Mz7w2xPSIdfoc2jTyzsy2Tby5vDd9/aPSrWvRHG5fbPnJVF6ba9T0Bk21ipON4Pl6bnXUhvx3nb8LjdNo2FahhOsTaPMb57SjSn6SDvY7+ziMQ2i0ZyoYbkR/pE4n2lcbSWpKnt3I84O/rKBQwHqKdIc6PT56Ob7yE/T8OOSKfLkaf7ukvtBGbJa2KcadPiEX1ajgfzGeTuBCPGcckC0TgJEj/KBw2zqSPoidcoEjkfKG2wwp0dxtxbjjfUGbN4JDttrT+gI+Y90gXmy2/5xHL1AIqb6YOze0cCWILMR3HHBRiAngDJMKOM6fRhBag09RNBgZTobkscagN7EMM44BQoJKMCZ3BkQZ1YIlQI4Y5Cg8kD1twKkoNUKC7Sg0ysC6fyByUEyUAUsUS0KGsGSfR6gbpWFVL6PTAWGNQBKdRwF9D3A0fiAhZHd9NsIKMKOGGxl2g22LFwCjAtN6gMptwAAEoOIqHHAiplxsSeHEalQabcCkA3eacb+TD+C3qZNPri9VXAshyj+VG2/NKJtxOXqFa+Y/C52Efh3DEzUXpt8/0U+sfdfvGU7OhSRbNmeIqhS5iNPOjStlU3cjT4F3j23s02gt4ghtNyM+dCUJVm4+/f4DyLhGnSIdYabqENDXrJUnrby4D15s2YpbeRtyntIWtJJUpKetbt+8ebb+TeDNigG242hxtzOHxI0w0gR248dDbfUD1YyNBE0dIEXWg4MrAikiAGTsVsMJFObcEysggtArA8lZl0psQc2iN/Ni9ushm9CEtRK2kZlMojjfmxFvQ3G/kxpsqmt/NiJmUfr9GM3Av3DPXGhzUuRH+UFhmUP5tsQ8qnuN/JiMam0dWKx6385+vvEkzUW3PlBWnmv4YRVqN/KB5DBckP6g43BV2aq5H84H7FWbcD2IcDyynzYURwBC4hQkD0zhDJA5PEHQ2BNAAEwSxByhoCbYAKnjP9zQ36C1I/M/7B7Q2/8Lj9H8mX4BljdbenHb9dzN9hbvvEhFc04aG/oklXu4gAmYz3J4ctxvr6K/vKw89bacNSKhMiVxuQ78XTyfKlR2TdRmSisfG58fAh6Bp7EioQ5ceG3qu6fVTYvvOxW8eAzTFyYcyHNo8hxHKFpNvKlRLyrK1rmVy3GFt06HRx2lYs+CN2XUlyj0NepMkSFrcN5Woo15dxJK1zPdfsF7RI0463PoinURiqNw49Pjx1rdy+jxULbTMCYorH/wCLo9LUVY/s4jP3OhVmm/T8lA2hU2RiTD71Lhto1VuNOJzXIk5Fko9/ZwEtg/C1Ybpceltt50R0mnNw7TVe/vFtrj2zPZu3/wCbMWRFy/RjtqN9xPgaEXNJ92YyvY7Xsds2xP8ACb1P8L2b4bWjOk0tyJTedxe/ilpO/hv3l7Rl1kXO7s0+jRTpNLocdczEExppppJqUpxREXgRF2iiYo25R2210vA8dEhfV5Q4kyR/KRcRT2cI7RNokxFUxhUHY7S1Zsr1/tQym5J8DUZH3ENgwLsywvh9tEzk+q6htauUSOetVivw4J4biIvf3vCgYIyGnbO8SY4mLqmLKpLjod5ylZS1VX7EJVcmvaZKMy7O09UoeHKXh+noh0eGiPHR1kpTvWfaajPeoz7biSUnpOj9bw/IGSQWS8B0EBJABJgyiEMqAcjsDJUCBYIoAzsDZfEC3wAJAAdCADpajen6H/SXafuLeDEXYQOAZl9UpkzBeIPKjbeenzVZsyfQWZnmSfjvuXtF+ptYj1COhyO5zPvT4H4h1KhR5kdceRHQ60tOVSVcFf69x9gqr2EKhS+kocxGT5l5R/YSiI7+8B6anTyIa2eV4ZcEOhZKxUo03EDcf4xR3c/rNqJeb2W4fcCuzsUON/E6PLQv5xxTaC/zHf7gGH6P/wDJf9lselNx2+kcyCrYg2iYfoefUqCFu/Ns89f3bi94iZeD8UYg/wDWK5yVHqx1XO3aV7ERfYYk6Hs2wvR+k5HyiR1taVzzuXDcViL7D/EA/brr8vJU3JePNoji49Pb8j0dd0qeVfO6Xdv3n/Lu8ResH4EoeD4+nT288hfnHnE89R9pl3F7BOto0/Nt/V4Fl8CsXALIWEyLOQ30j0Dk0DICeYgdKgo/I5w+fwE7hGK3MrDWo3zGukc9id5faeUveIIkd4u+DIbcOnyKh6cizafqIzfidi9wtCbLQgnJkzT9dXO/MxMynW22/oIT+AjaG30i5H8qfoiOxxVfJ9HU2352WrRSr1S4qP22uV/EdG2qOb5SM9rtQ8qVR2Z6C1c36JFu/IMEgp+cX0mccahyyex0INqA6uASuQOEUGJQDN0gIr8gdJCgDZPAdn8RyTAkVwABn8QC3AGfTCTqgAJOL1HNPqZ+b9W+648248xL+1GLJtQj/ujXxeP/AMtCuPvVmMhtG0vEf7P4PmzG8iJEu0OP3pccvdRfVQSlW/7Dzs2jo+j5iPV9X9cD9g0gugshleaDVfALOq/+oICoxwMIatPpBqewHDflDEDuIJDedFMSbbPN6zriTIzLxSnMfvGWkjU6P9eH2Ha/hceqdmuGv2XwvCp7nMkLTyiRw86veot3cWVP8omzwNFtIu0LJQEUKcCiOwYlB0mFMxBvmIKJUJYCidMCCASK4QBs/gFSMJAxFYACqeAEFbMHNwAAkoHSsI5uk4hUlAAOR3AggOAaDoQDaXgCZiChOAGGJPcFEkEyX3g4ADGoHCaTBzUATBApBC4gwBC5JAkWmEkkDlxAUKEdwdARzEFUqAJBi4g5HYEQQMAGKgSOwKnTcAgEDcwYAZXBQADnETXam3DjrckOaSEJNSleqREZmr2EW8xIvK0+kGKbesWadPRheG50tVVqPZdxpjIMlKLwJa7JO+80ksi3EYljgtpGVVWqyMWYgm4gkczlCszaVfJMJ3NpPxJJEZ+Jn3j3z8E3AdLwvs3W5VIbTtVxLpzpkWU2R5oybnHTkMt5ERmo79qvAh5A2B7MHNpm0CFQ5EfWp8dK51S7uTNmklIuXaozSgrbzJRmXAzL3g/H5O4hxyOvO11VMqNpxFiIi01EdisRFuMjIy3HwGdfyN7caaltqlCqDlYarFL0pbSL5orijJxDh77pVwsfercF26/R6pnpdQcRHmxOkciyFaEhBWtc21WUaT4EoiNKuJHYNsP4pbqDmnqdK0klamnY7Hu5yeCT7+w+wSeIMK4Px5T0UvGGG4lWaa82lxvpWb8TZcKy024mV7lvMda7vB5uJETIOPztP++7sL2eA6nV/k8hENxxa0LVzVN3NxB9+7iXj2CITsFo9PcRIw/iypx4S1FlZnKW6tDe8jsrMRqtbdm95mLRFwxHp8fTo8eQ6tCcr0hxWdayLt3WJPsIho4MWfyZ1tM2LU/GGrXMH6UKsLupyOmxR5p8TPeRE24e/nFzT3Eor84eeJECoUuoO0uqQ3YUuIrTejyEmhxJ+z7+61rcR67kznKO2iQ23qrdcJOjwzX7i4Efh29oQnVLC9QcamVinsuy2k5UqlQSccRb6SiMvZzjLwLcPN5HBVvVHo8fmzq6fRlWxPAcxyY1jSuR1x6fCUbkXUTk5Q6k+aux8EIPeZ9p2IbxgxLlQqDuIJHUjuaMPU9exZnD9m4i8TPuFWkTahiBzyfS2+Zu53ql2EfAjLwIt3cJbHGPcF7C9n/lzGlY5FCiJ0Upy55EuQ4Zq0WmyK63D3kRFuIrmZ2K5dfG4/srocnM5OYuyzwi9Y22q4T2b4Qm41xxWGafTISc2ZSuetw9yGW07zW4o7ElBXM7luMfKL4THwncUbeMQajja6bhenvZqPRUq3NHc/jDxkdlPnc7+ikjsV7GpUHt9+ETjDbZiRNUrjnk+mQr+SaO24a24iFbjUsy3OPGXWXYiK+VO4jNWSRY8iqSPoZh7FcenU/MPW/XHyc119ILy/yOY6JFTkJL9b+Is8YodDj6kjnu+r/b2CPU/Do8fTb57vV94jXXpEhzlEzmeqn1S93f3DeB8aqLPUJYXSH3/I8nVJyoOakhxWl6Key3iIyVP+Tb9AN5c35sIMMuTHPrjQ+g4vEhxliC6CjLTkxzT9cWWDA5G39P0ucEoEWPDyOen/0hRyQ455sXEu+c2tI9F+QsuZphtGp8iZ0jmdDWbLm9b2CQj0xtz4xI5+TnZc3W9odyZfR6f/tDh/8AkeByOaoP2+P5+2RbjLccIqcHSHwzdcEM9DiVTsXeLKkhupwENYbvTI8NvUkOIQhHtv7CLv8AHgFse/xKP+HkdEWoF0xhT6liaQ5nbh52ml+l2q9/Z7hL4dxFT9NEOoSNLInLqKvZVu/j2d4WT6CjhTXklVr6n+YQOJkt8oQ423kQvrK8RNz3KW3+71CO6hac3NcI+PvEc9S+WR+UNucxCurmL/uDc9aquMF0GtAw63UHEOSM6GvVzWNZX7D7PaLVh2lw6PjB2PHzrj6fR5uKb23X7eHENaPGbbb5Y51GvxPh7vwEcWIW28UNOfJZsqle3j48RFy2gddGFNZPTeFqzptte77h6/8Ag34+hzJEihyKgtDstLSWc1iQ1ayUoT2nc9xn2Gou4eF8LVNvk6Ok7hqWDa3VKfMakUeRpSF81Ku1O/fl3kV+0r7r948+tuqR63P48OVRpn/o+l8GoyIhLYqccmvpJ9LxExDPUb1Otm9IVnZxiBvGGDKfVHM63tNLchTiSupxKSue7dvIyPdwvbiRi1JJDZZC5o6nNTWUfOU8ezj9kpZS8fkgMb4CwhtEo7uH8aUCHVoS+cluQ2RmhXroVxSouxSTuPmj8If4F2MNn9cqEzBdDqE7DWobkNxTmu403zeYtSS4kZqtmsZkW6+8y+p2q2CutNyG1NuNoWhfNUlSbkou4yMXXa6joxGR8E59OmU+QuPIbeaWhXObUkyNJl2GR+Ivuyr4QW0jZHM/8t1TVhL89TZHPjLK9zuk9xX3nct9/ePpTty+Bps/2qR5FQo8dqj1hacyXG7k0s/pEW8u7du8B88tsHwZdpGyeoLj1yhyOT5j0ZTaSW07xtZRGfZvsZ39nAdOlVqeP+gjOVTzE9hbHvhmbO9onJ6XiRxrDlbdSSdOU98XdXYr6bh7kmfGyrl3WG/sym5Deo25nR6Kk+kR7yPuMu4yHxfW1IhuI6RaF5ub2Hu7d/d38LjYtkPwqtpGytxqn+UPLFFQos1NmXWSS7SQu+ZNy7SO9+224eRyvS1L4dD1eP6u6ulnU+oZOCo44k1CsORMD0Nta5dVUSpjiUmZRoZGWY3DLq5jTYt5XJKi4ncUjZX8KDZntUjobpdQ5JWEdakzHEturcIuoh1WVBmZ7izGkzO1jMyETXNvdPwO3NwvVIdYpWNcSzm+VKTDWfQLWbUdhkyI9+RKElYjSk1mo1Ee4eXVwrKp966HfyfUa514r8s0erUXD8PEEel4PqC6PXXW1ymYLLK34jyCte5JO7K1Em5mk7GZHcjuBjYsb5Yin4shrpVQXfRlJ6j1uJoUZZHbdpERKLtK4quKPhC4H2b1CXs/jzKfU9obUVydWFNtuOIadLLdo3spoSpBKQkkKUSzSkjJJ3uH2zWvVCqbN5uKNqkjlsSoZ5ioMhJLbjsJ5qDSkiM0uLLcVjvciMrmozHoTrT6nmU8uyl5TL61JkR8j+ohbWbMmUyq6E9xqPin8L7t1jIQGJGXKhjiFUKo3BlU9qKxOcbUyhx030LyoMjIjPMZm2lFjsZGvuMwnhKJ8Tj1zDdQqcemTWejp9QS2460u5lYnEqMlN2K5EZXPcZGRFcQZYgocORijGkiZq0/D8g0ynG0mhh6Wlsktx2kne5NE5a5GZKeeWZbysU10tdfo9SHKhy/4l+Sg/CAxlH/AGgZw3Hbaaapja5TzbN8iZDx5spILtJKi4bzzGXaOoGz/EmF6eiuVilra5az5tSiLoDsq6vQNW+9j3lu8BWtltNkbQNojWIK5kW0uUupSM3UW4SsxNlfcZEakkRdxJLsMbhtJxBUK/IibPqPzJVQcRy5Wa2Ur3Qk/VueZSu5KS3kR752Weh6fLc6eKqK/wDJk9UgR9onlCPVJkhqJIZXHUqO5kdS2pOU1Eot5GRWPMe7s7BjWJcB7YNlciRXNlczyxQkQypdQprkVuS3KYZcVlU/DWRodIiWkyUgjUk9+4jMezatsio/I2odD89HSSUqzaa1LLipK+BGZ78p34lv3kM8aiVih53JEORIjrkP/Gm/OJyOKbJSkEVjIzRcjRcrbztcbwsPnJVuEWmeJHMc7QNqEyPs7kU+lYfo82UhU6l4fo7dOammSiUWuSSzOGV7pSajSSrHa5EZextleyvyPjivVyodL5McRTYrirWXIJlBSXLeqhRqbT3GRhzRsB0OsYsRjyl4XjyqtTFGlmQy2aFypK09G05eybItqrWoualJJuZqIhvODMKNx24UyZUJEta2ySllxxp2Mh0lGa150NoUszMlGZqMyud7ne553Zs7U/I+PZCnvaLJgXDjkeP5TqDeRciym2/VIrHzvHcX2C6aaCc1NMsy+sr2cBENTpjtQap8aM1pR+dKc3mlB+i2gytmVfee6yS3bzMSDtSgNu8ndmMtOqLmpcVbMXhfj7h0VVe3DRHHddO6bnIcOuE2jOK3XcQtw4+ottWfqoT+fsDytVZuO10bfKOdlU22os3uIzIlewjIxQa4y5XHPKFPkco5ppU3vQtq3YaFWNPjct49TiUqUsz8Hy3rnLurpfs+TNtp+E4+MPjjfPmourm+mXd+RDz1XMJR3G3YbkfIvelxKvbYeonG3NTpG8i0c7L2pt4dgiq1srcxfIRMpbbTNQR1kqVZC0F63iO/l8SGm8T5n/T3+oORC79Jyuq/J4GrGy+RS6o65yfIjU5ofrg0Oh0tbnJ86+sr6a+zd4DdNruE8aYf1YczDbsSOvm8oTz0OlxKyivb32GDVKG5ydfKG18zrZh5DR+ixnt8TBa0lyRMDyjwekR0YsK8NOeUNSQ3zFqNWYSh4Y08jjef6XD7gxi0ZyO3DXHcb56LJSIWVFjttuuczni8VKmw/J6HG28i8pc7tUKVMY6Tk/X/ALiCkQlJoUeoVDUmZ+TtJ1FfSLuIRE9xvljrjbeRr0U+H9xaKmXkuPpt9d1PO9nYKfMPpP8AqAJje/KHOjE9TYunH5QEqFSuUdI51FqyiXrSm/3OO50Ufzit/OX27+4AiClFqdII5xWoHst3o/oCLUYsAq1ADUBy+INYwClHJyFAw4HSgBOBNRArfAPNHow2UkAaBwo0ErkDoMUhOOoulY5SwmZucAJHYWIOgwovtBAGoDYAyzCrRhBIcpSJYChFqAXGOkCZL03EOB21I6RDjnrfd2iBpbDqnwXOe56CE84HixOUTENt8/OrKLccal1ChtTKfIWuQ1HPljeUyynnVYyMyIjKxkViM+AJhDD8iRVI7nJ1uoRIRze1RXtuL2mFKeqLSI2RhqY5S+WcnXkRf0etY7H9gi48ORT5iG5DeTnF/wBx6a2eYOkTKpIp7dP1YjyjbyuJLmk4nMZFmtvIyIj7hJVn4OMysQ5EyltoluwmcqU7iWoyPt4bzIyMhk7xqBNbOKNDxZguFp6XK3WVpkJ3Wd5yiL+aybCap+weHIbdkU/PHd5im21cN9zVf2bre0TWxDZjWMNtxG6g30WmTenmK6LcS3HxsZ/Z4j0HS6A3D823zM39RDisslk2/aZBg3ZdyhxlusU9rPEUSW3u1RFxv7RrtHwNHpbbWnkWtrm5veZ3/AhZWaTH+byfrwEsiK222gZ7jQ0jsabYMsg4U0E1kIYxusgU+AWWkJrQBAIAhpChtjloFAIG2EVIDmxAqyAAxcYDZ2IJBxITMgDyQUmnCJlUf+GLYtAQcY1AsbDUtTPZ1A1PN8wQMyjuN9GNSkQGxDy6UIlWae4Zi7Hc54aKRpi+zqJqfJiBlUNwYY0LVh5eSYcsEGDSw+YUPWOEdpQDGkCgwoJYCebwCDy9MLKSGU1Tbba3HPQDQFIxpLb8oRPUDadiuO38Tp+d1eXLm7E/3FfxXWvLlU04/URzUq9+8xGVDHOH8Dx/jja5tT9GO3bm+KlbyT9hgZqkXmkYZxBiDpJDi48f6x84rXO5EZF9u4S85zZHs7j8oxZiCOt1pJK5HH57qr9iUJ4+O+xDGYVU28bYJDVPw3HlwqfISaUtwUqLVIz3Gpdrqt2nlIvEa/gP4CtQkZKhtArHPy5lN7zNV+8iM728VW8CGShL7Kc1HwU2o/CsocfPT9m+z/VdWrK29Kbuaj7yQgjP7d4q9VrvwjNpGeRImTYsJps1OJSrk7TKDPieVOexcN42TCWCsP7N/hANbP5FHp8imOx0KjvKjpI1k4g1JUdrke9KiO1yMyHpmoUeHDbRp09rk+U47zKWyJCmlFvIyta3u4Bt/wAGtlemG/s+cVQ2X0/C9Ll4gxJMdmra6zMW6M5mrLZTit+8zvcuPgNB2cR6P5DaqFLocSFq3TlbSRnZKjTvXa5nu3ncTHwgsPOYXo9TobjmdppTCmXMtjW0pxORXttuPuNJiH2YK/8AJ9P9fpFK961GM9zrfHh7G5co7XSfzdX9cRaqgjkdH/5qib+zer8Le8RVCj8okIc9RX3h7iqV8Yap/wDw6czn11bz+wrDI4CDSfygVR2BFCAqkhWS0sHEdwsgFQkKZDCZQI5JAEEDpLrhAHSYFBAGkhYACajApMHV+QCxAADN4AwFCAoAfcN8n8P7wqZN/q39hwNkMBXd+QRw4GTwAJNhQZKQBFcGMtMJjBMu0ADZmx2X2hAKMdI4hv1xpsWM3Dhx4fqJLN9I7Fc/tuKNhiJyyqR9TqI6RXsL+5jQWEOSJCNT6w2rXXJnY+hMw08njo6PvGdY6qnKKpyNtzOiOnL/ADnvV+RjQKhMbp8N2ZI6kdvN9a3Z9thjUpxyRIXIc67qjcV7TFWMzqj1yIZukB83gCGkGyeA5zoDHwBQU+IMjsAAdtIE1AEKBc5CgD5fEGSsAC5XADwdm9gTeW3pg99PzgiMRVmPQ6PNrkhvO1CZN7TTxWaS3JLvMzNJEXtAIxfbBXvKmJGqO25nj0pv3a7ljWZ95kRJSXgZl2ijKUDkqRIzyJjmrIdcNxxz1nFHdR+/8CLuCMlWn0Y0XknAmatQEWOBDNxwaB8S4bJcNftBjSJyhtC4lPtMlNq4LQgysg/BR3K3aST7x6hbR1Pp879eJ7zGb7D8L+R8L+XHP3itqKRzk70sJultPjcrr8DWRdg0siuOe17GiFUJHGocR2AZfaIQwyQcisCg4WQBI+wCCg6eIYAJ/MKJMAATwCYC6AJoCTawoR2CA7L0gOSQBp7wYjuABQlA7ZhujgDksBURyn8wbKQSQYUuYABNAOngCZSA5XAAKEfYOI+wFQDgEzgvl8QmRdhAyeAAyGJIUQkELTuDJMAwxlYHSQKkwcjAJAlxB8pguUgqhQBnIAjhwCZAlxBVgQk8ptsBOSKrE1uHHW5IcyoQ2bilK4NISRmpRn2EREZmfgPKlcrMjFmJJtcczoRIVlZzcURkqUTabdm5SlGXeoxrG3HFbkel/s3Hz56qnK93cmQd3CPwVckGXaRq7jIZ/s/wxIxBiCFT+T6qM3KJXdoI3rJXgq2Uu+4xnP6Ouqrt3Z7W+CJs9/Y/Zv5cmQ0NVDEqm5SlKTz0xkkekg/A7msy7cxDaKjTm5Df/T3iC2e4xoeKKOiPS/ikuE2Tb0FSiztZSSVytbMg7WIy4WsYtR/z/wAw2gonJY5RfUqKYXk+ocscb9E28yfSQfeW4jMj4eAsVPqLjbaG3HM7WbmucTT4GfZb7S8QpKityG9Nz/8AB9ggnWplL83z0eqq5krvv3buJhxbixJ7I0CPOj1BtEeY5peimQ2n7ld9/WFqdZpcOnutuNrQiO3qKyqtnK3f6RGYx+FiSntuNNuSER1uqyttuKsSj9VszsSj7k3Iz38bC1R6lyyn+T3HNaOtOVKuJoPvK3YR8SOxl3DdWGU6mivqebqFUdb0+ehPNT6i1d3u4BMqLyxzpG+iQrnK4ZrePdf+3aG8PDmIIdc+MOIW1Lc6OQzvQsvfwsXeG21bbRgvYxhNeLMUOqUhCjj02nx8vKam+Sbk0yhRkVzLeajM0pTdRmVrAhHYyncqlmbwkh5jjaRgP4P+B3cYYwkLQjemHFZsb86QZGaWGUmZXWduJ2JJEZmZEW/5h7dNvWMNtOKFYkxRMyR4+dum01lXQQWlcSQVuctVkmpZ71GVuFiKO237bMYbYMWSMWYwmc9d0wae2pRxqdH4E00SrX4c5ZkRrMrmVrJLOIjTkt3UccVpekpQ9GupKJ+e+s+s2ctuMXiK/wDUcRmX6g5v6qOspXASbk5unt8nh9dYZlJP9zh/VUr1bgxE3D+mtfWV/YbYPnYcZ8l5l4/Asno3OUSOev7k+wR8yc44E5EnU82AixXJDn/ULgerXTGpax8HMtuOCbhJbjt/TDdCeRhzDguTOk6iPW/0FqPcHIthVDebwLoW5I822JONE029RwHaajx20Nt//he0Eff+TGqjGJ8zyeXZyelfRAuvCLkyAq86ImSv5MTsbcD07bqCuQEHHf4gjqjUY9Py6jmd35tPHfwM/VLxPiK7PrEyodG45ka9VPpe3vENn2fD9LnN+MIl52JG287cPnq6up2J9neIB+TIkOakhxa1+sr9WCNiAmQzZ9Hx+JXx/AYCSgiDZiCOsX1OoJCkytOR0nMQvrdyhGEoGM+0w09Qzg0ZlDnJ16jmRrLm8PEy39wpbym+WajfPRm5vbu3gEVyoN0/yXqdF6Pr29Uj7iMSFAojlQc1JHmkWUFNm1cZTl0NT2eTpDkOPyjmc0v9BtOHqg3Hbacj9dHVUqx7++x7vcYx3DXJ3Ke7DbbyS2lNqZ7Ct6RfYL/hOfqNo9Dh+vsHnWv7Pe48du1nsv4Le16uN4gRg+uVBcqmzfM6nCOsi3ZcpbiOxFv3ePYPWtSqMOl09+pzJCGo8ds3HHFK5qUkVzO/b/qPmJQavHo8hqZyflC2lEpKdQyK5HffYyv7OH2D19gratT8cbK5TdTofliPESiHUqW48ROkws7E4k7c9JGaSMre/cNeNJTlhnHzOJKLbgUOnbbcfyMf1LE8OqLRTJcjo6XI3tEwncgrWuldt5mkyO5ne9h6CwbtgoeJI6ikI5LKaSSnGVKv/Mg/SIu3cVj7xhFR2UQ6xq1TZJWFSloSanqHOcJuUz28xZnZZdm/h3nwFMp+IKhS6ohuRHkQqhCc5zLyTbcQsuJKSdjK5bjK53Ix9euLw+bX2dGv+z5HnfquFFzh8sPCfhnuOLPjTW0vx5CVoV6SVX/0CVXodIxDAepdbp0edDfTlcjyGkuNqI+9JlYxk2H6tI049Uo8hbTUtKHsvYolb7GXA7XtfjuGl03EBcmSuqZWFetwJRn7R4fJ4U+O8xZ5/of+qavU813x0mvOfGf7nlnbf8AHDeKW5FU2buIp81SlOcheV0Z3udkLPeW/v49pjwJtI2MY42b1SRR8QUOXHeQn0k71F3kfpF4luH25bdJxHnELSr0k8BWseYRwfjCj+S8X0CPU47qsreo2WdBnuuhVrpPhvLeM6+Rjts//ANPp3HbuifC6O9Mp8hEhtyRHeaupLjajQtB/RMrGn2kd7do9C7Ifhh4owfIp8PHlPaxbT6YrNDelNoXLp67GWow4ojNJlfduMtxbu0bXt0/8PqZpyMUbI3F1CPvc8luJ05aSI7KSg9xL7yIyIztbfuHkHHmxbaRs7hx6xizBdYplPlqysypUNSG1b7ZFK35FX3ZVc7d1ewbSjVYspkqUsnqLDOyzYntUxQvaDs3qiXvKc5ydXqa44pifdxZLcJLSTJpSVrupRpJLmY7knsGtMQf2oxp+x9P5R5PzMTK4ltJmSG2/NRkI3ZdyzsVrkpwrmWQfNinVisYbqCKpR6hIhS2uq8y5kWntvffffv3kdzIrj0vsw+GpMbbRh/bJR3axEWluOqpRXFNS9NJ5iS5a5uJIzuSTuR5jK6SPdxWUfaNvdjnqesMUbSapMqlTwfs7bRLkSG/J9PmKyk3FkHZK1kSS57bSCNZmrfdBkR2Ir41tuxNT8Px6ZsXwu4vyZh9RPVB7Nc5c9ZG5zz4rWZq1FmZddduKSGgYRxBhtvCdYxxsvmIxXNWyaYLcVkkORCVY1KcZIzMiTe5ki5WbIi4mQyjCGBW8UTKhUMYOTY/+H+VEvZbOPZnnUmtVy5pqcZWVz3qOxluMcs8x6HscWEIr3U/Bedg+Ka5R88eZT4U2mOtuONx3IpEaUGslLUThW7chERkZmV+A0zBMeG3UJtccqDTtQlvGltmUrJ0Sj3ZHDO2YyypIjsVk2I94zDZxTa5yhqjyHKgiJEs243Fi6ji46SLT5xESUkRZSUZn1lbzsRmNLXgKuVxzk/KF0KnupNOmpxLtRsorFfKRtNWMyM7KXci4lccNtsPB11K+U/c+i1ScRzJkheF6XIeakZf8QcV14TZ7jJP8VVyJJX3ErMdyJJHIeVI9Ujs0Ohw2mokK0dU7KlfJyQRJ045HcnHCMrGZnlQRHfMosp+aMJVzbZWNrEvYm5IoUSiUSccqoVCkxy10QFJJSGlOEdkvupNGYj5xGozuaUmQ9KMR49Lbab1MkJpJJZSlJdEVrEkjMyJXdvMuzhYRHzhM7L3XOGZdC3x9nlLbwuzh+G47CaaStWVlWclrUd1m4R7nTUZ3Mztczv2CHxGbmH4cen6cheROVUqO5pnqFlUak2uZGZ77lwue/sD2lVeoRP3OfHlNfNqUZLRcrkVlZcp7txEZlx38BC4srXKOTt8nW0tpJ5dRNlqM96r9lu7eZCsygeP7WzwmmKQdsDeF3GYlcjyJcJ1zLyhmP0jRnvMlkm6Vn2nvJZlcyJR7gfarJbxxhtpzDmWp0+O9mnNs5uUNHbmEpsyzJIjO58DI7GfAV6jSKf5QRIkZGl79NSmScRnI7kSk5iuV99txXEtOp0eQ35Yj1Bqj1BCijx3EzEtOrWo+aTLhndRGdrtrTYjM96i3jtqm2cnIp0M3p2KcSUfJH5Y7U4TSubFlOHqJIuCUu3vfuJRn3XLgLlSceUvEkhptvVj1BHNcZc6CQ0f0cu5Se+xqI+0hSqhXY7mIJdLxRDXCqbT3TOaORpZ/xG03NszKx5kkaVXM7JI7B3XoFHmU+E23Dayai1NuNqzn/I8m24uNitbtIehVyXD5HlX8X3PBpflCHIyeVIfK0IVppkMtkTqb+ugiIj/lsfgLbhpmnrjo8nuIdRmPM4nf7j7UmXce8ef6bXa5S/lPKcTKWZKnCKQgu8lXJK/YoyM+FyvcbHs1q1Lr+fk8xCpqE9MnMSHUb9yVIVZRlw32sfYY3/VbrB4j9O0tT1X9zQHKZDmx1R58NqQ0pOXTcbJZW9hjHdpXwSNmeNI8iRR437P1BaTyuRfMGf0m72L2lYxubadwSkOaDTrlk8xObncNxXHFKbyfRVV6RwfK/azsFxpsvqDUOuU9l1pajyvRVG4hRX3GZWum++xH2WPt3UhqLyfpHG+Z+vv8LD3vjfENH6WqYgmR48d1RylSJW4mm/nVEe/nJsSU8SI7DxVto214LxhiDyfgPBdPp8KPzeWZdN9617rUktySPjv32Ar8vB0e02slXUXxeRIc9XmpFWYjtuatQc6mY22/pHxM/wAhsFL2KbQK5gOn4sco/JIlbcNMHWc03Ftlu1TSorpQo+BnxIS+IvgobVMP0tDkilwtKO2b3Ryk3VYt+5RFb7TFZiRozy5iCQ25M+onKIBDeo5qOemoXarbO8YOVjyW3R5C5bqvNpyme8iVusZ7rXCJ4AxRHqDtPcoc3VhX5QnRO7VjseYuwr9pn2il3CwM45cjb+L9daeakIzejhojt+h0jyvE+z3B7VYUyluacxtbLuUlZVdx/gIGfUG2462/TWoTkWCGlv8ASLbDccadRzUDhLQYYEMpg6SDgmw4TE6NDgWR6sZE2HUdkLtxHBKwoGn0glzNFWyOci/wxGS06bgtOXo1isz16khbf0gVyCxaiSCB8hhJPAKoIa5MWclQMlIBKQqNIGQRZgEkDEnUCzTQlgA00JFDPRgIbTbjgkFlH0xOS9SNJoOCje8NTX0gkUL6ga7g6RFYbkiP0foL5qh6S+C9QaHiiY7S3HENVhpXKorit5cy6iK1uw7e2w8+QojjnyfXG/8AwWKbIj7VKE45nZQt7Ty+vnSZb/C9hFsHoVlHqFnZdUKHWI9Uj6S0SFFI5qbElxZ9Idt/G1yIahSMLR9TlDkdCFuqJxzL6R7+z2W+wXZqlN8jRHcbQvRSSfsKwcx6Zp9I2PNbNiJLDMPTW5HbQ0tfOSpKbZe/7QePC0xYUN/r7gmllttsZuWQiMmWwc1d4VNOoE1oEjyJLMJK4BdSQUi7QCEFkEjLsMOFmE1EKyPI3UCLILZDBFIDGIrSEjKwWM7AiiCySN1lqBMKgVJDHkamXaCLSFT4gDIAxotAbustufJh8EnEAEyHfhNiMlU5v5sWVSA2kMdGtz0Edbu3+Pf4CJgnqfPRqRp/KCyYZjcsqDWpz0fcKWl0XTC01un5JDja1o+jxHa/iSjUyw7Q3I6G+RtdX0dx/bu3+8V3EVBh09vUh50L9VW8g+p+K6e55yRkX6rm4/7CTkuw5kfpMqxCG0Z8mBIc6TTXzOtlSYzPafiRyn56O25kdX5xPDL9E+4zGn1/EEyhw5Ehvomt6s2UrbvaPMWJMQuViqS6pIkZ1uqNSlKt2eAFISIDEGI3KO3pw8/Lnerl4oI+B2+4u8S+zPZB5Qc/aDFDa5DzqtZLLyTskz4KXfiZ93AhJ7IsCw8UVj9oJjaFqW4bbKVb8ppsnNbvsVi7iIenKrsskUOjtVCnucrQhsuUJy72vpF3kXafHwFRlsaZLvsUpVPo+G18jjoaW69zuaRHYitx4mRcLDS0q64z7Z58Xo7Tfr3Un7T/ABuLuh0aHPN9TzR8JaK5h/axgfHDfM1UlFecy7rNvZk39hOKvfgVx6WU23Mhoc5i9VsldnaRGMG+GFC5RgOlVj06ZVkZu+zrak/jlP7RsWzyp+XMD0SqdblFPYUr2kkiUf2kYh9x3WZnxYzf08Hnb4YsGG3s31JDfxqPMaZbc4Z46zM7H9VSUn4ZjMZFs0jaeF4Tf0T/AOs7DefhtNR29lcRz011Zhv2lZSjL7EjF8ARZDeF6ZI5OtGq3zVZTsqyzI7ewy3jml4O2t//AEX+TUcIQdNvlDnUQrUV9RO87ir1SS5MqEiQ58q4bn28P7e7wFwlJcpeD3fQW7kit/SzXNz7CIyv32FIV0jn67OAzOLBxJ7gqkgCQoGhiiFg6VhIuAUI7AYCieAOgcDEkIAST3A4IBSAAwMBymAAACAqZ3BLGDJSAeQuUwJrAjlJBnAZOUQ5BATO4ALJSQJK/hgVKBUmDkQQ8HAxKAEfYDMlqOB4EXHBkfTbkTNP+Gn3bzsLhSmekXI9QQdEjcno8Rv01pJxXtVvMvwFmhJ04/1/1+Y3rMLGVvaHUeT0tFP/AOLVm/8Alp4/efvtYZwpQseMam3UKw7puZkR+hT7ut9pmf2CuLSMps1rhhB0lqA+XxBEcAJqEFBRxJ7gBqAgA4094AkBQ1AEmAeDrfxDAgFIBVdG2AoItwZJt0rrnJ6fheO5k1nCqErKorqbQSktt24ldRmu/c0RcDMao4tvzjnNQi+ZSvRIt9/sIx5lxLXv2kxBUK5z0NSHDTH4HlYQeVv2XIiV27zMu0aJdCWMFOCPeXqOBw8sNTMaxQgTPsEvhbDsjFlcj0NvP8bcJtxSfQb3513LhZKTsffYu0Q42zYBh3TjzcUSG+e78Ti5vRIrKcUXtNJJLuyK796m8Aa+xHbjtojx28jTSSbbSn0EERWIvs93AOUmCoUDpUOcoUSoHNYSPgFCSEMMR9pAxHcEUkCghICiAJGCEemOI7gAWz+AMgggRhdtYBPtQJkBSYFRgiVAGKpUBM+0xwKfEBQuRjsvtBEqByMABkpCyDCauI5JAAcJMCrgCIMCAWQxcBxHcCkhwBChKCgRT+YUzGABYisByeAIDoUAoMlAMkckAAA+cKJMJoBzO4AOVxCgTy+IUCySzjWImrzeRt6mohHHrKIiT23Mz4EXEz4EVz7DEg85pjGdvGLfJ9Law3HcVyut6jeZN+ZERl1VmoisRmam0ERmRmSlmXVMJsuK2kZRXa25izEEjEHPW0vmx1KTbLHTfJx4XK67dhqPxHqDYDs+8j4H/aCsUd1cvEGR5KdZDZoiJNRNJUk0KPnHdziR5VI7jGFbGdnkjaJjimYb018kzcoqDm4iaiN85w95lvURZCtwNRH2j30qDHjt6bbaENNJypT2IQkrERF3ERJL7THP8u47ZNQjgpDiKfR4/lyHHXCmoUaW5CXjN1JXuZ3MrFcy7Sse/wBh3fZttQh44bdhzG0RKnFc0VKTYmpRlbe2ZnYl2O5o4Ee8jsYo1WmUuoTF0+oOIQh3oW8t+J7iLm7959pb/cISmtQ8DyGsP1BvkkJbhqjzN5IStSjVZ0y4XM9yuBdov3MHM6lM9IX/AM4qbOJXKhihdD5Hkjrz5czaiXZCT6U1GZkaVKQpJFYrWI7n2o4fxq2241S8QSMjq1ElmUq2RXqksy3EZ9iuB+Ascai0uHMdqDcf4w7zcylGeW9zsm+5JGW/du3mPR49lej3XXB5fJqu3Wjws9SArdAbcjutyI6JEeQnK4y4nOi3cZHx/EhTsOs1jZ3WHZEOuOyMPyLqVDmOKdJm3YlzcaSIuCjuZEVj3by1pxvU+Tz/AK+72nYi4XIzIjxX4QO1zCmxOhNTao41Lq9SS43TaS2oydkqTbM4uxGaWU5ucoyIrmlJc5REfP7blLsNbb1VDex+C37XvhA4P2L4PdrFc0pc2oMr8m0FThIfnOJIrGRbzQgjUk1O2Mk7isZmRH8w9q+1bEm0zFEvGGLJiJE11Jx2WW1dBEj5jUTDSTO5JIzO5nc1Kuoz3laJxxjyuYsqkiuYkmcrmupy9zbKCMzS00i5kltJmdivwM95nYxT2TcmOakjqD2KqtI4kfn3qfqE+dJ6/H8DhpLkhzlDnU+kH7KnJDenH6iPVCcdjlGT0GUB2443Hb02xtjB4vs7v+A+pHht9H1wxce1HARx1xzzgcRo+oA9CurVAwILkhzzYscaI3Db02+v6yg1gsufJ/1CYaZ+cGkEcvI5EKV/I1bpjbjnKHPQ+wPDU3Hb02wY1Bu4NF2ng3qfLl/U8AG+EVuagE09T6YrtZxhT6Xnjw3OVy82VSU7m0H4qK1z8CM/aBzPR4Xps73pBElMkR4cdciRIQ00j0lKsXsLvPwLeKrLxLHkOLjw87SMuXWVx9xdnsM7iCqdWmVRzlEyQta/RTwQjvypLcRBmShjufbcD0ePHjmzyLrX0i9RzPnVzlZr5vEwkk9MFQsGNPeE3se1F6rAYzsOI7iRojEeQ5I5Q3q5I7jiU5rb0lfs8L7gkcZtxtbkf9X9oROBBmG45k6/P+iYXnU7keRzUz5+aLDVq5yOl0+PT8nKNFGopSb5bESbe/j9ghG2ahVHOkbWv6vj2d32GAvBHAxLDiTD05HJ2+f6PN8BOULDTjjiJEhv+US5qKLhRKz6G1Dw/ImOajja0fSV+tw0yl0tuHD+mCUuktx2xK5OjHPOzY9aihVRIViZIhzNSP8ArsGlYUOQ22jlDa/6RmjbX+II+t91xqlBVpx0DnsXQ6KpaMtcKUNP2R42j4bxQ05Mz8imp5HMSlRINTCjIzso9xWNJGXeMrZQ2HURchuQjTc9IsvNuXvI+Iwg3CeyOuyW8MH0IkbJaJMmI/Zut1CO60yiYy9mJxvn3JORRWMj3XuRnuMQ+K6A+5Hap+1agIqsdFm49ZipySY59l12K5X47iv2kfERPwUNp0euUpeEKpJaVUo7JKj5Y5t52k7jSR3MlGXG247HwHoKdDjVWG7Dlx87TqTbUladx9g9avkS22TPFnanLTkLK8P84MWwtB/Ztvk7cxVdoUTLpvMsmcyER78r7Kd+UuJLSVrHcysVxfyq9Dr1PTJbkRVwvk5Gok0Kt2kq5kfdx7+B7hn9awLUKXVOR0uQ7Hmx0qepMxtWQz7TZUZGVyMrkZcD3Ha5b2dOq1MxRT1OVTPTKlracqRHbI21uo3fGI/BRHlIjUmyiMzsorEO73XZ3zZ4XO/0i61KXpWJKXVr7ZdmZOLcLzWTYZVUac6ZmpRK5yCPff2CwQsQYbxXmah1Np11HNcbS4Rncuyx3I7b+y1y8BWImLZFHhqRiSMhUdVm4siH0kR3fYiznvZMytdLtiIzsSjE1FwJQ3I/KKJ8RkPpzJcbVdSCPedr3IKz2prM/P5X/wAnyXGo9S9Nt9jj90fLhJ9V/wCVk+/FfRDTEpThJW1zsubIat5Hcuz2kZW9gJVDp9UYXRKxAjzYkhvTkMykpWhZmV8mUyyrO28yLhu3WCbTc+kNtNuNrmpRu1FWum3b7THMoh1DPydxORd9ZPpq7bGRkZKvwuZXIuBjicPwfXU8tTioTWJfh/8A9nkjbj/4dmD8WcoxJsYqCKDUHbveSZFzhLMy3k0fWZvciJO9BX3EniPntjnZxjDZ3WHaHjDD8umS2lGnK82ZIVbco21dVRXIrGkzI+/cPtw2tyRM1PjER13o0q4Ekk8CJKiLNbfvtbf4EK7tK2ebPNpEf9m8aYfalokJUlLmmZrvuK5ZSzJ3mVjIyO9zI+0b12a9szT3FPo/pnxZwri3EmB6w1iDC9Yl0+W0olJejuGW8jIyM++xluPiQ9T7Nvhe4XxZ/g+2Sn+TZshLTbmIINiWs0ZzbW8RlZWXOdrlYjMzJVzuG/wnvgM1TZhHexJgOYubTFX04ryiN1O/ghZ2JRl3KsqxGZmox5Ac5RHcXHkNraW0rK4lSTI0mW4ysfaQVlcJdV4N4WSi8H1t2asYfbw+iZhuuRKxHkfGHJkdRHmuZ5DURHdJWM+O657juYuL02PDhuyJjiGo8dtbzylWIkISRqUo9/df7R8m9l2P9pGE6ohvAeLKhSnZHN6FSTbTv3nkWSkkduNi39w+k+ziVtAbwHhqn44rjs2tVV7WkPOR2yzRk3cNK0kkkWyklJnYuvYfO87iwhPOT6n0zlzshhouuHIUzkbtUqEdaJ1VcKQ8lW7SRY0tMn3Ehu1y4ZlKO28FrGKJDbbTdHpchdTjqNLkFxxCDloUXoOKMkGXaVzuRX3COxbinEFDzzKW3qu6ZabbjZZNMlWO5Huv23Kx9hBnRMQx8aR//MDcdEhb3N9DKfGyCPgXYZH32M7nY+ji8eMO8831Hk+89IlpYRqcihx5EePNmpJPJdRK+wjMjJNyIiVlJSiLLcy3b7ktUEyNNcOsU9a3UJ6NKlEWcuBZXL2Mu4yuXYZFYQEFFUwfVEViqUOPU467tpnaaeUtI7S1Owi7jsXCxlwPS6RVsP4sh6cdxqWjLzo7iTJxB/VOxpIuwy4lax9o63DbyefXKUPBglYexZ0UdvD7sRbTmo4rKTmZBHw3XIt3aViMSa2K5iCQhuZR2mqetJpeVrbkose/TyHuI7XMzva/HgNWrOBuUR1tw20TY679C44RO27ci7lv9p38RmlewriCHHW3hOZIdaQ4SpFNekLYdUXbpmo8pnbdlWVjLdcjMjI9uEfibPkyl0ZIYz2XVyZHiVSHUEV2K1FRHj8lbs40wguaTbZGeZJFv3GZme8yO9hmLT1cw+4tyjyM7S/PR1JzoWZHwcbV2l7CMhtdGxz5Loa6HDp8iPNUnpJTKSQ6hz1ltuJMknwuREZdx23iQRhXDeOIbvlSoIdra+kelQ1N6iN27mouhRF2kot30T3ic6mbW3UyCnYlodcyNuf4VUM3ObecI4i7/NrO5t2P1jMu87bxoNNm1zAdHXiyqYXRLpTSm21Sm1IbkMtqURE42tJGakEZ7yPcZmW/vpWO9mkjC+SoVDSkRFuaLc5lwkZVmXNQolGZpM+JbzSfAjI7EGuGcSYswX0dHmIkQnfOQXk6jCyPiRtq6t+8u3fvK5C9tSMbHq+jTI9RpkabEl8ojyGW3WXt11oUkjJW7dvv2bhA4+r7dMp5UuOS36hUuhjstqMleKzsd8pWtu4mdu24p9I240eRT0R5GH5zU3TNPJ4qSWg927IriREVi3lYrdu4NaM5HxA5IqFUqEKRU3UklUV5SkLZaLqpSZ2zXLeZlvM9/aHtkEmePfhaU/bBQ49dqGJKe7UKJNkNR4MimpXLjtNc5x1+UpKLsqUbRII3LJIrEkzvvgfgffBl/byof7VNoENf7NUyR8TjqT/6nIKxkhJnYjaJRlmMuNrHYiMx7wo9IqDcyRIkSP8AD8xtvKkXWtLbdyypWVycLNmLKsrHc7mfAFxNh+oTKPCp9Dhop9PW8UdMOOnTyR1EoytlsSSUo7qMuKTMi4neeh0bOXQoOJnZm0DEjUenttckhJzJUnc0lpNiU5bsbSVkpLiozuW4yIo/HlT/AMDqfKJC154r7eZSivYkHwLs8C7TF4qEOn4fj+R6fpLkblTnkp864mxIQXchJcCLie8zMzMzw/bbWo9Dw3IqFYkIahZnG83p3UR7iK28zLeRERn27uIn5vCHrGPkxLCmKMLx6pijFlYkLhOx48ePBbUozbazJNThmdjK5EhsiK+8jMUgttuJHPLsPD8eI0iuyDU9McZ6Rps1koySR7rna1jLhfdvGT1KuVCqSJrbchaIjshb2nm8bJM+8iIhKUJEiR0bba1r6ysv4+wd1dS+zltlh9oetxOUR1yHHFrX6SlKufhc/wBeBDOajH1JA16pMtx6Wtvruu+/3/rtGZuw3NRfRiLI6GlPfAimooWJkSiafp+cbAtQxjua+3sR8WJyhz6AmTg6bfm/8odxKc224hxsO5RdGM52mqriRUOIJJLGm2GqHdNwBJqrbfygnrJjyhtUVcnbWKu43qOLcExLlco+oGpNDrrrZw22JjXRIchsO0suOBQmRqoGDmMsniByB+mM2FExmxooMy3URg21/DD+PB1A8jwNQTEaC222NYw/5Ee4QzFLC7lM6P0xNJjthQozYeiE7HIjYlCjuecbEnDpUf5tH9IfRGRLw4bYNCdwabTtP5PJ/KPSXwSMI+WNqFMkafMp7bkxXdZsiy+HWWkYXDYb5jbY9wfAxwm3T8J1XEjjfPlvIjtq+ggsyrdpEZmV/qkOXmvSs1q75Ho4mm2wCU6YOZWAGQ8LJ3iauIScC4IGA3CZpDhbYSNtz/KYBIRUCLIV6p4jrFPxRCo8fD/K4U1wm+UNudIjvWpJ7rEW+x9hGfcR2XK2GxxG5oBDK4XymElEEAiCKIKqMFFgN1IBVJCplYFUABDJ4hNxAXWCLAA1W2CGXR7gurgEVAHkQPgCn0gVMgZiHIkOabbeda/VDRDl+RqmO444httvOtasqUp9IzEJjOn1ByGij0+oOtS13U5FUkyyn2LvbnEZFu42tcaEWGHKfDW5Iczqy5ktt3I0n2bxVZLDjkjlExzVdXbnKvfd2X9lxTWq6nK7v6ntnzSa84jUGjUGRQ+RobccQhXpZhnLiA0OVIj+bcG/k7PBs50WHIzyG8i8iT/mETLxM3Dh8njufRTzuwZm5iGY5H025Dvq81VvwESus1DlCG9ReRCvWCxqBN7bdoDcPCaKHz89TUfV4pIrfiPOMtuQ458Tmcxfoq3brDfJWFY+MG0OVTn5PN+Ar1Y2EyJjf+H1REf/AOWf2X3CGNA7AZ8husUyjuOZOkcUpSeHBSi9++3uHtOHU9SOuP186cqvpDylgTZv+x8xqoamd1DZtpVqHbfffY72Ox2LwG0YVrcjU09QVEZoUWL5HyNx+YjdlFlhy25DYy/aJiyoUeHTG6fkySFOajit+XIScpe+6j9wj8NbXdRxEOucxfoymU2JPC2dHEy8S95bhZmyT+E7C5Rsbrsjr8nVGkfY8lP3Eq4kvg0VVuqbH6F0mdcdtxlSvqqsI/bLV26xsfxRD5i1eS3HG1J3kvKaVEZewyIxD/BEkco2Toj/APDzHE9bvJJ/mA76+vCf9yvfDrk6ezejx/TdrRKT/Ky5f7MxCD2d4ec/2b4ajyOpIbKUyr1Vko0rL3kXDv3g/wAOeRImUvCUPTdyculqU4lPMvpotdXC53OxGdz324GNKwrQ24+yvCnR+aio9G29dz7e3fwGUorBs+ziRf5ZT9pWnDp9Hht8xC0uyHPae5J/YR+8zGf5vAXjbGrk9Ypkf0EUljrekZuPXP7i+wUFLmoOY4sjlCgu2YZkXzYUJwNBljxPSBQiuG7KgqBlocpMHSoIpILEVghggyDAkQMaQFYBUsGBAdHYATOAZSAgCUAQIKXEGBkoAWFIuwgokJg5mJGgTLtHZvABnAXIBQBpDumR3JExqO36aiT/AH+4N1CfwNG5RXEOfNNrc99iIr+HOI/cLh3ESL2SOk02+rmD2pS/JdLdmf8ADtmpPttYi95mQJEa03BAbQqi43T2obbmTVVrOexNspe8z+4a/FHO/Jnz77khxbjnXWrMoAR3CYMOc6kGzEBCZH2A2YwDOPiOzGAAkdghYDpIAogOYx2bwDHEBJ/OAq1gylhs+7+v1+rBfY2Uba7iDyPhN2PDcyTaqrkbak+i2ZXdP+i6SPsUohhP65vV9wtW1jEXlzGEiHHczxKZaK39JyxG4rw3nYvq3FTNfRjpiuhDEXTCZl2gDUOFMQ4p0ORVJDVPh/vEhRMt911Hb8bF4EY9YYbocfDdHhUeH5qIyhn6xl1le0zuZ+0xh+w7DrlQxIusON/F6YnM33rkKulBF7CNRn4mkehUEMJyAUQDEdh1jACAQohQMgwikguk2xBYYuIMjsAJMAriAAwVCCVA5LANB8viDo4goFKwCkKGoCZACNsgc+kAAJKCiAkSQdJgGg6UgxEEjPtMKkoAw4OgJZjCrZgAUTpgTLsMECpFYBIDYMCp4jiOwAFE/mDmXYYKXEKXIAl5DJB0ECp/MGQYCw6VA5kEgdJiADlxAqBQNzAAoXACpYKriE3VNtiwGNVkacdfSc/L6XBPifgXEx5VxJX3MYYokVxvOuPzGYPN+QSZ5FW4XUZmveVzuRcRrm3DFvkuh+R4bmSRWFHHzJ4ojkRm64XhY20kZb7uEYoWyXZ85tExpSsLt9FCde1JzifkoiLKdNJlvSduak+xSiPsGc2dXHh02Z6k+Cns+/ZfA7uLKg3kqGJVE4zm3miEjc2V+BGs87hmXEsndYarimoNw6evTc57qeb7O37RJx2W9NEOPHQ00hJNtstpshDaE2IiIrWIi3W7BnG0usuOTEU+ntrXIkKKOyn11q3F95icdnQxsntMDZ9SXK5iCRiiRkXHp/RxU+tIUW9XiSUmftNRC4V6g0+sR1x3I6Fo3839f9jC2GqS3hujxKG25n5OnpHEpyZ3Vb3FW7LqvYuwrF2B64rpBSWqBmVNomYLkIp9Y5RLoS1Fley53IhH96my7uKewazh/EDcOPHbkSEyKe6klMyEqz5EK4GSvSR95dxWsIeq0+PUG1x9Prp5yexXt7/ePNu1fbT/ALD3JuG8J1BqbNkXUmC5z2qe4r5QzI9yi4mgtxnlvYzBXGcniJzcnk10Q3sN72+fCPwfsPoaOUZKriOoNmqm0dtwuf2E88ovNsFferrKuRJSZmQ+ZmP9oeJMc4gm4sxhWHalVZqtRx5XMSgrnlabQW5ttJHZKU7i4ndfOEXinF1UrFUkViuVB2bUKg5rSJDis63V+J9xFuSngkrERbhWUrkSHNRz0/R7faPcoo0SPgfUObPlz6/H6HCFOSHNRz+VIlI8XqOOf0gIUJtvpHOujnZQq/KHQeXpsLuyW22+jDBbzjn0wmp3U82HkGE582A2jXrHqHhxuj6QTMOA45k9BHrA0aBp/vAkG1Oebb6g2hFHmc31GNa0q/7F29Nvo2wfN7ARpGn9MA6423nckOIQhCTUpTiiJCC7z8O0XLWJ5MNuQ8rqxZBagYVWr0+jx+UVCRk9VtO9xf1U93idiLvFUruP29NcPD/Sr/4pxPMSfehJlvt3qIi7hSH35ExxciQ4666vrKcVc1H7+HgRbi7LDJyPqvTfQp2Ynf0X/uT9cxnUKxnjx/ikT5tKuer66i/Ajt49ogM36Tu/RBNHYBUYzPrqOLVx4a1rAJnYcSwXP4gSSA1DAc3gAB0EArAvEmuU+QiQ36HWT6xdqfeW4T8ZGH5HSR5C2lrSXxdxXVMz7D/AVtKA7itajiG/Z95/gAMEzJpjceYiRMkfF8vVymeb2WDw6pMrDjVLodPRER5vs4brnu6pFx79ws7mBcSTMNx6hIp8hqjyHsqakpkyadWjcaG12ymdzTciPs4CQpeH4dPb+Lx0IyJy5vTVw4+JiZvTyddNG3kr8XCsOn/Kcodzec3291+wxYYUJxvJ0YUbjakgS7KNMckpbHpVVxh4CoR0YUUXRhUmNTpAm6Qg1ZExGtSofzDQqSvo0CkQ2/jAvFGTqecCmR+4sDD3R+cD1lTn1xHIa6MOGE6fm+YM5JGibyansi2guYLrjUxuYuIvUQpOpHS62ay4XMizJ3GZGd7HcfQPB2LYeMMPtVyO40nOnpEtuZ0JMuJpUXWLuO28fMekTYepyeqR16XzzNjWn2pMyJRe8h7E+DRV5FHbep/liFUKPLsrUSrntOFuLMlREor8DI7mQ0oljocfLr67I2KvSqXiCIzUKe/8YpchDyU5TI1ESyJRW7j/ABGR15DdL2h4gjt5eTyLPJy+is0IUZW8TUf2jVa+zhnDZnMp+lHlrVqONx1XceL1STexEZ232sVjFEw5QJeL8YO1SoQ1cndUbynlNqyKLdbKrtsRJIj4GRXHr1Q7HJ+D0fSbVx/60n0SZc9mdDcKnyKhMbXll9G2ly9tLtM0mdjufA7cLeIsVGwdAw/NW/SJD8eItPOgpURsJP1kJMrt/VSZJ7bX3iTXIjU6O03bInUQy2lKesZmRESS7d32ERn2B+OVykfP83TmXu+S65EX1abeoI9+Aw4edteRxSs2ZP5iUWVyGP4r2ruYExm7Q6nHWqOttEhPOK+RV7Gg+BkZpWRkdjuR2GlMJW9I+TzebrHDkso0ZRuNuoblozc00k8ncZX7jLgE2aXqVTlbkjPHab047eYzyGZmZmd+JnuLeZluLcRhhh7H+H8Rw9SlzEOr9Jng4i/AlI4p/DxHn/aptdrtPxPIhYQrkinxI6TjvOM5FIddM7qUjMR5STaxGVj4n3DaPHnN4fQ4f1UIOMYd2X/0Rvw79tVHwvhteE23EOzY6SkKSlXB9RGTSPaRGazLusPldOlSKhIdmSHM7rrhuOK45jM7mYvm3HaC5jTHE1xuoSJceO8ttLzjylnIdueZ0zM7mR3sR9xEXDcIvZfgyRjzFlPo8dvPqyEN5U+mszPKnwuf3EJsftwwetQt+pq2wHZhVKhkxB5LdWhDiHFPJirfbSVyypUlKFEZWuaisdyKw9xQFx6g5NxRhesQkNRGeQwVNqUcCQ8lJKkE42kj0kqUlpJ6ZJUk2zO52sF8J7NnNm9Ho+C6PIiLqchnlSnNx5TUVlvrLibaT3JI7EdrX3iAqVE/YvHlPp8dx2JT6nR6g5UIubdIcYeimh9y1iW8s3lkazIzM7EZ23F4OkrrHOf0fSLkV8XjqEPL8sl6ZiuRjClwpDlPRCzuHrNuKIyaMjNKkHa5XJSVcLewWOLhqn6iK5T3FrQ0k1ZW1da5qMzukyNRGZ3NKrkZpT6pBnQsPQ6fUKnQ23OlmuHOVH0zsyw4gkmSew7uNuGZke4lpDxGAeTyF+S6g7ERlLmpc8d6VbyvbsuY7fHQ8iclInsOV7DdcrEinuVSPIl0+3KIrb3Pa7EqNO4yIyO1yuVzK4lqrs9hzHF1jCciRCWhWZOVRlv7TLKZmR37bW8BSZ+G4ceREqlUocSbIpluSzmWdKQi3oqJNjUk+2x7924Tbe1Zul4fm1SRIaiOx0nmUlRkhpuylG4d92VJFv3nYzLdxDRkTtMxvXKH8TxhS1raRzeWR03/AK0kdlH7Cv4C0vfs/iinomNuNSGt+WQ2rpUbvWLek/A93eVhTNk1Ww/izDf7SQ6pHrtMrCtRLzL2qhJ2I7GdzLUsZXIyIy9gWqFDoceZUJFDrEin8iSXKHEt9Bw6lr2VYrbt5XMtxAfgNdvBTtoiHIcjk9P5PVY61Zcrl0LyWL1TTfuulSfYKxExLQ6G4iRDh1XC9QXzdRLhSY7vhZ4zWku3mmovAP5L7khxchxxa1r9ZJF7rej7OwNzP5P0PV7D9pcLeA5XZ1O+NHQmX8ROYk0vLHJKmhCcuZuyDVfirTuW8y42SRGVytvMV2o0uPDzuUeR8X3/ABdy55O8iI95X7rn4Bu/QaW55uGuP6vJ1ZCT45LGkrdliINFRa5H6RuoNTUIV1ZCTQvwIlkZ39pqIvAP3NvIv034LDhan1Dn1zyevSiKyqVxJJmXbl3kVu3s7jMW5CqfUIbzjkfVXHZW9l8Ele5KLeW4rFvIz7SIxF4M2hOUuH5DcwW60iPdxTkORquL33UrSMjUu3GyVGduztFrYm4frlPakYfcjutVN4tZUW11oTdS0mRXymZosZF2qO9zChLqP2cfIncNtw9OJQ9RfJ4TebKpSj5Q+RlncPuSa8xlfjvEtiKueS6evT86u6W0+Pf7C7BXI07yPUGobcd2WuWk3HpWYyQjLck7rGRERFYk3K1yPiZ3qm17H1DwPh+RiTEEzSiU9n3rWo+ahBbrqUdiIvG/YNE9/BE4adStY5xzQ8F0ORiDEEzI0jqpT5yQ5bcltPaZn2d1948F7Wtp+INqmJPjDmSOhR8lipV0cVvfvO24zMt5nxM78COwVx7tNxRtcxYuZI1UNZjbhwW7rKO2fBJJT1lHe5qtv43tYg6pGD6HheG7UMQONS5q05nmdQiaaLjZxe8t3aRcTIy4D1ePxFDrLycFl+zwZUqjOR6ghtvzS7c5V+cXf7z9pC0orLeF4+m5pR2nUlzsxai/Ak8fyETj3H0OsTEeR+fpJ00yEpyNpt6LabcC7zKx9lxUqZTahiSoI6R1f8RSjM/YRmZ2PwLcQTejZXt9EWiPi/8AaCqNU+HT9JrULNmVdaiI+JmXArdwlnMPakjlDbfpHzezeLTs+wDDjzGY/XWvrK9OxFv3/cJurYb8luL03ELa9FXbbvMefbyd56no1UaQyZfV6bp/JiNbYbbFnxI/Hh+ccRn9FPar2EKc6uRM/hI+lxGldc7foytthUPnZ0eO30jn0v8AsImVW25HRx21rBm6Y235zO79ZV/u7PyCyI7bfR6aB1w4aXyPPs52fBFKKY58nkBDg6nnOeJhSAmlsdSphH6OZ8ib6jFmE2Fyj6YdEz3A+QxooqJEpykNkxwfk3gHKSAhsWRumOBSx0nmwsogo2QWAyOYzDYdoSAjthQTInIKeIUQChRsAyRhIEuwttsQzDmmH7ZOBSlqBN0tWpMa/X63n9lx9JPg3Uhyj7I6KTnXlasjq77Gs0kfvJFy8DHzz2fUfyxiSn0/05bzbKedbepREVz7CIzuZj6m0anw6XS4lLjtoQ1EZbZSlPCyUkW7w7fHj2jzvULMwSOinyPjPUCajBrmEZjzceO7Ic6jTZuKy8bJK5/cQ8c7gxqBEho1Nc5RyeQ2jOtvUby35xEq2+5FvO5Fu7LiNqNZqHLIkOlw16U1RpTOzJNtpZEe40Gd1XsqxXIzMiKx3IxRBYkMgtRi3hu2cdRzT83uP3H2BaO9nb1Pb9wVbktuZvAb11ryznlLrjPUp+HqNMhtuzKhMdkSHVdGp5V3Gm7biM7XM+G/uIi7RLmkPpOnqBqpIxkzevMRusgkog5UQQWQRoJGXYYTUQWsQI4QsBA094TMu0OQioACSkhNZBVYTXxAAmaAiog7UQbqIAmJkkTdClsQ88hxvmet6ohsvUbb66+r9LvEHX8Xf45CwnS4/KFoVllKTa3fv8C3X8bC4fk5eSrHH+njJqDldpmn0klBfRUKBUFNuOLcb+cNX2mYIs/4nX53NCajE22SkOut9J2eT5rGkMpiujWHechG1NXyfrjsydQ0QkGai6jn8wVSno0fVDuEj+GEwH8H4u30Ykk1GR5sN2WujD+FB1HEBEstdGqvkvD8tyY3nRpr5qkkZK3bvtMVLCmJJDdYa5Q50K1ZVZvRuJTGLvI6O1T+ot1RKV7C/wBRR2D6RYoR6NrWGo+NMNu0tuYiJIy6keRl1CQ4nenOm91JPgZEdzIzse64wiq4dxJh+Yun1yluxFo5qXN62Fl2KQ6RElRHvt224kRi44Q2kyKO2iHUOe1uTqdtvH2dn3i/pxpS6hH6OQy6hfssk/YdyuZcdwh9pWNjBKzWqo3hOp0ttxa48iO43lVvJJmW7L4mYvHwVlVjDezt2HVKXIjrkTNZlTzZt5iyHziIyI+O69t4t8io0OO5yhuPEQtF1aiW0Eae+yiIuPjcVyubT6PS23XI8hqXIaTlSy24S/6lEdiLw+4Rt+Dpp3lDTBnXwx8XOViuYSwPHyLaaU/Unsu89dVmGuHEiQt6/tLgPVECmtw8HxaXp5NKC23l7LpQRjwE9iCsbVNvlMbrGkt1cqPDTppshLaXMxEXtuZXPeZ2H0cksN6em31EJy/l+AH3ROjlr26YwPPm2+LqR6LVG20fuui4rwzKO3uUafeYyZLw27aTHbmUddLc87BedZUn66UrSfuNJfaMDWrpP5vw/wC4wOWHjBKokhVKxDpeDhuQEzTXYlmlhySu4RjT4dNvCQxqSCTC7RBo26HSHAAOWiChHcJIcAkoBYdZAAQzBsxAAFA4cCq4h56ADmIdqfJgC4gTSIAOawUAagCDANBlF82DJIAaf4g5JgHkUb4C/bPYPxeXM0+uom0q7eaRK/ExQEedIa3guNyfC8To+c6o3PcarF9xELgTL4kqlIyfF1TbqFckabnRR1Gyn+U7GZe0yMxpVfn+S6XImemhs0t/XPcX3mMazfrx7QMmuHk4jsAHDhBq+gKeIUCebwChGAaOT+YEkjiK45RCBihcAmSQUlgc/gLFkK6kVzF1e/ZuhzaxzFrjt5WW1cFvqPK2k7dmexnbsSZ9gn3XBjO22vakyLhuO5+7t8qkZeGosjJsiPtMk3My7MxBoTZmKj1HFuOc9a1GpSlcVGZ8T8T4n3mZn2gj6+jAqX+vw+wrBqtfSDZIgUIhxf8ARdSvYRGf5X9wAzsLfsrw1+1GLITbn7pCvMldnMR1S8cyzSVu0r9wtgjcdmuG3MN4Tp8OQ3kmu3lTM1rpfWebJcrkZIIySVjsZpMyOx3FvbMJtp+c/R8DL3Hci8CIHHMwDmQUSYSSYUJQRSDEfaQMrpAVZg6DEDDIIGzEAIrjjKwADASSAR2A4CgyBxECGdgcAHEoKoMEJIEBOgrnBs5hFKgoAoVuQ5JDkmDJAAfMQFAIFCK4AD5fEHzEESUD5vAACxdIDJSE21BUAkCkgoXAFJPcOAMWJI7IAChHYABkmDmdwmRWB0/mEwDjjPtMJkoGuYkAxn2mI2qTG47fqfSV6Pbf3FvD90+jGS7a8V+T8Pro8NzJLqauSt5eKG7XdXxvuTdJH2Gou4wFwW3gyXFVfcxZiyXWNTPHQo48FO+2mlSrKtw5xmaj7iNJdg9XfBUwH+yeD5eOKh++4j00x0q3aMJpSsplv3m4ozUduKUtFuMjHm3ZRgCRtExZTMLx87UeWrNKcb3GzETZTiiPsMk2SR9hqIe38WTI9Dp8Snw20R2tPTbbb4NNNkSUpIu4uaXsIxnRX7s+ptyJ+1DCMI+EvtRmVyZH2J4fkTaJVam8xIi1LWbW3KQlDi0JUgrGlCjaWkyM73Ljc7B/8Eem7QKp5drG0yQiaujymodJS9ucZMmjJxZX6yTJaCI1FclEuxmdreVNvG0hyqbcJeJMPyOfhxXk+G8lV+kbZU0avahx17cZblJM/EWr4GOIMaVz4RlCjuYkqEuJEpNUenazmpnhkyaUNqUdjMikPMKK9yJSTtbMY9O6iGmUeXVZtZ3H0Wy/KdQN3C/WYi+2/D2mDu1CPDjuzJEhDTUds3HHFKIkIIi3qUZ2IiIt5me4eOvhG/Cr8qNu4P2dyHWqetJpkVBNycnbrESDPelo9++xKVu4FvPjpp93BfN5kOHDd+fpFg+EN8KKPh/lGD9ncxDtQWk25FSTvQzvMjS1xurvVwLsK+8eJKzXpEhxciQ4t2Q6o1KccUa1qNXE7nc/vDeqVVzn+mvq870fD2AlDoFQrjnKG216TPOecV1EeN+8+wuPgQ9mqiNR8Ty+TZzZb2f4GKGpEyR66/1xE5Dhtw/Odf1vV8CLuDpcGPT/ADbf83rePtDCVJHRg4pR2QrIlBhq6nRhFT+p0bYnaNSupIkdfrBEqHtx2kHg0hzTRqNiajMtw2/OZ3f1uIGSWn0bfUCzbQ1UXqeNzub01iHbRqec5nq/R8A5y6YZzajT6XH5RUJCGkej3q+qXFR+Bbj7xQq/tAmVD4vS88eP1VK4OrL/ANhH3EV/EhcpRjFHJwfSeR6lLp0j+S3V7F1LoeeO45yiRlzJZbVvT9dXBJeB7z7iGc17EFQrkj444hDSFdHHb3No7rEfE/E7+Aizc/PN9K/eAuQ55y2PvvTvRqOBFfcvyKEVwY1d4RQoHEHroE1AcxAoAj7AFCg4FTxByK4sAS4AxJABRBAAVaT/AEelw/V+4e5fgZ/BJwXiRuPtI24SHY9PzNvUej6K1NTSMsxPSVp4oMzKze4jykZmd7F4ngxnPONtrXwypTe6jvuIiLedzsVuJnYiH3F2ObO3cIbJsG4bqcfJLplDiR5CVJ3pWTScxH32PcOfkcuPFwelweNVd/uNoWqFEwHUI/k+Y5R5sJadNLfKGltKIiskjSq5Fl7CUV7jGtofwD6HX8PzcUbL5i4VVdu8zS3lEuJIRvulCj3tmotxHfL4bx6An4YhzG1x5ENl1pfNU242RkovZ2e4aFh1rSpbDBNoQlpsm0pSm2VKSsREXgW77Q//ABGPL6YWfyb8niLiQU4SbPixWsMVjC9UkUOuUuRT6hEcNt6LIbNDqFlxI0nYz8DIrGRXLdvDViPyhz6A+p/wnvgz0rbpRmqpS3GoOK6UlXI5KkkTctBl5h47GdjO2VRb0Gd+BmQ+aWIsK4gwXWJGH8UUeRTKnEVlejyG8hpO9rla5GRmW4yMyPjcYzQqLt+hHkjow3fjB2ggtpeAzZ36ZIiNF03NQWSnPx3Ojc8OcE2oTYWOFp+bBlEOplhY82jTcCpIcb84IWK842LBDmtuZG3Gxm3sTpKI/hxuWeb86jnZd3O9l+0azsix15HqCKfIc0ucWbNu4dh3GWR2dRz4nIRn9HNuyn3kYvDOFqxVIbVUh091dQRnUrRSThLt4ouVz9on4smcVJYZ7DpbtLxRS/J9Uj6sd1Jp6FzItJHxyqTYy7eO4z4i94Dw45hegIp789UtpDi+T5rdFHI7NoK27ckiufeZjyXs3x9iyhuIp9Yw/VeT+s5DdI0fdw9o9O4TxxHrFDW3R46Js1Ciyw1PEwamzsR2NRHw3mZGQ7YWuUNcnl27x++hK1J2vy6wzIoEelTY8RJpU3KlOMGh1ZpUTiTS0slFkMyLhxURHvE5BZmR46fKEhp170lNt6aPAkko1GRF4md+O7gIygx6hHJGvS49MjobJKY6XCdcVbq3XuIiIjMiK58eywm3DQ5mb/6uBikYDWoSI8OO7LkZlIjpN5SfZvIvaZ8C77DxPtApOIMUYwqVcrDjrUiRIzJbS4dkITZKEJtwIkpSVi42v2j1/iZ3Qj6syQlESPZTnAkHY7p8bke87btxDzHtEx5DqGKEeS8i4/VU5wLdzeJ3Pfa49f0yuEZbSPJ9TtlBafRT5s2RQ6f0fMdRzU5eNj4lu7B5v2+7XahHp66HHc0pc1Jtqyq3ob4Kt7S3e8b1thxLT8N0PypIcQjI3m5u/sM7bu3cPn7iWvzMUVyXWKh52Q5zU+oi/NSXdu4+I6uVyo/FIy9Pq27yPbZcccQ222ta12bbSlPW32IvvuPZfwWdmtHj5KhWHJHLUK+JpZcU2a3z3KVmTYzsV0kV99hiPwetlszHGJETHI61xInSKVushCSu4v7DsXeZj6KLpOy/Z25ErkOOiFLRDJuO3Hu4aiykk3G2EkZrdMuaZpI1HvVbeZj5nlynPtgfTcTSHWayaHg+hN4fpfk9vOuRIUciQ45bO65axKcVczUZFuzKO5lcrmQiUY6w3iyRIbo9PRI8jyls+Unmys6e4tNhXaVyI1Ge6xIOx3IxT8M472ieXFuUuhx10TTPTbnc2RHMz3PqUkyQgi4k0eaxGZqNJ80TVPqVPht+VKhS6rCpnPkcuehoNp1ajUpx5ZMqUtslGSlZ3EITdRFfgQIeEY2LaRLVenVBvSxBS8nlCIlemy4oybkMKymthe/m5jTcllvSoiM7kVgtTcYR6XMao+LIa6VUJCSccSp5LqELWRKJBLSREZES0kR2LeXbxDKpYxo9Q5PDodYiTeUJLpIqkvku580kKSZkd95eFt9ricTs5wvixtEjaBhulViahsm29Nl6zTCc2RJkpZkpZXuaiIiK1isRbk3kbi4LDJlyI3Ib1I7iFo9ZKt39iv47xAyMDtuSEVCn5IkhCsycqSNCjLfcyMjBaHszc2fuSKxg/FlQqFHkZFKpMpOryc1mViQq5qIi9U727ytvs6p7kinuuU9ta5bVkqSlvOu+/gm5X/INsxKPRMBUfDeKJuJMP4TRScQVhvRnSoKlIhyspX1nG0mSTcItxGpN+4I4srDbbaMP0tz4pHVmeczHd530jM+0iPt7xP4qxPMpdLap7mkmpy2+mUn5JHfYjtmtuIhm4wus+js41eesjjV3gM5gLGAUY5jtwcpYbOvtt9I56H6uDrMVXFNZb1PJbfXWnUe+iR9VP5mXsHPbZojp43Hd00hlNqkyRUOUaeRCFdC42o7otwVusZKPjcjLf2kLRTa45IkeUJEyXHqC7ZapByok3ItxuFYkvlYrGSzzcLKK1zq1PTqecEoxTuk5RHc0l/aX2Dko5Utj37ePS4a2LwaojH7kOn8sxA2ibEQk81Ug9RH/ADUGRKavuuaiIisXOUZXHi/bhjisbdMaOt0dzSwvR3NNmRI5jSl+m8svSUZ7kpLeRF4jUto2Km26WvDceQ7yuak2ZTcVw7raPcps1JMjLPwMt5kVyLiMUxNPbpfJ6HqNcraSWWmxepFI+1wyvZRlY7GZnwvYfX+n8fp7kj4X1W6ELPbpeUJUtij4Xjrh0NtfKHU5XpTm513tt9At/AiI7e24q+OluNtojyKOusTZCScbjqStEaPu3KXvLVUfZc7EQcTJMiP0eohcj0lJV1fs3X95iDkO1CQ58YkLd/mO/wCvAehODkeVXbp9ZKUvB1cqExDkxuJCQtXpKTzS+qkz3F4ncXqgsUfD8fk7bbst31txErvt4CSoWD6pXG1yIfJMnoqkSm2CeX822pZkSlnwIiO1917hm81px9RtvJzed38bGXdcvAzIR+nh+4uXKskEpe0mZS8SSI7khmPHXHXmTp3O9ytY/WP8AapYwqlU6RuQtpC/S7Rms1epXHfoKy/YLNFS5ydAz/R177lfrbNNMhHUR9RbnPWtfWUrir2mE1JDjTBFIG6UY9Io5JTcvsbGnvBDIKrSE1dGGSEJIKogdCeuOu38oAYmDgFKbCD0uO38oAeBwASoMFVJsFKVqAL0kSpm2FGX2xFNqb+cD5piHp+cCYsEqU6OObkN/OCMdjdH8XcCKNQSGCxp6QGbNsR9MVqOaeoJco+mHgQrHUJeMhz5sR8boxKRngmgLhhZtuG5yjU6bKeVXand2eP5XH0c2L4tcxps3o9YkOIVL0ziysvpOtqNJq/mLKr+YfMuDLc1EN/pP6K5D2/8DOe45g+q0txxeRqQ3IT9HURlVb2mVx5nNh2HTSejUn/nCTrf8MCtYKatTo/13DyInUVOvU1tusR3IciRHlrjuMt6Lyi6y0pIlEZqJRJ5x2twvvIS8eBT6PHQ5yhfJ4nNb1nrkguF95X+8yvuLuDRUqHMxpyPTd5XEp6HlKTuba1FqJFvWUqyvZbxCGOcQQ6XQ3W3Oe7ITlbT28S3kXbYyTYj4mY0Qmthji/ENQb5JS6W3nqFQz8lbSrqNuLPpFnbcVuBFxK5iyUuF5Lp8en8oXIW02SVOOKuta+1Xfv7O8iIU2g4KkajuJMYSFy6rUEoc097ZRd1isaTIyURWIjI9xcCFqdoNPkZOUcoeR1ekmPLLxsRr4+Pb3EHKWRaLOSQW585zPrbvxsE0yI7mdvlDS1oTmUlLiTNPuI7iPLDOH2/N0OJ/M3n/wCq4LJoNDbjrc8ltI0km42qO3puJMiueRSbGk/YdvDsE4RRJGf6/t3gqzEPQatyilxHOWIkOutoUrKos/A+slPBRXIlXIrmR7hKOfmGysgGYSWQUNI5uO5Iz6eXmJzKUrcSfaYSDJD1CTIkTGqfDcyLX0zznHSbI+Fj3GpW8iLuMz7A9y/r/UMHHW6XUJDkht7k8jJpyEsmaE71GZLtc071bjMrWIPG3eUQ+WQ23VtZsqejNGbxLNa5ePaNPl4JAMwRRfX/AKTEVVMSw4cPlDfSurcQy2zwWtxZmSUER23nY+O6xcQvSobkOP8AGJGrLkdJIVm3Z1cCSRmViIiIisRluMzMLADlzgElKCyiDOfOh0uGuqTHMjTXOy+udtxBxXUbIvFuIf2bpa24/PqE1JttpTxQR7r+257u8xH4Rw45R4a5kznzZvOc+gjilJH77n43EfhmFMxJWHcYVzqIc+Kt9lyPjbuSdrd5lfgRi6K4B2PLBDVZAivzCqiCayEFHzPNYi1K5RMD6Qvk7a/qiNhn13PTHWA8MvmxK0qDIkebbEbT2eUSEC8QW24baOp1SCsY4rYd07CMyRH841n9VVyP8BJw8M1CnuakyOtCPWy39ljLcYTh4l5O50f694tlFxpT5mSHMcQ0tavlLGhXgZ/3Epi1MkxlN5ZVHW+f8Xs2n8xAIbGg7V8Ix6HVGqpT/wB3qCjc083mnLXUV+Jkd8xd17dgoKBqPAYlDkynG/NuZAQIucBMu4cUJ1aozHKfIb5QvntmnrH3DKMAuTG6PI08mRDxqUncWbfc/wDvxGl1AtSOsZLSJ7dHwnW3HHOlRdtv6JnuL7xlY9T2OFFYbC7K3ZEzHEuuNuLQ7HcW4lxKd6Dzllt4lYjL3j35sp2q/tZDRQ8QOZKwhPNe4FKQRcd/BXeXbx7bDw9sSwzyynyJjbjrK1qJLLifRNPG/eVzLd4DYJkqRgvknKJDTstfSM8nVbeR7jO+9PuFHPz5bzSNYx0825iiqw23OehwkqT4mhKi+0jIYRiVvyfWJEf0M2ZPsVc/xv8AcLJhLGFQxJiSc5WJmrNlq5QpXrZUkm1uO4rF7El3CN2oQuTzIlQ5mlISafeW8vuUZe4c2TiTKxypoKtviKv85zPrbhP0rC1cqnSQ6e6tHrKTkL3Gdr+0MvcM1IDxiQLNSdl0zmOTKghr0lJbTc/Zc/xFsh7PaG238Ybdd+kpwy+5NgvkNSM/adDxtwaD+wlH09NuPk+q4q/3kf4hvK2dx/8Ac5C2v+Zz83v3WCwTuU4lhZsS0rB9Qh9Jp6qPWb/sIw47jbmnz+Z617hSNEcowUzsBSQBYkvAoSwCjBEqAgECSgJmCp/ICoAAGoclQKogKDAUhQlgwSJQOniArAvEJxyQhtvrr5qfedv7DcYrPJ4bUfq6TZN/Yki/IY/hSIUzEFPj6fXkNqVzfQSZKO/hZJjYlL+Uc+sr8xcO0xseHgom0io9I1S//wBYV7eBF+YoJnYSmI6o5VKxLkegtw9P2J3EIwTJ5NK1hHGXYYBBgy+ABAhFgmgAZdhgVKHKUKAMkwKnAmgcFkAc3gOzeAGxBFagyX0EKnLj0+G7MmOZGo7a3nleqhJGoz+wj3dpjzJXqpIrFUl1iZ52a8txWb0eBJTu3bk5C3eqNf2wYg8n0NqhtudLVVGpX0WG+JH35jUkt+4yI+4xhzq+v9YaJakBHD/rDdKNQHUeoBM7i0wDJ/X9vfwHoLYlhzyPhvypIbySKsonm83FLCbpbL3mSl/zEMSwtQ3MSYghUNv/AHuQhtxSuCG73Wo/YklHbttbtHrCGxHjx2o8dtDTTSSbbTu5pJIiIvdbf37gTkOKwLpMKGYTJQVSYwKEwsggmfAGSYADLMKobBCLsIDnITgeBQGykEiKwUQoIMBhw4dk8ADBSYVSfSAiGwYkgAOOHA+mYACkVwoAJIEAB0EDkQ5KhwADEQMRWANmDL7QADlMLkXYQQSFTO4WQDoIKBNswqXEMA6FgzZgmTwHErTAAsniFLEEmzBwAGM7A6DBFkOI7gAOOHAFKC+QDGqzOTx/1+PZYiMzMeXcXV9zGGKJdU/3Jr4rDSn5tNyNX86s6jMuzKXZv1vbPilyl4fXT47i0SKrnhs5VWNKLdIojLeVknlIy7VkM72TYFkY8xpSsHw86ES3OmcTfoY6E5nV3I+aRJIyLgWZRFxURDCx92Dq46/cz0x8FLZ95Hwe7tAqEfJUMQJJuLqK3tQkqvu7CJbiTVe1zJCOzjU/hU7Yf9n/ACinw+ULrsiGhNPSls1kjPmu6Vr3sdyJJEZmqxHYjuPVDFMh0+HHp9PjojxIjLceOy2kkIabQhKUoSRWJJERJIiLdYrdgy3a5sdwntQjtftBS2nZtP1OQzNMjfZz2NaUqPfYzSkzLgZpI7DppWhych7s8BsbNaXh+jzaXjSqNR6wtKKg8pmQTjkeNkSpJGoyPOsyUpSrFxVYjPKaj234FeH6XgvCeI9tmJHERIVQtT4Mh5VskNpy7iyKxHz3ySmxHz9FJkM/x/8ABpmYXqnlTFGMJEihayEuZnjQ49a1kJM778pW3ESivcj7Q2xntDmYgjxKXHyU+iUxlDNNpcfmMR0IIyIzSVsyrGZXO5ERnbiPR9p2xR4fJ50OC/zIuW3v4RVU2gZ6PS3JFPw4hzM3HVcnJplckuP2sdi35WyPKVyM7qLm+bq3V47bi+kW7LXdSlZit4n/AKEREXYRA+Kq/wBIhttzpcxqzKV1S7waiYX5RkqlcbyNL5zbKtxrL6XaRH9p+HEdtdEYLofP3XTvlvY/5GuGsOOVjJMqGq1Czc5z03fooLtM+/gQ0MpMOPDapdPjojx2eq2nh9Y+8z4mZ/6BmmS250emhCEJ00pTYiSjuIi3W8AZLjYvBkRtVjajaxUZsRzU0xb6nUW287beQQyWXJDiNNvn/riHnJldZDjx2bG9Pp7cfznPWLBDZ6MEi0/T85z/ANbrAlUxJS8Ptr5Rndd9Flu2f3me5PvDXb5Pn7OXdzrPZ46bZLJZbb6RzmI/XbwL2nuFXruOqfH+L0v4w6hRpU4pJk2nvt2qP2bvEVSt4uqFccW25IWiP6LLe5vwzX6xl43K/CwgDUE7D6D0/wD05BNWcn5f+g9nVKZUJHLJkxbrvVzK9Eu4iKxJLwIiINDPtMAngBGTex9VCuFcdYJIHKY7L4gAcI0wJmdgon8gVIEuAAwGzeAEEuQEjFiFRxH2kClxB0+cAAu03qCRh01xxxGm2NJ+DbsJxB8ITaZTdndDfiU/VSuVOnSupGhtmknFJKxZ3DN1sktkdzzErcSVD6ZYF/8ADI2D4XcakYkqdbxUtHWZlPNx2F9/MaSRmR33kat995ioyhHqykjCPgE/Ajj4wbpW2zahDQuhRJDcqg0tXGc62ZmmS6W4ibSokG2niZkZnaxEPpWunagUo1Kp9DpkSj0iGzEhQmUR40dlskNstoIkpQki3ERERFYPrF3DgvqjyOsjWFkofEhzoqO0SEdlEdGmQXPeVwBl2GJq48KnlFzunZ0YBp7hlW3H4PWBNtlL/wAdjclrcRk24NWZ87Hv2KLgtBnxSZeyw1hIRfb1G1NjSxtReDOMtWfIbajsfxxsjri8P4sp+TnHyWY3vjy2+xba+3dxSe9J7jLtFRa4oH19x5s8wftJw+7hjGdEaqERaicSlV0KacLcS0OFvQfZct9rlvI7Dwht++B1ijZm5LxRgvlFdw1mNSkttmuZBR/EQV9RBeumxkVrl2jBazXV9T1KOXntmYPG0wuSxEw5nRo9Tq/rsv8AqxB4zJbGeiyeipbRHqmeoHTRBq2/qZA4J5vUBjUznLoSLb+n8oLBQ8WTKW5qcod5iiUnKpRGki7CtYVXNzA9pcPyg59fnB528GLPQ+CseVCoaUiPVJq/ouPKPf3bzGvYfxxIjuI5Q4jlHzim0rNJ27DUR291h5pwtJbo7aG4/X9b1TEjW9p0fDfnHFy6g95tlTm5P0lqLql3F2g21OWVXuPtPY0faZpto1JDUhbvVSpskmrwK1rnfduI/eLNh6bMrEd6RIo8umracytpevZf0iTcjSX2X7R82JONq5XKgiqVCqOrdR5tKXDQhku5tJHzbd/E7XMzMevNgPwiI9chxML4zmfG0pS3HmOK6/YSXN/H6R8e0aV8neWpF3DnVHZFx2yVLUj/ALP8oUyhaScee437ysXYPOeKaXT3HER6fIZWtHpNqMvZcj8B6C27YYqGII8dqht/GJDiEqeTvyoPt3dnHwGabX1YL2D7H6hjDEDaJE6OyTMNKsprkTFllbQVyM+J3uXAkj6Hjx1gpZPneRS7bO5ngj4UWMZjdYRgePMz8kSh6dpq6qzLmoO3eR3MuzgMOoMFyuVhmlw2153Vc76JX3n7ghiCuTKxVJdYqkhbsua85IecVvzOLPMo/wAiL3Davg6bKqxiiqR4dLh6tTrHzieZHjlYzW52kkiPMouPVLtHFyLNnk7qK4w7Ueu/g44E/ZultYTpdPaXUJDLU6uStO6KbCMrtxy9Z93KaiQZ2TmJSjtYlbZNpEjGkxEePQ4VMqFMUWnImR1c5rgcdxSDSpN+JGRKK/YYfbLMJ4b2f4fRhejuaruob0p57c7LkGRJU6o+07JIiK+4kkRbhZMSYjpeE6HIrFQkNNNNJy85RESnDOySM927eR3vu4DxORx7LbI2QlhJ9V+UdysUE44M72vYhb2f4PlyNNE393ZVHjqyLWTzyGyTwum5KMiMyI999wtrrPLHHm+e1pWS5lVbn26pGncdrWO3Hge47DPpUSj4wcXQ8SN+UJs1LdYcbS5uRpOtrYzqI+aWa2RJHwSqxWLdf0yKp5HhVCl0uXU+W9ZuPptm0veatTWW3YjPeak3IzVw3XHSmS/BnM6j0vDeIIVQo8dqnyKY825HZUkyiPW9GydyD7rFYjIjtxI1/wD+JiHR5DtPrmB8UUqal5beZuKmQ0svQcQ4hV1EfaXEu7sFgTV6XihyRh/EFDm0epx1GnRmJTnTu43Sait4koyPvEQ7hLFGH3P8Lmcoj/J5lZysfgZ7vtEPb6Hvt8htWNseJMScnqFPp9TpUJCiU3IcSUdyQtO66kJMzIt57t1+4XXB1fqlHo8iuYgkavKE5WWcpFmcPeRl22vxuZlxPtETRMPYkqEjlGJHIiIkdJqUptV+FvAj7bncz327w1rla8qSOj5kRpOmy34cDV7T/CxCG5ReWaxhGXQbVCdIqEh6ZMkarrqsylePZb2cCDQENwAbg5pvY7Ix16IOpQSWsAtYRNwZtmka9xlW6y3R4b0hzn5E5Up9ZZ9UvttfwGexFuTJHKJDi1rUrMpSvSM/7cAtier+XKpptuL5JHu233LXwUrut2feHFPTHht8omOIRk9bir2F2mPPlGXKnpA96pQ4NO8+jJ+C3pt6jnMQj0lbi95iEruJpEhtcPD7iI6eq9MUnq/8su32+HAMqnWOUNr6TSa9FvNvV9b+whJyeUNrckTFtR0JNSudzEkXff7LEPpvTfRoVP3LvP0fKeq+vSuTrofT7KriypzKXT1w8LuR4kiXdMipPOEb6Wz3KJviZmfeXuMhlnI/J8dbdHzuuuqPWlOcXewzv+PafbcXqtYgw/DcX5Po/K5HoyJTijRfwQdyLvFMqVQqFQcXImOZ1r+jYk+BEW4iH0ET5lSGDBOafSOZ/q7i+wP6TSW5EyO3IcyNOuElxxSrElB2uZmW8vaXD3BnGdb1OkEqiVHb+UQjm+AbwNstlMqtPo9Ul1TGnmqek+Q0+nuNr1XE2003SeVKL5VHvudt5EMymyJjja3JDeT/ANxFe/33P2mfeJtyfD/4fqfR/L3CExBUv8PkONt5EobPL+AhFFDgM8orDrnoZhe47DbbfSCl0FHSLc64taZTmmH2kNikhLYYOkF1E55wNJCXACQg4tsMn5zbYOqG458osILgtiWUNXqx2thk5VZjn0A7W3Hb9T7g3cNsZtmiihqcmQ58oCpbkBbM2DJd/hiNmGBBLLgOTbgcoNxz5MOERBXU1TGCCcD9g3Ao1FCxtfNgyJoFiS435wOUr1A2IrAyAyB/Ed5O4hz6QtaFNyG0ONilsu6bmmLHRZfScnc9MKLAkkh5GIJuMA0Vem4gMCfpbHxhH1i/X5D3j8EmgOU/A82qOZ/jspDbf0iQkjP7FKt7h4ioMduRMj9TnuIT9qit99vdcfSLY+1T4+zPDTdPbyNLgocVltznFGZuHu7c9y9w4Oe+w6KEXFZBJxX5fouy4B5z5v8AlFcxLj7D+G65R8NzF5ptdU4llvMhBNNNpPO84pRkSWyOyCM96lKIiIeLg6cDehONx6xivEExzI1ypuK2pXFLUdlO8va4tViLiZGI2gRJGMMQLxRUG/8AD4Thtw2+KFukRFfxSmxH4qO/ZYIYmq8jGFUj4Xw3MRpLUTkiU2q6E2O5rI07jIi3kZGeZSj7SF4p0CHR6fHpcOPpR47em236pdvvMzMz7zMz7QwwLvJ1HP8AqCp6gSaUFkqAGAhpAZjBzKwTWYBCKGI7fm47SF+kpKSI1e2xEAUYUUoJkgABsmp0YNId02+Tt9RHW+mf+gKS9Ntbn8oil1DpPTR9JXBXv4ENILYCRQ0258ohrm9ZXD38fYJOPN1Y/SdRNukbSS0nbhut/YV45UhxxEeO3nW7zebftO19wNMZj0+QhunyHY8hfOUnNdDpX4mR3sRce4xpGOoEVi2FIxJXKPIo/JHl0+Ybykyk5ELzIU3bMkr5kms1FcjK9t24diXDtYochdYh4glrWtObk7ljibrczTSRGXC+cjNXG5mQk2YkjlH/AKe6jOosshlPXPv3Wtbv7Aeu1ioQ/wDD6hT0S15T0dNwyN07Hbm8Due7f2X3i4thIpTuPobbctyoU92I7Cj8seZzZyVHzJSbrDm5DySNZc26Vb7WFWOux9qlcRDoch3yJT0k9KeymWUjMzIrcc6iIyIrcL9wzTa/h/FjmJJFQo7dVaQ6ltTzbalORlOpMrIJpJmRkk8tiURWVvvuFuwNhzaRgtxrEFYpelHWyXLIMGQhx11Bb0kptRWuW/cSsxXMiPfYyQGyMxm4baI8dtCENJ00pTwSRbrF9/2mOWoM6XW6fWI7UynyEOokJzN800Gqx2Pmnwtb7jCrcluRn0+ehCjSlXYq3G3sGONh/EHL4hNaQuoIqSJHk+XVaX0em36YK03px0fVBKgvlFQ+ggKqHWPaI8pDunIFm5TqClJU425qNiSj1j5zmCHmRSf4LNqgqpDjYimJDkjpADsnTAkBK13EEyoUePS5ji1ojuG4zzr5TPd7beArWoAkSNRwFTxFgKGdg1eWFzWGjidRwACam+j+wYFVD049Vh+vONKvpZXFfmXvHohEKQ43pttjGqLh79oMSS6W23nz1Y0ufRInFX9457O6WD2vTMRy2b7sewM5R8H09zquutk4rm2PnXO9vsFzfwlQ5EzyhUKXHkO5STmU3vURcM2/nF3EfZuEjDVyeO1Djt5GmmybT7ElYOybccENnlXS2tchEo1Pbb048dlCEJ5um2REn2ERbvcYaOQI8xvTmQ2pCM2bK82lZJ8SzEdj7PeYkkxgKW9NwQRgjIWE6HDkcoh0uI0v1kx0l+VhNMQY7fm2w7aaDltgV8hjZqKHCWA4Q2FSbDExBLIU0QsSAohICRslpv5sNpdFp8z94joX9LtT7DEqSAOn7QJbDyUSo4F/4Nzmeq5/cVmfR5EP94jrR+u8bGTISchx3G1tuNoXn9ZNwpQ18GkZmHmgDdzvGm1bAtPkZ5ENxcd33ZPstwFMquGaxR87kyP0Pzze9v3nbd7yGWJF7EKSR2XxCp9H8mvn/wCUJKDLC5AJFphRtQB1YnJYBNg6EgG1BZvpA0NF42X0rlEyRVNPmR06aVfTUW8vaRb/AHiz4tl8jw/Ncb660k237TURfge/uDvCNN8l4XjtuN5FyPjTnfdZJt9hERCubTJWnR48Nv5V41K+iSSsX3mQ2OZvefUzdXpuBJXACau8CkxizpisAAcviAM+0x2fwEjOHDgQ3A8gHR2DgUkgwQAmoN3l/wCdWVPvsRfaZ29oUcMVHaDiJzDeF5tQjufGJHxOPzt6XHCUVy9iSUrwy3Fw6sTMdx7iRvEmJJcyO5njo+Lx1J3kppHaXgpVzv3GQq61BZSW2+jb5iOqnwIuwNXCGpDCEdgYGNAUjR3JDiI8dtbrrqibbSnitajIkkXtM/cQ00EbHsIw10dQxRMb5+YocXMnqlxcV77JR7UmNjQIjDdD/Z+jxKPzPijJNqUngte/Orxuq538RMEQwctiwUoBgQGI7iQFBxGAI7jrkFkaDmsGNYTBgsjFSUDkYIkwdJhACfEcRuGAHAAWzgEagKDp6MACmYgcnAVHYDmYABSvUAghJB0/mABTL4hUuISQQUze0AAJBrmBJINmMAHEkKEQIlQUymIAMggqAQrowIsA5H2kOJPcASDp4BZAUSkHLowCAJJCyAJKAp84AsQAldIDIBlEGFRk6cf6a+alPao+wi9p2DtShmG2DGXkOh+T47mSbVUrhx8qt6UGnpXCPiWVJ2vbca0d4MlYMoxZV/2sxhIqDcjViRFHFi5VcxSEndS0/WUZmRlxIkl2D138DzZn5HwfI2iVCPkl4gUuPFzN2WiG0o+eV+BOOINVy3KSSD7h5j2M7OpG0TGlEwPT4+RE1wuVOJTujxkc51wztusSTIj7TUku0fTCPSodLhx6XT4/J4sJlEeO2ncSG0JJKStu4EVvbvGdUN55Z0XTjCGsSHmN6baxmW1TafhfZfR11TEEhDsuQlfIaa2pOvNNNr5SPqoIzSRrPcXC9wO3jbrhvZHT1tuOJm16Qk1Q6alREduBOunvyN3vxK6rGREZ3t87toe0vEGLKxIrmIKhy2pyvlFJyIaRc8qG0XPKkiOyU7ytvO5nmHqU1Z+R8x6h6pGn+nT1l/7EhtU2uYgxxWF1iuSEcoWk0x4raj0IrZnfIi9j9qjK6j3nxsMrqVakON8mbcWtbqsqdNOdaj7iIt9/C1w0kyahVJiKfS21y5bqsqW29/234EXaZnYiF9wjhmHhv/EJDiJVVy+ey3RHI9xpb8T7VHcz7LD0Iw/Hg+ajCT77Hlv8hMHbPG6XkrGKG9WavpG4at5Mme8lucSU53JI7FfeJCsJccc1NT9e39F3CeQvUb1HHP0fstv8bCHr0qPDjr1HP7qGyLxkrsiRycMFVKQ4ElpkVCR0efIJJiDHht6kjJzOspSrEn234e8GrOPlcuNCxHrL8IQYgyJHSOdQOn3qfR29RxxDSPpKEBWMcw47enS/jC/Scy7k+z1vbwFLmVqZUHNSQ5nX+uwRlRkYUei8r1OfuX9sfwWev44kSG1x6e3pIXdKnPTWXh6v4inOSXHHP/q3n7zBc3gC2IS3I+u4vp9HChrUsfz+Q+ZscCjs3sEnYKJMCClxA5iATEEDmMFzEOzEAoEKKCWYgc1AA6xAQBcAs0kPJICUiThU/wCUc6gtuEtkuLMUUORiSnw2tJlJKix3nMj85G/O4ym1lJTbeRnczPcR9sYg223ORyG9J3f0bibHuMyuV+wjIyM+w7lxKxVsh4JDD+Kqxh+RHkUuY7E5I4TzaW3FIyuJO6VllNJpcIyIycSZLTvsZGZmf0D+DX/4k8xxyFhPbBH5azp6flZm65rThZSInGyIikotnM1JyuFYiNK7movnS7Gc+T/pBaWmPMmcjkSNLmnlUr0V+jbeR3vbgdwsRl5GfoXwxizDWLaOziTC9bi1Wmy76MqK4TiFmkzI0kZb7kdyNJ7yMjIyvcTSXEOcB8MNkHwjtrmwOuOzML1zSakZFSG3m9ePIykaU67eZJvEViLcpDhEViXwIfUH4PXw3Nlm22PEpc2ZHw/iWU5yduFIkXZlv5cxtx3TIszmUlK0lElzKRqy25wzdePBZ6RHAhOA4gDgBlcCOAAitslhm83Ib57bn+nu/wBRInw3hM0Dmu4yuXToykzCtrfwZtme0+HUqhHocSj4odZPk9Sip08z280aqEmRLI1cblfxHztxHs+rmD6xIo9Yjrjy4qjbeZVe6DIzK2+27dcjPiRkfaPr89BQ50jfNV35fC2/vHjfbxsKjyNoE2oU+RIXy3404lxSlnzzPgo+JX3ERnYiIiKxDDi12xn7c1/k6q7tfs8ZvzXIfxdtzIsKxndQX3HOzCRS5EhyO2uQiJ57m72j7lbuIorTem55vqDonWdcJ7RySsHUcFkhy49Pj8nj5PWUr1j/AF2CvU5PJ21uOOZPpKDKbXHOe3D9PrK/sJxqV1kWebjGRD+Lw8i1r6zivQ8CLhfx7BX1PuSHOUOOZ1r5ylKUZmo/Ez3nusIht1xzzgkGBhM6KlqSUJ0Wel1dyHk0/QUKrH6MP2Xhztfg6l4weqdmG36Y3T2sP4gkIdQhOWPIcVvQXco+0h4x+HXtgxZjzagvB9Qp8imUfDSS5DHczEiWtaEm5KK5ESk3VkSZXLmnvuZkV+p87T+U/X9jEzibD+E9sGG0YTxxnadauqn1Rn94hOXMyymZHnQZmeZvhY7kV947qfUpwSrn4PM5XpSm94eTxVgLB+INoGLKfhvD9HkTZcuUhltOio0Z1GWXMdrERcTPsIjMfYHY58H+h7F6PIj0+oO1CqzUoTOmSEo3knebTZJIsrZLzH2mZWuZ2GI/Ae2HUfZniSp/tRUI68QNJNNJVuQ3LbV15DZne5kVk5b5k9vEe1FMafR/5f7l+uI63P3OsTxpQlXLEihVbDzcxz048hCSUlxKrLV4kZcSvfcW8QsjDlcqjn/mCQiRHjpNtvKm+fxVwLfwO9zMuI1ByFHcb03G86PV/Mj4kfiQYS4Ljbeo3nkNerl6RHt7Fe0t/gQgWTJ3sN4bwPT5dQh0dqPEhZ5zkeG2lonTTvvZBJuZJzFvvx4jRY9Xhtx48hxzO1IShTOVRHnzpzJy3Oyi3Hw3WuILEVPccj6kNtDqN6VJVwWR7jJRcSK24+0ZDSqBUKG4uHgvEEuEtq6m6bMUlxCUH1iZUorWMi3kR3IrX7BjPKNY9xsOOY1LqEOJMqDb1TqbSczbkNRsSFN8VkZGhV0JI7kRpMy3c4hQJ+1RvD9Uj0vkbvkqXkyuTHC5Q0gyPMdrZT37+HAr+Au+zlqn1ClxPKlUdiYgQ5rcqU91lkZkXRqIi0zLdYi7+dc90xXNmdPrHLZlHhxGq2uynorivi6jOxKW3uMyIy32O5ZrX4b3EGmUzEldh8nRR6HM1Y+5yRISoj1TPeREZERWIspnYuwVZRh1V6bMocxdLmQ3Y7rXN01N24EREaew02IiuVy4XMjOwj8xjktb2PSoWEHy+IKfAFz+ISNYyN2KKU4KnjXELcOGintudLI/yNekrd2nwLu4ienz24cd2Q51EJzK7/d4jMnjmVSY7WKxzFyFZktp4pR2J9luzvDq48+Q9EaK+virebCMKbb/AHeOvV63W5iPb/biEJlQc/5rvVzcCR9VPAvzHSF6nRx+p9Lefhc91wDEE/OaY+m4fAr40V06nzfqPqlnLljPQZpY1PjDji/qiExBKckN8nb6n63n3+wWSQ25Ic5PDjrWvq5UpM/wIEZwVMcyOVRvk/O+U3fdxHoJ/k8rBmi6XqecbERU6Y4235vmDXqpGw3T4+m240v7T/IU6a5DmOKbbjr5/pJSDA8syxWo25piXpdFbkR11CoOZIiFZVJ4ZzPgXf7bB7iDDzkeR8XbXk63VAop7kyl+T5EfzKtRLmpky7rHcrWURlutusMpopfySuI6RHkUuj4kj0uFT49QTIZZ5K3k1SaNOZxSb2vdZlftMj7hluO57bcdFPj5OernKT3F2faLNijE3J47VP1HXeTt6bbabmaS45U27DO5nbiZ37Bn71PrlYmImSIa2keinLb9H3iV2mjH1Cjttw0euJZKwkxAcjt6emCE25qB5J0HZK7gjIeb0w3WTgZPrcA2MQqE7k/mxEOz5DgdSEagbm0M59w0horUCjTDjnnAsae8KJd6PzYhFHIgNhwiPHbDckyAdLEgWXqPG0thVOmGJR5H0wohqQ2ExpYF7fNjkkDIIHQYQwhIBshBQ0AbGDYzfkTSkPIb2nIQ42GxJCjZBJl6F9hucsjocAqi/NiLw7M6Pk7gsjSBaYaE1gpxxyY056bThK+wyH0M+D5J5Rsnomp8kqYz9XJKdIvusPnVQnPJ9Uj+otXO9/9h9A/g4ydTZfHjt/JTpKf6jSr/wB5jz+f8DWj5GqOIFS2hyqfDo8ttyG07NqsVcHMlKdVTStxpNVrmRmfNK5ESjKxdos02ZHp8N6ZMcyNNNm4pXh2bu8+wu0UCiU9zGlckYgqjbqIjSjTFbSq3PTuIyPuQW6/A1b+weSl0OrBP4Ew/Ip8ddYqDnx2W2SXG+BMoI9yCsRbyKxH2EaTsLG4rpNP6I6O1yeOiO3n5ifS4+0/E+Jn3hJhzpFuOetlT9gkeBygwIIOMwCBUYSNQFZhJxX8Tu/lv39xeIa7vAsAuH83nz+j9Lw94plS2qYXp9UdpchuRpNdaU2kltJWV8xHbfu7+HEZftc2zTG5C6HheqTaY7HkOR5SnGSQaytYyTmK5WO5Hu4W37wtsVwpWMYTPKFYbRyGOokp51uULvfKnjdJWuo+G8iK9x0woX2c1kntiJttVkuOQ0N0+PIkLWn5Nu5oJRblW8L9ohFyahQ6fIkVxtchlqymcscycUWUy53YozPeRla24OWcTR3HHYbdQXHdzLSl5TZlntuzJI7GZd261rCaYqchynobkSOVrR6WWxqI+2x34foh0QhFDbl4KxEq2JKW27VKfIRNa1OkiqsRxzMiytKI95GRmdzIz7N2/dI07EdPxA5IjuN/HV+c1mzJxCEmRcbbyudiPt3iSch0uQ2iQ351CluJbcTkQp073UZGXOtfie65EI0orlPj6bji+Uf8U5YzUV7mRmREVu4rAdew1ZqO0VSZD8259FOX8RQ8Y4rcp9cackSFyHZCdNtLaTWaLkZFdJXvxtcuBmJTFOIG6XH6RxGdCSTzfSO3Z4CDwJh9yqVBeNKw3z96YKexXFKl2twIjsXC57y4DCbUC09hpCgVSY4jTp8hOqrrOMqRl43M8xFwve/gQ0w+jc1G3PSLney+/wDAwZKfnPV/Xef3hRCW2/3j/wDJpTv8LeAwb2KKDhSjYgj0On0OoUvk62knyyQ4pKzddNRqWbJJ4XM1c47GRGViuQsjlNqEPpI8d2QhCc2m4kzWki7lWvuK/EJuzplQhrmQ6g7TEIU6ltLKm1oVpqUklOZiMzIzTc0kaTtuuXEN01+P+zaMQVBvSRyVEpxPHrEkjT43M8pF2mZC4vIDiLJbmR0TG8+Ralp78ppUaTuftSdu8t46S83HbW445kQi+ZXsFYcXizDdQ1HOSS6PIcJtmKltXK2X3D6hLUrKojM7kRFwvv3CWONMqjiPKkfk8dCiVppc1DdMuGcy3ERccpGZqvbsBoB8w4Jaji5H0gupzUcCsWNyeGE2z1PODpLONIJyXxDgOIUflEgJhEslBhNt09chxv0RXZbupIX6gt1SV5Po+n870fusKY4rrhFCB8QohwJKMAkgALHwDqn02RIc02+fn6qQamwHJkhDbfh1d/EbBgbCEOntoqkhvPIzc1Pq27RLY86lIxVRP2HwPLxRUOYuOkk6avRWqyUX9p3IZX8Hen+VMWViqSG+ehJyPDOtZ7y8SuYsvwv8cfGKPgeHIX0vx6c2lRlwOzWb37wPwW6Q45S6rWHG8mq4TKfcdzHNY9j1eO/a48m/wbSzCDhMcPW4+mFkNCDyRiUYN3YomCaDGZFcb6T0AT8DgKwk6jYfJaEXTXek0xNtthwGxNLQXS2FUoAk0NUiQhNjiaC6Ug+QSwESbBtMKpIGsYaASJAEmwsSO8cZdhixMSU2CKj9GHOXxHZfEGBbFUq2B6XUM3J2+SOrvzm03Qo/pJ/MjIUCtYRrFHcXqN54/wA83c0e/tL3kXtG05PEDo/r9cRn7ZpGxnnxTWmBJGoNcruz+n1TO5DyRHet0fUWfiXYM8reGaph+RpyIeRC+q4nntqt2EffbfbuGThqdUZqRDrbElhuleWKxEp7nmXXC1leq3xUf2ffYR5p/NIvuy2B8cm1Rz0EoZbV6xrzKX9hEn+ogJdR2eDSX1dH6nqp9UvDwGU7S5zjlUah6fMjxyUr6RqUavwSn7PEahKV1G/Z9+6x/d7ximMZ3KK5UPTQiQtv6xJLKX3ELmc1fWRCZ/H7wa5giFDlLGB2RDKIESoHBi82ABMCkhxF2gQAHQoJLUDZvaEnHAAC70bep+v1YjGI7Wqt5QxAzS25GePSknqJT6T67Gq/Zck2Ij7CM+8azWKvHo9Ll1SR5qI2bivpWsRJ9pmaSLvOw84SpLkyQ7MkOZ3ZDhvOK9Zajuo/eZmY0iSMXDCZEFVgiCFolhVfkNK2J4dcqFcdrjjeePTG8yc3pOrI0pIvEiNRn3bj7SGaLT1/1u7fyHp3Zthz9m8HxIchvJNlp5ZK79VZEZF/KnKXtIU5doItDR/r3WCmb2AqWgoTY5jQ4iChIBLGDCkABpBiSBt0dgBJCYAkgHT+Y4caQgDJByKwRSkKmdwCQoShwKhAMAYdBhUyCQVT+YABbMGz+IKXEHymAAxLBgmkLoANHJICR2AKSDoSExsPnApIFAkVwyRbJ0YVSQRJQUI7gAEHHBQjuEwDNAVcAUHSQkAzfAKZjBEEDkkACgSBjSElGABrPlNx2/XX6KU+kfYXZ2jzTjCu/tRjCRMb58Kn3hxc28siVc9ZH6WZRGZHwNKUHYuA1La5ixyh4fW3DkZJtQUcWL9A1JM1LPwSi/8AMRF2ig7HdnEzaRjSiYDo7ely2QhLzm/oYyLaq93AyQlViPcajSXaMpT7tEdFOvWUj2N8BzZR+z+D6htQrENCJuIFcnpqVcU09GUzcPuzuEdrcUoQfaYd/Ce+FBR9lbcvB+E9Kp4zW2WZvrsUwlcFvdil25yWyO5kZGrKRleu/CV+FjQ9l9Hd2V7G3GuWwo5U9yqR8ptU1CSy6TJbyU+ki3nbIgzvZR3SPnrW8WSJDkhxyQ667IUbjzzjhuOKMz3qUtRmalGfEzMzMzMx63F4uEfLeq+rOTdXH8/kd4yxzXK5VJdYrFUkTqnNcNyVKeVdx1Z8TPcRFu3EREREViIrFYqGSplcqHk+lt6rq+spSrIQW4syz7CIi48TtYC0xUMQVBcOH6HnnldRBH+JnwsLtSKPDo8fkdPb6/nHsvPdPvV/bs949OEP4Pn4Q9vMpeX9nUSjU/DcdUeH0sh394lKTvXu6pFxJF99vee/eJFCtPpHPrfrwBuStw21uOOCDqVWc/d4/X9b0CLxGmupWNiTqGJOTt6bfPX6Pd7xCaEyoOcomOZPSTm/72sIKVWafR+kckLkS83O7t/5EKzWsTTKp0fKFoa+bbuRKLx/uIb1FXRyOT2wWF9tlwqOLqPS88eHkkOp9VR2SZ9577+wjuKZV8QTKo58YmLWlHOS3wQnu3dvvuIUBnEOw9TjelUcd7vrL8tCxr1P13gMpAhH2A1jEI9XOQ+Yx2YwAFPEMQci7QIKOzewAAmkckCOAAbKQEEBsxAAFRgcpgvyQUSn+j1gAHQjU6MXnZ1g6PXKhyioZXWYmm9yXNz5F+0iuWZKbEaiI7lct1rkCYN2Z1zEjaKg3kiwl/71IvbiZHlSW9RkXdYj8RsdCoWH8Fx0N0/4xLy5VTnkkbqu8kdjaT7STuPdvMdvH4M+Qs/RtCiT+RfaVB8nx3ZDceP2K5PF6iN/HdYysRmREW+xnvEFjjA0fHlP5ZHhtSKhE5yWU9AUot55UrSV23LEZJUW4zIiWSiLc3pmMobcxHlil+UI+bKpKZCo7lu3K4gyMjt37u8hp7GFqfXKOvFmB6wvyPH5sjWuS6eu18kkiJRJTaxk4RGk953IyMxzcjiWcV/wbOuODyRMwzUKXD8uQ9ap0pDxx5CUt5J8F9JmSmpLJFcrGW5xJZDLfYiK5oUvC8jaBMj0vCdPXUKhIbNxltlSbuklJqM7mZF1SMz333brj0PjKiVzB9cdxZS6e75dhJKVUILjac9SiG2SdRlSTMnTJBlYyOyrHxVdJ49tmPZ+3Ho+MMBuLp9VrDi3no8FWm0psi57rjZGWi4S15TykWc1GZlY7lkp7ROWSwUSHU5FPyR5kdEuItRKyuJudjSREZEfdxsZWK+7iYmaQ7MhuIqmE6g6zI3Zk5U86yrpSabGR2MjMiMjte5GRncQLVdjzMjcxtCF9XN4BOdS3I/xinyOZ9Hdl/1FoWD3T8Gb/wARHFGDJDWF9qEiXXaTmJLKZCknJjWSlNmZCjLUSaiUrTeUaiNRklwyIkD6QbN9qGB9rGH2sSYDr7VTgrSWZNjbfYUZEeR1pZJcaWXqrSR9o/POuQ435z+lXpfkNH2TbbtoGyyuR8QYPxRUKfKiKLKpmQqy0ERlpOJUeV1syM7oWRpuRGVjSlRDrT8Bk/QCOHi/4N3/AIjOB9pjkbC+1duPhSuqS223UFOEVNmuKMyJOYzzMOHYjyrLJcyJK1GPZTT7braXG3EKQtOZKkquSiMrkZGW47lv3DFrUoWAWIdmICEAU0irY2wxHrlLkSI8f/E48dxUVSVGRqWSTMkGRblEZkRWPhe5WPeLWAM7AA8iVmlN4gkTuUNtaTqSSrKkiz2LeZn2nc+J793EeZ9pODIeC6xIc/3ddnkpT3H2e0epXqo23Mm6nysx/m7uddxRERF277nuEvRPg3U/aJMl1zaHDX5NlQzjxYqrodQ4dj1r+iZWI09pme/cCXg6a7dfkfPCRUpExxepzEZua2ngkuz2+++8GaTqC1bYtkmJNjmOJWD63nyIUb0GYnhLiZjyOXP0iIiSsi3ZrmW4VqGOKex6deJRyhZuMHsZGmOaCyhkzoQugHJYbZwKViNTTYfMyXGxKwp/yjbn64CAUsLRnxnNGinqa1hnFMeQ2il1RyRpIVmZcZVkdiuEdyW2ot6TI95lwMtxlYegMFbf3MP8koe1SoNOxJCkN0/EjaSQ3IvuJLyE2JK+BGZFlM9/NK9vHEWoOR3OjF7w1ienyI66PiSnoqFMkKJT0VzeSVkfNWi/VUXEj7xVV0odPo5eXwoXLMPJ9Ao70eZHRMhyESGnU5kuNqIyUXtLcAU0PJ2E6/iDZW21VML4kdl4ckKNXIXGTdb325ibqImld9isZ7+I2bAXwiMB44qHkNyQuj1hCSVyecnT1Svlu2dzJRXKxkR3Ix6UJxkso+dnVKuWGXSfS9TpOo784mxkrwUnu8S3+IzraRg+ZUMN1Byh0tC6whs3IraXCRrL3dVSt17XMiOx8SvvGuPFpt8ocb5nWzZt1uN78OG8UyubRML0fPHccXUHUKPo4qUrK+7caj3cOPEE3HBUMniGNtBrFLrDtPxJHdQuO5lcS4p2M+yZdhmhSVpPxJXDhcrD05sW2rUeuNtUuZiibq5s1LmVB4nXIpmkrx1PGRG8yZkrKbhZyNRpM1FlMqdtepGF9qkzlEyj8kXHb0Yspu3KWkccql2IlkR78qjsRbi3jA61hXFmzNxdQb+O09Cv3pm5oSX8VB3NHtO5eJDj9zDO32t4n0RqkzC+IW/IeM6ehE1CvMqSrP3ajS078u8juR3Ij32FGxRsXqEdvyhheR5Sj5c3J3FJQ7Y+GVR2Sr3mkz7z4DzVg3bvMqEOPS8STJVQjx0lo6j13GiLhpumd9xGqxGo8pXIj3mQ9B4A2xzIbbTcioeW6Vu6RKiKXHI+GZO7UIuB7iVu9Iw87dGiUpV+GUKWy5DkLjzG1x3WlFqNuJNCyv3kZX+wj9oYuyW2+kccyI9ZXAa5tk2h7I3MNqkVSS1IqGitUNyPlQ+hfbmUZ80i9JKuPcPIuIdqFPkOLjx9WXw6Nnc3w7Vdp+4dHH9OlbPr4FZ6koQ/kt+IMRNzPi8Ppcis2bL29ngZCB05EjznXWKpBrFcqDnRuIiNdZKm9528VK3/AJCu42284T2dtrhtuO1urZT6Ft7cgy7VuGe4r9hbx7ldUOOsQPDuvnyJ5ZsdLoDfnJDmdfqp/wBQ4qFZwPh9vUqFQhNZPRkPb7+wzsPDOMfhF7UMaZ48eqLo8Jf+7wbt8eOZW4zO3fcjGevN1ysOakyoSJC/WccUs1faL936F7R9A6htxwHDztx8UU9r/lqQX4CBmbUsL1TzeII6/pahH+BjxJFwtUJHyf69osdM2dVCR/vCGvxApi01+z1YqXS6p0nlBrJ/zCIvxDqNCw3H6SZUIiEesp4rfcZ3GU4F2e0Ol5JFccdm5LZW9Q0I3d5JtcabEqdLh5I9HodPiIR8ozHQTm/6VjV7zMb5M+gNSqtPkZ4+H6W9WJHoqZbs0n+dViP3HcU2s0LFExz/ABioNU+OjrRYqiW5a3A12Ikn3kR3uJysY3cjuLp9PkLztecczdU/VTvO/HfwFZfqMiR5z1swQIdM06j0/o6fT2ml+kritR95qO5394RkKbc+TDa+p0gdtQ9RsJlkNLY0xBut9ILXOa0xXZTYzkgIeQ2GDjAmXGQ1cjhNAQL0YIKZE6uIElQRJZBqZ0xyDEg9GDU2xJa1OQ4FUSGw30wohoUUPkPxwqlDbnmwyQwFiQ58mEwBcbBD4BUj+cBUnqBAHI+0gcjBDPtMGI7gM35DkkF9P3BRIORWAaDqlP8AJ5CHBe4rjbmRxv0+dzRQI/nBcsPP6kNH0OaGhMmlN6nSf5vwHuX4J9UcmbN/NoycsXmczb0rypK2W28jtxIx4hjo1B6E+DftAmUOl1vCcdznSNKRH+hvyuZC9Y7oL3jk5sNoG1fyR6OxZPmYsrDWE6Hz0NKNUpSeCbblHc7kZJ4FfcZmdi3br3TYMenw2ocOOhpppsm0p928zPvM95me8z43sK3gjD/7P0v4xkXUJaSVIUnf7G79pF2n3kLQ2Y8RzOxgPK/+lI5tGm3phrKkNx23ZjnUjpNXNTc1W7CLvPgFKfMcmQ2pkiOuOt1ObTVxSR9W/jaxn3XB+0QsOAGVwGQggAWoZVtwqlQcoaKHh+sIj1BajU4y42S0KbMiIjWe8iMt5pIyMt9zKwteJMVcjbkQ6e26uXHSSlaaeYkzMrERmZEZ23nbfYyGXqpszEFQekOaqHXVdM4pVyzn3XPNc/DcQ1g1DqZW7fsKLs32eVTElU5PjTn0ePdUqRIcNZr3GZIbUkyVc77zuVuPYQ9T0OlUvBFLVpQOSM9WOnUuTLWW5Eq57iI7XO+87Cg0KoYfocyLT5DfxSKnNlSm6FOcbH7T3mfaLrUKlHxBDRHmOR5DTqcycrhLQsr/AEd3cVjse4h0VS6kyxFDOqQ4dQc6SOh1ebNzkke8j491y7D4kGbzFQhyGnKe4j1VJUncvfczPtM7dt7h2qnyI+dylzMnpabnPJPgky3lbxBET23JiKfUM8deVCtbTPIrMdkklXAzM+JFvsOnBkxSTXafIqCI8xxEd1fOSreRKIzsREZ9veRH7g9r1Yh0fD8ioNtokL3MstpVfnq7TLuIiuYaVlmjt0+R5UbaXHabNTinLFlIiO5nm3W3Hcz4Fc+wYW/tQmVCoSHI8NpqlNWbhq3k6ok7sykluK5byIuBGRDOyahHLHGDZOUWmSMeVzpHHfJkRWZ5Xh2l3kZ9hFwTvLfvGwNNNx20Ntt5GkJJKUp3EkiIiIiLwIvx7zvl2CGZFUqiJENxcTScJyUptRluL0VW3EZ9hdw01b/Safpjhb2Nh2lxtvpNPOv0U9ifE/yIIPOOOdI51/WAZSBSIICEqGHIbkeQ35QqcRqRqOONxZRkhJrI86iQZHlvvMyIyI99y3mKRCwziCsU+j4bqmMJS6f5PamTGW4bDa0mladBKXCI1EROEo7mdz0yKxkZi+YoleT8P1OZ/wAPBkOJ9qWlGX32DDChtzG5dUbc5jqihs/8uPdrd4G4Thl7RcQHC4Ejom5lQ8oZHEPJU5HQjnpuSVmaSK5lc95EReAeZf1w+zu9wVebCSxLA+Y1Qc029MRyDCk6c3Mc6MJJIdRYqfETeHI+pIT0YhGT6QXTD7LcePyxz0EgIQ2xTMb1ER2/kk872irOGFalM1Ji3PXUavtDTPqANUcR3EtQ6PMrExqHDbzuuq6qf9AGHsO1DEExEOG2jOtRJUpW4kkfbcx6IwngWPgeG1Ip7iJDq2+mUpO/fxy9xF7z8ROZARuFtm8PD8NbkxtDst1PO5u5rtIi7z8QuU5uhtuuTHMjTXOUrgSSLeajPsKxb/cLo89HkR9RtzmZed9H2+I84/CwxzHw/hN2j0uQjlddSUNzvQ0Z3Xw32Mk2vftENmlMfcmonl3HuKHMeY4rGJG8/wAbcyx05rklsuahPsJNj3dv2j2DsSw75D2d0ptxvppDZSHObvuveX3EY8i7NcMuYkxhR6G23n5RIQpWX1C49m6xd49/nBj09tEeG3kaaShtKfVypIt3gVt3tMZvuPS5/wDRrVQRtAHJ4fcDpIKJR0gk8cIlAFbDbgWJIFKQmBBux+TyEON9QTsY23G0OBKVH5Q2EaY/pucnCh5Kj3Elk8QZKQKSBiIbikClI4ysDJIGsQBBUpAmVgdKdMCAXcFSQUykCmpsGStv5wLIwDKwHIYMWmFshgyLIgTYOSQslIEmwZHETJsIyobcxtceQ2h1pfWSpNyV/b2lv8Q/JoHSx35MgmRRjeOcCeQ/8UpedcJbhJcbV8iZ8LH2pPx3kLjg+n+S8Pwo7jfSrTyhXfnWdzv4kRIL3GLHXI8OZT3ae45nQ6nKoMEH0i/QR6Ke0EC23g6VI087jnUQk1fYRmX3kMHmuuSJDrjnpqNSvaZ3GvYrmcjw/UJHprbJtPtWpKfzMY4vpHP5hFr6mtC6AAoMr8wUYHVgFQLcgC3NPzgTdlx229RxxCMicysyiIk9x3OxfeKh3eCXLXyKqWDIW2KLW9rGE6G5ydyoIkO/Nx+kP3mW4vtP+0Se1mG5+7093+ZxPD2DePHnLwjF3wj9moGbfEJqJsUmlbRaXUOjczx1/wATh9pGLOiW3IjrkNufF0c5T3FCSIrqP2ERGfuESonDyio3QkZ5tnq7bcOJh9tzzqilPfUTcmyPwMzzF9UhlR/r8vuEtiSquYgrkuuan724Sm/otJSSWyt2cxKTMu9R7i4FEqFR+I1IauGALiDqSOItT/3fZ+jAMs+zHD7eIMYRI7ja+TxLznlZfQbUmyTPxWpBGXaV7Xtu9KtG55xzr+kM52M0DyfhvyxIj5JFYVrc7joINSWz9h3Woi7lFe9hpKDGdj2KiCg3AbOASoCMwBzeAOSh2Uh2Ug0AYlgwTPowKOwDAOSwObwHZvACEByTCpHcJpIGJPcABTN4AyeIKlIMZWAAoRtkDEfYEUkDJPpAAKhRHAEymDp4gAMFEhEjsFcxgAHMQMjgC5SB0EIAODJMFIgcA8BiO4VzEEUhcj7SFiBQoKEYSChl2iWAczsFUhFKQqlQQBi1Lg5H2kCA4ABUYjajK021/ruD9xxtsZbtdxh5DobrcNzJNlqKPF+iaiUS1/ypzHv4nYu0NR2+IpSjBZl4MrxziH9qMWSJDfPhUxS4cftJZlY3F37jOySPtJJHx3A1G2oVTZ/S63Dw3UJFPl12H5NlTmVGiQ1EM1G4hpxJkaFLuRKcTZREkiI7ncqSchunx0Nx+o0nL7uwVqtzm3HPOf8Acd/H4iUt5I8Hn+qTtXs0dF+R7W683IbRHhtoQ00kkttpTYkkRWIiIrEREW4u4iIuwQNNpdQxRI5PHcXHiI89Iy/5Ud5n29hA9Mp7lYkajja0R83OUnca/Ar394v1Phttx2o8dtDUdrqtp4J7/HfxPfcerGKPAUdBrDp0Olw2qfT4+RpH2qP1jPvDtUjyf0jnq/ZYK1ap0ujx1uTHEIQhOZSlbiT/AHv3DG8WY8mVyYtuHnjxMuVPrrLvPuI+z3i3NHVx+NK3+xacQ46b57bfPR9G11H3cbWFIqWJ6hM6Nv4u1822rrfWPj7hEqluOeccCZKGM5npV8SEfkGU4445qODhw4Zt7HUlGMehwEy7QWxA4AC5fYFST3AqSAqMAkCBSABiKwaGcR3AgCKwEMNgxGBNQLl8QJEG2Bw4cFW2dT7vt4+8IP4AQQt+GsN6kiPMqkfO1mJSWXN2b65cSLwMt/gJTBmD225DVUrEfqKJTcdy1u8jWW++/eRdnE7jT6hS6fixtbnKERKrlypkbybe3WInCtZJ8CJRF3EZcDCf/JGtesZpy/I0TiKoR/OOZ2kJyt9yC4ERERWsRbgm9UHJAgmpkyhuLo+KI7rS4/N1FJ56C+kRdYiIyspNytb2izUmmQ6g38XmarTyczbjdll934Hv8B38PnSrWr8H0ftQ5Mf6YxS44Lvsxx9iTZ3iBquYfkLQ6jo3GVXNqQ0fWbcSRkSk2vuPgZ3K2+9YXR5lPkachvOyvquJ6ii9vYfgJaBF6P8AmHuVyq5Ee7qcFlDqeGje8OYymY4p9bj1DB+HJGHIUddQ8nxaoUeTFIiUpyRCaeO6CQSVKcQlak2uZIK9j8fbdKDhOn1SPiTCdURIiVhxHxdWXOgzbUtSuadrEZEkyIiIzUSitc0lrKkR5Ed2n1SG1NiSLa0d5JG2vKZGg7HciNJpSaTtcjIjv2DG9pOy6oUtx7EFH1ahSt2plSRvxEb7G4lPWSRnbUIu4z3FceRyvTnT3x8HFbXsuhm3/sD2DU3I/nM+T+4a5HP16X68D940/YfssqG1DaBhzCcNt3SqtWYiyHkpUZMtLUk3DuRHv023D4Ha5GZWHnnL/BWGqfHqjfRudbnJV2/9hGTqNUKW50jfRei4ngr+w977WfgZbP8AEGrM2btowViCIo28rab06cZHb4w2Rc13cdnmzSRmd1pMiIh5IxvhjGmzuqfsntQw3Io83fpuOJJcecgr2Ww6m6XCMkmZER5iIyukj3DPcWDPWanIb825k5uVXaSiPcZGV7GRluMjKx9o9QfBo+HftQ2Dx4+H5DaMS4UacL/CZkhRLjtZueUR1VzaMiuZIMjbM7JJLZEaj86y8Nx5EfUpbiM/q5tyu7Kdt3sPeIUkOR+jc5i0X5vbcVmMhJan3v2G/CT2T/CAo/lDAGIELnR20qnUeVZqfCM7l0jRmZ5TNKiJaTNCrXJRlvGpodzl+vs9o/OrhTGWIMF4gp+KMN1ibSqrTFZoc6G5kfjmfWJtREdiUW5SbGlRGZKJRGZH9Gfgz/8AihU+S2zhf4RjbULIaW2cVQ46iYURmkiKYykjNtRZt7rZGg0pUpSWrGQhw/BZ9FQB8BGUav0fElLiVygVWJUKfNZRIiyoryXWn21ERpWhaTNKkmRkdyMysYkyO4gCu0vA+G6PVJdUgUxpEiUrMpSudlPieQj6tz3nbiJ8kgxpBU8AAZX8IXYfR9uGDF0d9bUWsQs71JnKTc2X7Wyq7TbUW5Rewy3kQ+XlapNYwvWJuH65T3afU6e8ceZFc67Thdh9hkfEjIzIy3lu3j7L5SHmT4X/AMG89plHXtAwXT8+KqTHPUjskV6lHSV9PhvdTvyXPfex9lsLYOR18W/SWGeAmJIftvagrWs43IW242tC0KNKkqTY0mW4yMj3lY7lvLiRh7HmDmcGeupxkTDiwRDwZ64FCxOCduo/1AZDrgSbUFkkE0a+Ry2+JOLL/iCJbIAa9NwROO3ab1z0NXwRj6ZR3Fx3Mjsd3zjLm9Cy8SPd9hFbvFlj7L8F40xBCxRR3HUO6hcoguSLk0jNmWbZH2HwsR3IzO5mMQiy3Ba8O4omUtxEhuQvOjq/R9nt7RlCU6X5MreLDkLP2enaq5yeGilx5EhqIhOXkvKF6di4cy9vdawhVq+oj6qbf6fcK7h/aZS6w2iPWHEIdy82Qnj/ADbzuXsIjFikMOaaJDbiHY6+q83vQr3le3v3+BDad2xwuj2umBqtYDN1/Qz+/MXda5X95mEXX24+fU6iOcpXql3n4eJ2GX43210ul54eH8k2Qjmqe4tIP3GWYy8DMvEhVVE7fBNtkKl1FNoOzbC+mvEFLqEeiO71KbcylEePedkkW9Cjt6NyPfcr2Ms/gbQKphtv/D6hnd6yVcSSft4Ktw3lYVGuYurGJJnKKpMW6tfO53BHcSS4JL2WPxEc9VKPS2/KFcqCI6Mubnb3D+qgrmq/s949zi8FVLvPH5PK9z4ljn1qsYgkcoqEx11a1el3+FrWIvYG8+uYfwnH5ZiCoNNL9Fvi4s+yydx8e+xd+4ZrXNsvXh4Tp+Re5PKHt527cqStY/aKtHodYxJI5ZWJjqlr+Ucua1FxsRGfYPRj2rtPNx/zLFjTbNiDEn+F0dt2mUzqq03OneLvUour9Url4ilwMK1SodI3HWvOrMpSk9b3mNAomE6XHJHxfVd+cULlBpsf5sLBWv3EzSk7P3P98c/lSm/5iywsDx2/93z/AEhoLECOJONTGxSgQ5FIi4V0/kxPUzDn8MXGLTGxLsU+Pp/UGkcfgzKiUPTb09MRVWnOQ21tt9cXasvU+lx9SQ5k9VPE1H3WLf7xRJcSoVhzlDcdbLX0t2X2gk1gaRBxUuOOCYiwnJHRtth3Fp0On/vEhDq0fNhwutcn/c20I+l2jOJWBeJRW229SRzMnrBOoT4beduPzxES6hIkfvEha/8A2iPce/iB5HgNMkuOCOcIOXFhuvtCKyN1JCa2Q4y+IABORgpoFNAdKSCpQExke9A1BHyKfp+bFkLiCLJtwQ0XEqRt6fyYWQhsWJ2DHc82I16luanRiWit0MSbBgqSHPlALhCH0JCtF84DnGHJQD3IMBuphwA2kSFtQJqa0wAJA4KaAdKADQdoWLD7+nI0/XFfQkSlHXpzEfWDQ2zQIg1z4PUuPT9qlEkSG+Y6pcdWa1rrQeQ7d5KJJF7RktPLUyC7YKk+S8SUqoNuLQuPMYcUr1SJaT3fYYyvW1TRpX5R9AmXgo9M5O3qOOfr9fYICbWodDp8iqVSQ1EiQmzeeecVYkIIr3P28CLiZkI6Sql7RKXyOPUFrp8tJKTIgyE3sfCx7y5xmRGRkdh87WsvvPVsg9OhcoEmPMjokQ3GZDS+q4lWclewy3GHhq0+IruHF4fpbj2D8P5EIpjaHFNp35dTcRqPtM+aZ9vHuFhX+vyDsWssLwZVrKOWsEUtz5z6vt8BwG5iEymjKMfY9cw3VPI+IMLzXUOpNyK9F3tyEEdjJtzsURWM0mRGXsNJnXGMZ0uQ4uZT8QIkLkN5UxUpyIiW3HmJREolGdy3na41/EcKHWKPIp8htDrS09XcZpOxlmTcjMjK9yMvzO+F4r2eR48hqoSI8iRnVydmRDe5O+kiLcR9hkXeZGV+0uA1b2RyzcoPYk9Zxxz4u5nW71cu8/aduwNEVWQ3UENx5C2kNJyuaar7y7VkRWsXZcitc9+/dGUuQ5Db5PHcedyJyuOPKNxxJFfcR7t97Fci3+8dLw7T24bvLOUNVOaklKU29bk7Z3sfNIiM1dyrkWXhvMc9jnFdnkicJWx7fJdIO2fD7eSG25IXIj81xLibkvvUSknu8NxjQsNYro+JG0OQ3F5/VVYzT7Owi8bEY8wIg0+l6rkeZqoavqKcURGku07FYjLvMrW7gumuONt6lHqmXVT1mXL5iPjcr8PcN+NyLNO/yKiiyK/q+TQNseMvLlQdwXR3PiUJwkznEp/eHE70tFvOyEmRGZXsZ27LkKRRadIqmII9Hjx1r5pKZby31VmZkd7FY7EVzPd32LgC0uP0aPQ9LNvM1d5mRdp8Rs2A8G0tuloqlUhxJbstJaaXG0OttIPgRXunMfE7HcisW4yFWWO2R1Yx0JvD5eT4aKfD0nYUJvTkSt3xiR6RIMusST43vctxGRXEnGJxzPIc9Pq+wJH8ccQ222jk7XNSlKbFcuwiLcRF4B/lIIzCgFLAgqyABSNrtScp+z+p6fnZamo6fYpwjV9pIMhYsJ05uj4fpkNzrxIbTavpOEgjUZ+JmpV/EUTbHL5RVMGYXb/+MVjpv+U2Sc6j8CJxXvIaKhzlHSdTOrNl9u8gAGcVqZwkFTK4SNbepp/5e3xFp9oHyojKDtPER7EhsPUvNjoLH8JvUkIbFkrEnyXh/wBRbqdNKvx99u0RGHWm5EjU9BAJjWqtyHGobbmdERJ/afZ7iAJIr7jv63C04JwZMxRUGo7chDSPSUr8u8/A9wpyHOkG/bEafDbh+VNRC8/NTzu0uJfeJbLL5h/BtDw/T0Q4cdHVzOKcTz1r43Pwv2CWRVYdPb05DiMn0t+U/Z3BOTMbbcX0nMX+vtGX7Q4dUccXIp8heq1zVN5rGou+24TkWSwVvFUfyg7Dp+dDWXNqegvvP3dpDxHtcxO5tI2oSG47i10+mdC3zuYlDd1LX4GZ/dYbBj6ryNm+F5siZI/xCalaYaUqNZIcNJEZbz3XJZH7j7h5+w7Bcp+H5cxxv4xU3Chx+bvXcyNSvaZ7veIn4PV4Fer3Zv3wScFeUKpU8aONo5PESUeOrxURHcvcVv5h6elt9GK78H7DFLw/srp8eHIzurbNyYnN1HzUo7WLqmRZCv2+G8TtXW43DkON9dps3PsK4EtTk5trtuYmlIWQQqtNxTHc6Nzrfq4sMaW255tzOJfk5NR2RXChEAQoCSgNAKGXRiGeXp1RDbfgpWX8DD+ZK02/phGmwHHJC5kjrL5v1fEQl3DXaSTPmwfKY4k9GBU5+vD8/cNM9SWzkcQe5Co4v2pYHwW3qYkxBEjrympLPXdV4E2m57+8ysMIxl8Nejx23Y+E8NyFrymlL0xwkFfgRk2kz4cbKMr9o2VU5+AyepTe+b6/6793AZVtH+EPgvAerDhyPLdVQrLyWKoyaQfe44e63eREo/AeN8X/AAltqGJM+piia1Hd5qo7KiaQou6ySIz96uAzeTi2oSHNSRMW6tavS9HwLssXYQ1hx3HyQ5s33FnwmNsFcmLcp9UXT4+bMmPBZSjKXiuxrUXtP3dhVuB8IjbBR5HLP2oqfan4wnULw5qyNJ+239xlsbFMhvpNRecS0XEbjjadTn/RUnP+I64Qh+CdmeqdmPwyo8jJT9pFPWheYk+UKezckl3uMpMzv3mi5eA9K4axdhvGENFUw3WIlQiL+UjuZySfcouKT7yMrl3D5mRpVLkOdJHQhfrN8w7+7cLVhXEeIMJ1BFUw3iCXTJGbnKZcOyy7nE8FF2WMlF4dpRZxY2dYk+5r5PpMRBdDY817Pfhb0/ooe0SnraX1fKEFs1otb5Rq9yufqGr2FwGrwttuz+udHQ8UU9a1+i45pnv8FWMvYY5J0OH0awmi+POtx2+kcQIeZWHHOjjt5EetxEczP8odJHcRIT6zaiWX+W4WUjT85zBzyOhY8hELc8445nCiS+Lrc9cIOO9Ghtv0xE4oxlhvCdLRMxBXIlPQu+XWeJBqt3Ee/wC4OMZfQpzj4I/aFJ08Pobb67shv7E3V92UZWbrYg9p/wAJXAcwo8OhzJFQ0lLU4422bZLuRJLLmIrlbNvLd4jGqvt8kOdHT4aWv4jnPP7LkX2HYOXHnPqVXfGBvLs9ttv/AN3+tyFXr+0/C+H+jqFUQtebzMe7q/flvl8LmXb3bvOlc2lYkqmduZWJC/VSlWQk+4rWFUdqLjnymf1hpDifcyHzG+iNnxZ8IaRprbw/T0NfxpFlnbvJBHa/tzezsGWV7aXijEHR1SsOuo9XKTZW7NycpH7LH7BAPuhk4eoOmNcIeEYyslPyWLDKOUTFuSHMjXpKUrrH4ePiNBhPx22+jGawJGm2jTErFrDg6q30OWxGhxXG23OjFkdxNUKXT+Tx5C9Ga2cWQ3m3LQojSZKLgZWMZlT6g44LUaG5FLRIcc56HEJ7e07DTWMvJlCUosk4cOjzKhyNyHzEJ6uYy7C32Iy4iGxRCh0uqLjw216WUldIrPlPt7C3d3d3iYoif8c/lQrN42IvwETU5PlBvlnp6jjfW9VRkXZwsQ4+XTGMdono8S2U3hkFpmJPDtCcxBXIVHbzo5W8SXFJ9FvitXuSRmXjYMnD6QaxsToH77iRxv0jhsudqrWNxRX3ccpF3ZTHlv8AJ6WDVIsaPHjsx47aGmmmybbbT6CEllIu7cRdgdkXYQAk/wBAFRjBjASDJBE8QdJBEpChGBzggOgBQCvzHNmFTS2CgAG/SA6FAmUwNyAAoR2BgmknAcjuABZA4A2YElAAEiuFMpAqCCpmAAcxjiOwTQYULiABZJAUkCpX0YFBgGKpAkdwUCniIKFMvtHAEmFSK4ABQkKpUCpWFSXu82HkgKkwqn8wmaQoRhAKJB0kCJMGJYADAFODjWK1jDGVHwfS/KlUcz57pjx21dJIWXoo/Mz3FxvusKUZSeImdlkaoOc/ApirE1PodLdqFQkaTSOanLxWv1Ul2mf3XHl/GuNpmJKouZIbyR2rpjsp35CO18yu1R2K59nDsAY62h1jEkx2ZVJCGmkXTHjpV0bKOxJd577mZ8T39tizyXUHJHymRG7m+4etxuPGqOZeT5fm86fJesH2h6hVXJDnqNI9HNb7QNPpLdQ+MVBzJH3abPa9btO3VR2n37i7Q2i0uRMc83zF9X6fj7BolBw63T4+pIyKdXbMpXo2LckrjtSOJLVYQjTaX1HHOYj0U8Ct2bi4EGmJcWUvDcdfSZ15srbaVXNa+JEm/EzLfv3EGGPdoFPobfk+HkdmrT5tPBJFfrH2W7C4mMYqNRmVSQuRUJC3Vr9JW7KXcRdhezf3gc9Tso4e3dIeYgxPUMSTOUTHFIaRfTZzcxO/iZcTPv7O4RRFcADEVhhsenCCr8HZSAo7AOUwYGxQCeABXEGAFwAAJKApHEfYDnpgAKDJ4ACK4AAB8/iBSEwokNAGHJ/IBmIHDFg5X5gSK44kiyYRwViDGlURR8N09ciQtOZSk9RpHatavRIuN+PcRiXPTqxx7uiIaDAkVCY1DjtrdddVlS22neq/d7O2/AhvmzvZLHw/HaqFcjtSKqvnNtqTduLcuCSPcpf0jvw3cQlJ2fyNlblMrEdtcvStyxxzmIWZpUnOhVjykRmRW4HcjPtGhRcXUOPkbqDbtKdXZKW5zZNkoz6uRdzbXcu1KjtuHn8m969h6HHoSfeQ+IcASG2/KFHbz5Oc9HTx8TR3n3l9gqTElxtz/wCr7yt3kNmbnNuN8obczo9FxveXuUVyP7RVcUYWh1jPMp+k1LX6PBDp+NuB+PAwuLyZS7Zl8jjR8xK8blLrkNFPrHyXmZCd7jXcnf1k9ppP2lvFVq2Gq5hOYiZR5i2tW6m1NqJbEgi4kWbcZl23K5B6a5EOQuPIbW0tCsqkq4pPj95by7yMj7RZ8NT49QmR6HUHEcimuIbeTIUZIR3LzFvJSSvYyPju33Hovu6xOerkTpfR4KVD2w1RuQij1ijtZ1pJSsr3WIzsRkkyvY7HwMyuR9wslLxlS6xI029WPI9JlzcfsL3WO/aRjfsIbL9neH4cuHiCn0/FGGqhIKQpmtUlh9yO+aEoztuWsRGSG7oMiO6bkd1GR2h/YNsHrkOPVKXgelaS28sWVBUps0tke5DTiVXSSTMyy7iIz4Fcb0XOvqmdsObOcu/wecHJ+oE2Ky5Dc1G3MnrJ4krwMj3GXZYxs+Ifg5UORncw3iSRT0eizKZ5Q2nv5xGSj95n7RRKhsPxxT5Gn/h9Qj/8RHkE2Sd+7Ml3LlO3cZl49o9ynmwtr1sHZOE30Rj2KdlcOoZsQYHj/F8xuTKaq5GyZmRm4wSr5mzMzui5mnmmlJpUZF7k+BBRaX8HvleB9vGzuXhmt4wmNvUerVaO2cZbCmkpREJZGZNuaiXFXVvPUJJmRJSQwOHs22iU/wCMR8Ny3UelovMuF3HzUrMzuXdv9o9GYM+EdHxBh/8A2X/CEw27XaO7ZlT0xk25sYuBO2URGs03uRpssstyNdyIeZzOOsb1tHLbTs+w9bYh2PUOqZ5FHc5I982q5o+3iRH9gyzaH8HSHjzD8jB+OMNtVimSFZksq3aTm+zrDqeey4RXMlJsd91zvYQWyjbrH2Z4wTs0rGL/ANq8ESMiqLiDMRv08llujTCMiMySZGRKK5pzI3ZTPT9YoktOIS425nS5vSouB3K5WPt3dw8xPqc9lU6vmmv7nx924/AR2kbL3JFc2dx6hiChIu88zltPiILeWo3u1kkW4lIuq/WSXEeaZjWo2uPUIeR1HVc4ZT7SO3C3cP0NKQ3I842haPpJ/uQ84bffgNbI9tEeXVKfT4+F8RvNnlnQWUpZdc7DeaKxKLvNNlH3h5Mz4rzqa5H83z/pJVcM2pTkfzbmTJ/f+5F9hdw2Tb9sG2kfBzxQuh44paER3edDqEfM5DloMyIsjhkWUzvbKe/fawyhbEOoZ3IeRqR6TauCvYXj2C4PYXxNj+Dz8Kza38HeYhzAdbRIo7r2pMw7ULuU+SalEajSW84ziucRON5SzGalJc3kPqr8HP4aWyD4RDnkSl1F2iYrZbJx6g1LmOLTuI3IzlskhF1JI8ijUm5Z0oMyv8NHuUQ3FtuN5Fo9FX63hxBrEyHIakNyHWnY7hPMvMuG26y4nqrbWkyNK03UZKSaTIz4hyiGT9I9yAK4j5WfBp/8TXGGC48TC23SPNxbREuE23XI7aV1SE3usbrZZSlIRvM1JInTSRc1wyuf0swBj/Be0nDcfFmA8SQq3SZfObkQ3M6Un2oUXFKiO90qIjLgZbhkMswKtI5K23AYS2n0Hg8UfDJ+Cm5UCm7XNl9LNdQT01cpMdF+UI9KSyjtWRWNSSMsxEZlvLf4bZf/AImf6Xrfo9xd5ER7rj7T4hrFMoFHm1usSER4MKO5IkOOWJKG0JNSjVfssRj4i4u2yYX2kbWMV1zDdLapNMqtUdlUuKlJE2piyUkaST1TWaTeMuw3TItxDm6nfx7OnUszD2p/IHSHRBRJIkW3xOh2ZJllQdNuCLjv6gdZzEtG8GSKHWwRZhshYWzEM2jUMlzTDyPM0wxNIRNzTEOGxUZuJZotUcb6TUFqo+1SZhdvU5Z0WXnNq3ksu6x7r+Iy6RU+TtiBl1GRMc+p+Y6+L6f7rzLwcHM9ShUsLyXXaHthrmNHFx4/+GUz/hWVGWf6S1FvPuJPAhSoLEioOabfPzq6vcI2XJjw2+UTJCGkIT1vW8LdpmYeYXmVCoR5FQjt8nQtlxMdKuN7Hzjt3Hv8B9FXTCmGInytls7Z5Y0xTi2j4TcdpcNtFQqaOa9zrNtHu3GfpGXcXjfgMpq9bmVyZqSHEZ83o7i9nf8AaGFQmOai+kWta1ZnM281GfEzPvuZ379wbsOFqan0gsjUS50am0+G3qczOLPEc1OjFNpshyR0YttM6NtAtMyaLHAPTE1FdEBFMTsJItDb1RMxnBNQnOoImnQXJDiG22188WuHDh09tDkxxGf1QzHYdRY7gRqlVbp7a9RxCF/WETWMW6eePT+Z6yv7ePiKi9IkTJHSc/1s1zBsNIlJNWbckcocb5RIX8o5wR4JTwIg1enzJnyi8vqp4BFuLp/vDmQFeqDcdvTb/qEmgqRafnA1fmNtiMmVbo/OCLXVgCyTT0zUCRPCNZkcoDsAxwowiagOp7QmswADnHAgElB4JAMuwwQCsARhAFWEVH8mF8viEnS02/phYKGb0pyOFI9Rbc6NzrhNTgip0dxvpI4kCfVHbcDdcVtzoxH0itanxdxz6IkZB6fSNicFZGymwUkg/KNTowBIC1GHR2AyuATJQHMQAAUQFJjlcAZpIWAFUoDuKem4j6wbpRphZgIDRaIrUbQLK27yfpG86F5c2ZPFNuAp+HXujQ2LPKU5po/XZY/tLcFP4mkfKPTO3Gn4s2mbN4+G8NzI7U3WakSEuKNs5CEpulBL3kkyM72MiI8pFu7LNsI2Y0/ZHQ0UPyh5Tl1BROeUEuGcdazK5sNFfmGR8CVvXxI91izXYc1iRyhuuVyuVOauQrlEOPMUk+StER723Cus0rJRGSVHYisREXAbq1U6fVKOrD8z4oh1JNpcTYjZcIyNDie5aF5VEfC5FfcY+ctlrNo+jorsnT/BbaXRaXS5EiZT4aGnZqtSQ5mM8579+8zy777i3XEqhQhcLVjy5h+mVhzIh6XFbceSn0XDLn/ffwEwRWGTeWYShp0DhvOfcbjr0+uvmpTu5xn+uwKre029RxzIhCc2ZXC3f+uIjlyHP3z5V1OWK36hdq138bGV+zd2ilHYzn8SvqPHH7UNQ24dHXRNNapTynF8oTxsRJNJEk7kREXOUojPcRWHnvbftHkTMSTafqLj0ylOHFbSlREWdPnFqMuKlKvYrmRFYu0wpO+GZhP/AGmS8H0ORNdpkd44aag22lbU18jUlTiTIzMiI0mlJ2seXce8T2McNbO9okNeLKph9fLY6uVJehzDYbmm3ZRpW3uSalZTSZlYzNRkZncx308dw6s4Lprw2U7ZBD+LyMYVxxaFzejpqXnFXVE4m4TZnYiUoiMjPcZFw3iYxLWnKPpeUJHKGlpzPTG+CXCMy57diNJHbiRmW49xCkeRcaY0rC8YOUuRHhQlIZccZSehCJJc1lNrWIiLeREZdoyPa/tDkVCsO0NyRyemIShLbjalaq1kZmtRmW6xnwLediPwBbTq8Cos2WTfJM6HVKXyyHI1WpHykdxJ/WJJl28Nx24mCQKLyNvo46OUSLKV2exO4ysZcTMjGP7LKr+z8eRVHI/RQo6FSlJeWhC5DhFospbLc6+ot/OKyCUR9pkWpVrHPkOn8o8nrVUHU5YsdWXzh8SUZHwSZle3buLfuHPCiUvidE7NXmRpeA14TbrDUPFFQjoVlzNsvJ6N5Z2sSl2NJERX3Ge/3C7P4FpdHqDtQ2b0vyZU2mX3HodNeKPCnXbUaG3WyI27ms0mS0ESt5marbywzAuzbFjflCuYkkLqdYSzyryLypBG8Zmmzi15jNLZLzJJJWPm2M99jUoG3DHGD6w7T65H5E6pwtalzGcjSbHaze4jQVtxGR2Ow6VwrIx3wc36uuUj0pg2v0/FGH4lcpba2kO3S4y5fUadQrK40u/aSyMjv2HwK9hNKMYlsM2k0OoOYjjzJjVMVUK8/MgxXHOYlDjbeZJOGRFfUSsyuZGY2pS/163iXh4jlnGUfkaruDZvaBy6nR+mCATk9H0fM9ZXb7gktgKzVcHtyMQRMQTJCJEunsutw+admTcVmMzLgo7ElN+BER23ncS8B5yY30jeRaFG24n6ZcbeB3uHDnSBk7L8nyESHOY06rK4pXoL9FRn3dnuIN9pLLHEw/IkdJzUfWUf4CGq1Abj1BqRMbaXyS6mVJvdRqKx5vZ2B2vHkamSGqW6Sly8uo82nnGgj6pGRGRko+JFbcXGwaS8Qx65I0+TradQktRKnCPLvtvJJnYL4rKOd7nyPIrtit1SVMkViPT48haE5iUrKqx2Fnkutx21ueghJq93aM2fxdDp9QkTJGda19Xt3dheBDrSydppMaa5Hb84vq+ioy+3eICt42pdLz6kxDq/RS2ojO5Fbf3DLa9tBqlQzttuaTS/RbVY1EKfJqDjnSN9ff8AoxoofkTZpU3a3M1Ftx4aEeqpxy6vsIi/EFgbftolDbXHoeKJFMaWrMpMeyCv37yMZWp6Q58oAL+IK7YkmlSduu1SZI1HNomIF87Nl5csiv3kSbEXuIT1F+EftQp/RyMSO1BHpJmdJ957xjKUDiNwwEGx432rTNokenx6xyeI1T86ktsqMyWtXpqzXO5FuIr2tf3WTBMOPjDGGH6PHkMohRFIbbzcFOHc7n23vbgXZ2XHn9lcgS1Nq8iG4hyPIWhaPSTuPv3HxIyE+2pdDqq5U6vB9LYGHP2HkR+T1BbvK2yU5zchGXcZXO5dx2L2ieU8245pudRfNV7D3H9w8J4P+Efjyj8nh1CqeU4UdWZtmVvyX4mlfG5917F3D0bgvb/gvGDjUflnkyoOpL4vI3Eo+F0L4KIz7NxjGdbj/JDnv1I512RDmOx3HOe0o2/sO35X94mqRieRH845/mEVipbf7QTdPqLcNxP82/d4CNzeA5mWviavSsXtuec/6v8AQT/laPp6jbn+YYI5X26e4htxzrq6ubs7xKydolPw/D5ZVJkdqOjnZlOF/e5793A95iXPbodK4lka/daxH8/k2aKnU+MOOcz0Q4rGIaHh+nrqlYqkSnxEdZ6Q4ltCfeZ7z8CuPLmJPha1Rxtql7P8P55GieaZKbM8x2uZoaTvsRXuatxcRiWIcVYgxJI8sY4rjtTloVzWXFcxoy7Up4J92/xHVRQziskepMV/C4wnDc5PgulyK27/AMQ85yaH7lndxR27kEX0hgu0L4S+0SuasNuscijrUeZmnqUwj+ouco/EzK/cMsm1vUz6fMQvrZfSFcmPuSHFjr9uMDLI6n4iqkxxTkiYt1a+cpSlGa1e1RmZn7zMRj0xz5wNzWEXlgyIUfkBsS3NQEykJBiPp9I4DYBSKkOkyHG2w3N1sBqNjQMEpHmufOCXiVtxvzgqiFBdp8EZEyLvEq4dPvanqfr9eBeAqkKS38oJlEjUb02xttsZ41FmsQVSjualLqEiEv5yK8bS/cabW9wtFN+ETtYo7aG4+NKhIyJypTOUUv73SM/v3CiSW9QRElOmM5wiWpOJtk74VW0yuR1x5lUjxM/ykVkm3Pco7mXusfiM+qspzEDnLJFUdW8vnZnszhqPvNRnf37zFJCqJrjYnVRKciekYarDjeo241IzfNub/wDNb8REzKDWI/nKXN/ljqWX9SSMjLxIzILR8QSI/wAoJ2lYtkfOZP5rC8RM23+CiOk435zmLR7b+y3f4HYIE+424NZk1On1hvTqkdqQhfrJK/tzcSPxuISpbOqXM6TDdUyf/i8pVy9iXCsfvMu4S4FRl9FAecAIMOqhRKhS3OTzI7rS0c1Won8DLcftIwzJLgjuLHUZ3pPOCZcZcbbT64iKWy45MR/ULi0ltxzpPQGsDOxDSlHIbc6QW1UtxuG036GohXv4fmIRSm2/Nh6uY3ydr6H6P7h0GX0Xagr1KxqanyaE5fZb7zt9/gK1TG3PI7WpzF6i832mJ6huf4wv/kkrL7i3/gIt9rk9Pabc9b8hhzF/TNuH/uDeGw5MkNQ47ed2Q4TbafWWo7JT7T7B6Ww/Ro+H6PCo8PqRGSTm9dZ85avaajM7jI9jlB8oYgXXHG87VMSjT7tdRGSTLxSVz+w+whtpn2mPnpntioMkJgwgDkJCpFYclA6xAAMkKBIDn8fvAAoBymCpAgAOALgOTwBmzAAZv8wJIA5mwObwAAdKQA4jHAAWJQMkgQi7CBmzAAciAlxAAUkAA+UwYiBAq2YnI0HLowYuAIZXB08Aig6CCqUhIKt/kAnIoXEHymEDOwVI9QAhQGQkEQFcpAGHLgCqLT/XaEjc/nGcbUNsFPwW2un0txEqt+rxbj7usu3E+5PE+O4XCEpywjn5HIhxoOc//wBk7j7aJR8Fw1uTMkiWtOaPDzERr+ks+KUF2mZXM9xDyvjLHtQxBUHapUJC3Vr9xIR2JQXBJF2EXE9/ERGJsTTK5MkVSqTFyFuqzKcVvzf6F2FaxCuINyY5yhzmM+qr0i/XYPaqojVHP2fI8znWc2X4j+BZx1yoOcokcxHopV+Jl4jlNt8zlHPRm5rPb4qUfYV72K2/vIFOV0nm18zzafW7r+H3BrOqEen55DjnSr62X7bezuIasyrr/aXWkTafHbQ4553rZlK3J8C7iEJjPas5prpeH8mfLlclbjJHgguCj+lwL2ihVDEEyY3p6mRC/RSk+d7xGGYW8onqU8XXrMF1Wo4txznrXzlKUq5qvxzGdzP3mCKMGMwCSES7juxr4AymOy+IUBQAAXACDAFJFYAAiAmXaOSBBgAElqARxEBI7A1AMANI7KQEABbGDEXYQ7K4DoSAAEJDltpxz5MKQ4UiZIRHhx3XXXVZUtttmtaz7iIt9/uG87Lfg51CsVCF+0kda5c1xtuHSW1b1uLPm6yy4EVyMyKxkWYzPcQidih5KjHYq+xv4PGNNsDjsintop9HiuaciqSGTNvOVsyGy3aii3kdjsRkd72NJ+18C7HcN7O6Gih4fh9fpJEhSbuynLWzOK3GfgVrEViK1htdCwJT8J4bhYbpbaER6YyUdtLaSQVyLeq3Zc8x7glIo/X6MeRfbKbPUoqjCP8AJkOIMEw6xDXHmR0LQtJpVmbI81+07/r7Bjb1GmbK3F0+uRJE3CWXM3KjtqW/SWyOxZkJI1PRiPediNbJmdyUjnF6zcpH8MRNVw3HmN6ciPnQhWonLxSfenjY/wAe0hjGX0bNGDFslw3VG2apQ47WlNSUhuRT3NJEgj3pUlbJkThGW+5ke+5b94LK2dzI+f4xI56cvOV1fuI7+N7i0ztnuJMBzJFY2aVCLCRIcN6RR5yTOkTnLkajTk58J9W8jUgzQalGo2zMzEjTdomH6pUGsN4shyMK4jdVpt02tJS2UoyK94shJmzJIy3kbazPsNJHcgOOvWDHBrxIxuvbOnJkfTcclre9F5xxbp+wzUZ83wK3tGZVSnVChzF0+oR1oXlzJzJ5i0dikn6ReJcO0ez3sLtufJraXl6u78yFfxHsto+KKeun1RtGTrNuJ5jjS/WQdtx99yMj7SMa08mUPmTbxo2/AwPA+1uRhv8Aw+uN8tpTqdNzU6Q2kWsZGkyPMk+3dcuO+w23ArlDw23IxBhOoS10qanWlUltJPsKM+s6yRc5CrekRmRlcjIzK5efNoWzLEmz+oIj1RtciDI/dZzabIet6KuJIcLtSZlfiR77FHYOxtXMDzNSluasRbmo9H4FfhdB+gqxbyO5GZby3j04TUo7QPMzKp6SPblMqdHxRS2q5Q6giXEdulLieKVp3KQpPFKyPik+wjPhvEVOj+dbkNodaWk0qS4kjQsj4kpJ3IyPuMhmeEMSt1SZ+3GzeoR0VCRZNUpLyiRGqRF6LnDRfIr5XC3HwO5GRlrVNqFLxZS+WU9uQ06hRsyoshOR+I+kuey6jcaVEZ3I95KIyUm5HcVvv48nRXPYwDH2yVuj56xheGhdM3uPQ0pu5E7TU3xNSO0yLei1yuV8tWg4txBDbQ3T6pIWjdlbec1202O5ZUukoiLidkkV78e0ekH4jjfnP6v1+vvFEquz2j+UF1ynw+flNTkVPm89+ulPf3lw7bDs4/qEYRcLEd9FfuzSzghaJiaZUG0OVChx+ffM4ypTC1ewiuSr8DIyFuwj8IGRg+ZyOh7TK7h9cRWVUOU2p+OnvI2yUaSLxt7BVJJfJt5EIRzcuXdu7PAQeKMHQ8UQ0dIiJUGk5WZCU7rFwJwu1Jd/EivY+JH585qU9z6aXp6spx5/ue+9jnwuMF4pheTsaYooUeoNJLTlR3lIakJ7zQoiNtXeVzTwMjK9i26DifD2J4+phvElPm+ryeQhz7kmZj4k4RmVSh40/ZeqR1x3XdWK4lSuBmkzSsj4GR23GViMjLhwF6l46rGyfFFPbmVSRHp9TZRKpdSZUps2txEpl1ZHuNJlfMXFKuG64v8Ak+R5nCVeZwPodtuwxizGDdQw/iTA6MQYaWnNovRUy0JIi5yiVuNJna1jI7EZ7u0fOjbn8Ddun1SpVzY3UELZj3eew/Unibda3EajjyFGWZN7WSsisajLORERD0Ls++FDjyh1iJU5GJJtQjrV0jMh43ULLfuIlGZEZbj3WuR8SOxl6DTC2d/CEo6K5g/yfHrbrfxqC5ZCJGU+dl7UrIyMjLduUdyPiHs4nltHxgXLkR5kih4khrjy4ThtyG3mzQ+yfCy0mVyuVjI+FjIyuR3CEikNt9JT3NVH68ezvH1Zxf8ABbwftwwtIwntQo6KVXcPuEzTa1RY5R5sZoyPo3ErI0ON2SRGhRGlRESiMjIjHgbbr8FXa58HeYuoVCH5dwvz9PEFLbUuMgrGeWSi6lR1WK5mozQZWsq52LVTIMZYmuR+jc5n6/W/sPeNH2R7adomxPEn7WbM8WSKVLXzZDO9yJLbP0H2bkly1k2UVllY7KK5jO3eTzPUz9bw9wbITIjuCukikfYj4M3/AIi2zvbA41hPaRHj4HxaqzbetKJdOqJmZkRsPqtprO19F3Ko9+Q1kkzL16mS3zekR2el3j85Dc5txtceRkWhaTSpKk3JRHxIyPcZGPTGwT4fG2DYnH/Z+qSE4ww0htaW4dSeVymJzeYTL5mZmi5ERtrzFzjspFiSfLOruzArJ6R/8VH4SjdLw/H+DnheYvldbZbnYgcZesbUIlkaI6jTv6ZSTIyPihCyMrHv+ZlJiyKhUGm47i0LzaiVJ4ose9V+w73+0/YJXH+M8QbTMaVjHGKJnK6rW5i5UxzeSEmozIkILiSUJJKUkZmZkkjudzM7/sg2e1CZ8cbp8iQtadRSWWVOGlBdXcRHa57zv4CktINzNI90kkWmGxMhw2nJHXW2SlJ7eBbxIxXxuWzrZRR5FLkSMaUtciRIbWlMGQlbfJSI7EtRpMjuriR9nHsGUY+wJMwHUGuTyFzaPNz8hlK3LStJ89l0i3JcT22sRlYyLcY4YXKctUz1dXHyNWHRIsvCux5YkY8lsXMpPUmUGFCcDRlzUCqnBmzoUx0l3oxHTJgK/KELOmNtt8okOZGUdZXrd1vHwHpcTh7S2n4PI5vOUVheRV15yR+v19ohaziGPT/icNvl05fop6jXdmO+/wBngCPOVCuNrbh548Tq5uDjpfkXsC0Six4fRx46Eet3+0zMewoqKxE+flKVj2kQMSh1iuVBEysOL+rmuSd/Ai4EXuv4jUKZpw4+m22hGds2U5d2UjKwrbHxfJ64nWn/AIuKfgpHnOtwJFLqkinzOY7HcNKk+zgfsMjIy9/cGbKxqO1HDkisN/tBT29WRHTlkNpTz1tleyi7zL8DPuGWtsajiNP1v17xkaotVBV0gv8AS4zjggsE4JrlQyOR6PNdQvqq0VdnjYiG3Ye2bOR20OVDovWTxP8A7jRIxs6FZp1JkOfJ/wCUWylYec845kyCe5DS6X0en+uwQtXxH0fJ47mRYszyPpNYj0dvTj5Fu5fcn2/23X7xWpdWmTHF9Itf0u33/l+YbZXJHnHP/u9oHlEOH5xzOsTsNKIaLA1M7jnUCjsuHDb6MQc7EXzbmT6ors2uuOdG24AtKJYJ9d/WYQUqranyn+YRDsnUCSUiB4HpSnHPlAvGbccDaOyJeGyLMB1Hb0wuowCU9GAM7ANTspDjUAuYKpQAFDPtMJqUONWoABsGoYAfnBxKBVcAZ2DUOZgFFqAt9QFNLgAG8mPqebEW4txtzTcb5glVG42E1NtyG9MLAFbnwtNzlEcStKqPKG9Nzx9IA9Dcj/UUGvJdNxDjfU9IJDD1Fvk/SegFIFRbc6NwOFlyyPpitzUuQ3PoZgmiizOI+bBEqDGl1duQ3piQNAkA+YwvETqOBqHcM+kCkNDpfaOZBHPOhRkhJpiJa6C9puafri6udJDQM+pzunIa9wvzC/8AD1/V/uB9qyxfaITaFtwxpsrpeGq5guqRELjylxZUdxsnSUWmakJdRcjJuyFkZlvzGix7xqGCfhVubZP8QpcNFCrdKik49S9bXJ0jKzjiFZEm4gj3ERpzJ3GZW3jzPi+ZS6pT6xS5ja88tK9NxVrZ7kaSLdu3pGU4arFUw3XIVco8hcebCkE9FeTuNDmb2luM9xlfnFuMjI7H41lEJ5a8nt8TmT4n8o+wmBJeJKPhekuVCHpOoitpcbSo1mixXSSy3c7KaTMiuRGZl7dCpOLI8htHKOYv7c39vePP2zzaxWKpg+lYkxJHdpnlCKhzkMxKikKWd76aVWWSDMjMjUREZHx79KpNWo+IIflCjyMnovdi0Lt1VpsVjtwMysZWsZ3uflPNfyPW3p5cPwzSHnOUZHJDedGboY6bXeX2Gvs3fYkt9zGKfCJxjUHKXN2f0OuNUlDsE5mLMRKVzKJSzKxoRYyM33izJQVysm6jMrpSqxP45h4Pcpnlhx1cisTCp9NbZbNxbziiUo0obvfcTazUZ7iSVzEZjSk7O9qFHquE8UQ8jVQkIenJhyDjuqkNklKFqWgyNRpyI3KuR2IjuW4d1CXk8W/tm0eMtm+0DZ3iDHkLZ3sr2JwoVMdS7HZr1SlOu1NLaWlKOU+RFkZSWQjJNzsrKRmZnkG4OYr5PQ0VyG46vDVQZOm4dhx95TXEmpbkxaSIzMj01mldyTlURlmuRlaMMfB2oez/AAO7hPB8x2p8oTJS9KkNttz3m3bdHqISlNiIiIiIyIiItxGVxiu33aLjjZ3s/qFDhtrp63W26XFeSzbkjZpNDhpUVySomiNKVXseY+JkPbosc1lYwj5blWS/UaTT69EzTtkHwmqPS5n+zPGGJI7s2PZuO3OeyNqaUSSS0lxVyuVlblXvmtbdvitpmDNn+0CqTcUUOhxKO004UWDydlPx50uc7KWncnIRmlKSIyNZkszMrER+Vtg2yuoVSY1iSqR18okJNUFl65klF7LluZt5pL0b71HvK+63qlK26HT2o7bi1ojpyt6nFZesftM81i4XsOG9qdjkj2uPVpWlnwVSDh+PhvJ5UcyUyjp1GdRSTXKkqIjckuZd2c96ST2d/YFcJxvLFUd2kYgb+JRFEzTYriSs66XBSiPcaUnzuG9Rb+AhcVN1iqONTJFPl+St6kyFNr0nT47l2sduwr8RZqDVXMQUemU+PHaQ1ETyVlLKuuu9rnfdczMiK24jHb6bCFtygzzfX/fp9Plya/Hhf3FZOKMaN1xrEkOQ95QpmdxMxmOa0aSjTnQ63Y7tKuRGRna5XvciM7fUMaQ9slLZocjZ/TF1DTWlt6RVE8mjGoiLUaWkjdUZFwbsVuBqMho+EsPN4Ph/s/yf47IcYbnPNvWcW64WbSaRlM1IbSZmozMtyVHbcZlFYs2P0ORMdchyORVBrpFPU3Ief/nxj7CuRmaMp9t99h9C1TJ6I+O4V3NrrU7MZM3r2wrFmF6X5QwvUEVhppkuUQ3myYfukrqUjeaVlbeRHZRcLGEtnm27GGH6o1htxuRLdW4TKaTMbWTqlmRmSW789Ny3lcjLwtcxYpzm0zDbaMN1iG7NhS1IZZlQW1PtrO/mz3Zkko92VRb+wz4i5sSocOREp9Qbal4jQyttLjOU3YWdKkmknjMzSoiMzPfciuRdw4uVwK7ekPP4PW4/rd0Z6zj2/l//AAXiDjqhzKx+z8yoRIlVQlGtD1iWaFqK+mTliSoy4HvI79gspr6TT9P1f+48g4p2M48w+47UML1heJY6FG45HVzJae3MgjMidM95mad9+zeH+BfhC1zD8jyPVNWQhrmvQ6klSHWjLcZIUdjSZdyvsHgX+nW0voj6Xj8yvkLKZ6wM/wCf6vpewQlZqEjlDVPpbiOWuqzJUpN0NEk7qWou4i7y3nYu24rVH2yYPxBT5DlPqCI8uO3mchylETvDim25ZF2mk/6eyXoKeUQ/KkOoR5C6h0ipDKicJKPRQhRHvJNjIztxuVtw4nBx+R2f2HNOpsOh6sduQ7IlyFG5IectqvGo73Ud7lx3ER7isXYFGFzI+dtxtHZ0ibXWVzsR2LcZEZ9u/wAA4jR48Nvo2+f6SuJq8TM95mYWJTYzYPqfE/Gu0XU+J0dxCGsp6jnao/Dw8Rl82ouSHFuOOZwhNk6nnM4amod5WQ3nAXM2E1uAEk4LExU3AQlACK4OkgCBSYOhWmEiPUAkTnABBIMPIc84FFR9PpGwxbUH7LoqI0EblON+cEvTarp5Okyel7/yPxEa6TbgSNLkfzYsnJtWFdrNUbcaj1iQuW0iydRSukQRcN/pDXomJKfMo66hHkIW1lzKVwNO7t7jHkmmz9NwX3D9eccjrh6i9J1OVSc3WIYW0+74Nq7VBqT6k5ivH+pMW5H5/opT2bu3/TtDbB+y7aBtQkImOOLiUxHO5ZKzE34pbQW9R+wvbuuYu2AMJYPmOcsqlPalrRbK25wUfee/eNuhVZvTQ3HbQhpHNS2ngn2F2EOf2lT0SO3k+oT5cVDxFeEROHdkGF8L0NdLocNfKJDOnInPK6V25b+O5JX7C3DEMUfB/wAUcsdcp+RaMx83Mki48fb4D1NBe1AtJiNuAVmrOJwPCNW2R4wpedtylr/lUS/wFNqGHapT3F8ohyEf/LP8R7zrUNtttfR/5RndYpkdzPqN58/rJIyHT7uxLWp44egufT/pCBxZHzY9OV2j0eO3qOQ4+RCecpTZc33jEcSVSHIkLbhtoQhN8qkpIgyIlWSw235xvnjlLBnlhupwUNMMDgqTBgmUcSu4KEsJZSAhwJaQ7aeEnGmuCEQsKokaYtMhotLK9T+cEkQmxDsznBJMTdTzg0yjNoZPwQxdbFjNxtwNX6dqZ3G/FQU30LK84kFZe03ArLQ425puNhDKYxLJNmpON/TE9BqrnMc1P8wp2XxDyK4435twawn+SHE0HyrHqEfkdQbRIjr6zavR8SPiXuEHVcKx9RblH6VHWS3lK6O8iP0vZxEOxMc1BZKbUfk9QaPEvBOMFciMttudJ6AlEPiTlsQ6p0nmpHznDP4Ltx9trlwtvDVdNkNucncb6nWT4eAaWpLGL5yHHOjbXkD1s3G8jYmYED5xsFrERtuYhxvqfmNMPAtoE7QXtSsL9PoSTze8+z2BWsI0/i7jaEc7NzfAg0pTenWGpjefnt9bt7Lbha6BQvLmNGY8hvPEj55EjN6SE25u71jURexJjk5rcqzfh/PJpOAcPt4bwvCjufvci0qR9Fxe8i9ybJFnCJF/nV9/f4ewLIHz57IZJA4JcgciAAdKga5BHP4/eDksABlLAoMFI+0gcACqFgp8QVJAQAHQDFwCaVA9nO4LIB0pB0pBUA4MgHJAMAI+wCDIBiO4OgJ5TBgZAWLiDpIIksGEjwKK4gyAkgwqAMCoEkgljCyQDQIVbUEgdJgYxYiuDEjvCSTC6TExAMhIF11v9fkEXV6ef6H2W7Tvw3downattx87h/B8xeTKaZE5Nud2Gls/V+kW4+A2rrdssI4+Zy6+LDeX/RNbWdtEfD7buH8LyEO1NCdORK3GiPfilBcFLIu3gR/YPNNTqUiQ47ImOKWtd3FKUq5que8zM9538fwsE5kzryHHOf634/bx9ojmzbkfHKhzIno5uKu65F3nwIezTQqT43k8mzl2Zl4AJPLPjDjmSOjq93tCK5uo55vmI82n1vEw3n1PlGT0GkdVPD3mISfV/k47n0RsaU8ecyTqVabjufOr+5IrEiVImOLcczhJTzjjgMkZs9erjRh/cECkFzEDJUEdAYcRACO4KABUFV+Q4yBgAGTwAHxHHxHFxAAABQMZWABoDiICRXBgKSDAAy7DBkkFEtagsGE8B4kxpM5HhunrlqSrTccVcmI57jM1uWskyJSTyldRkZHYy3g2UfJSjkgGWtQaHg3YtizFDaJnJ/J9P/4iUm2buJDe5Sr99rDecA7CsL4LyVCqNtViqosrWeTdho/4bZlb3mRmfGxcBdp7nSaf0f6SLsLt/IclnI/BtCspmA9m+G8Dx0eT4aFzVpLWmOb3FX7E33JLwIeo/g24G1HJuPKhH6JrPDpuZO5Th+dd38SIjJBeKljGsJ0CoYsxBT8N0v8AeKhIJltSk3JNyPMsy7kpJZn9naPblBoNPw3Q4WH6W3khU9lDLP0yLitXeajuozvvMxxWWSkdFdYm7G1BHyIAnlthBbAyxsdBVHoH8MM3YItj8QMjpjkhzTjx1uq9VtJmf2EVwtPwPwVGVTG3M7fMWhfWSoVXEGCaXWKW7R6xR4VbpjqTS5BnMk63xuRpzWIjvv43LjfcNmY2f4gmf/D0NI9aQ5ky+0iuf3BdzAeH6X0lcxBnWj/d4bZH7s6v7EKjXIXvwieYmdmlcw23/wDm02j1ClR0XUmj4gZ8rQEme8yJS1pkp7bZX7FcrEZWISlLgbf5EhTa9mFAqzSOaiVS8RLZJZEZ2NSJLKSauVjtqLIjMyzdo392s4ToeTyPhuFyhHVkSmykOp377Gq+Xd6ojJGIKxWHNSZMXpei36HuSViL3DdUr9/UyfI/4FGY2P4gxRR5EPaJHw1R4Uts23IKpy6o6pBl6SWkoQlRHvIycVYyvfsHl3b78GWZsvz4kwfMl4gwohJa0pxskSILhmZGTiCM7tnxJwi3biWREVz9roJyR/8AaFnY7bja25mTSWnKptW8loO5GkyPdYyMyMrbyuR3uOirEPByWylN7Hy4pNYqmF6giqUeZpSMxZk8UOlbqrLeRkZbyM7W3WvwG47P/hG4XqlU05HKI9bjx0MyEpbuTzfHSVcyNwkmV0rJOdJnuOxmQn/hB/Bijw9XGGyeGpETrTKGlV1tFe5uRb3M034tmfNO5p3WSPCdQcmQ6xIc5QtqQ1IXlUlRktJko95HuPs4ePDiOqtxlLLM93DwfRWRta2dzM7f7UNR+aWZMiO61l96kER9pXIzI7dgGDX6HMbamU+uQnY7rhpZeZkJNC1ptdKVcDMrlci3kPGmEtolPrjjVLxRIXHkLUSeVJSRk7fdmNBGVlXy3ItxlwK+49coeJMWbL8kylyIlboktWs5Hy3aUfDWbIzM0qIiI8xGW8rKIrXByeLTLrW3k7KeTKJr+IqG3VHFzKG2h2RlzOR21F027eae5RF2elwLeMMx5tZp+E23YbnPl+kypJ6iT3kZKIt6TvxIy3DcqXUMH7QMNveT6gzIpU1WZ5lPxafHln2nZZaLhHYiUnmquR3K9xgG1TYfiCn1CoYgbcXXaPIUTbdQlSjOa05lPK05Y1ERkSbJMzJKiIrGR7j54VaeWeovW766tImPNYxqlQxYjEkiQtUvUQptObmJyHdCC8Ct7yMema5huPtQ2Ty6fT47Uiq0xvllL1FFznCSakN37ltrJsz/ADSY8vSYseP8Xj0dbTsdzpHFSF9KRXsWmZGSDva5kZ3LsGuYE2uQ8Ftx3MPzIjsJ1lDLkWco25cJzeZIcSjcaCPMSXEGolEoyMubc+pJOPQ8xcltNWfZl1B2kYopcdqPDqC0NZea242S8t72TYyM08LGXZYy3WHp/wCC5j7GlUxRyiRiTyUhcxhlyRHhoujMlSUuKSZmRGZnlvYj4Ed72GWSNnNH2mY0qFUbqlMwvUKwpcyDTc2oxOcy9Ilt25EhSjSpRJNJ5udbeRmXo3Yls3oeA6XU6fXHFrdq0M4rciPdZMv7jSThKymlSTIzIyIyuRb7HcZzjqcUmn4PakF2Z+8VCoO1CWvJyiU8lJLeWksu8koQSbdxJIvDtN45yeZHdjzI7TrTycrjbiSWhaO5ST3GR9xig4c2iUOZhuJUKpUGo8hpttmdzTyNSLWVcyIySSjIzIzMr33C1Uyt0uqNrcpdQjy8vNVouEs0n3GRHcveIEkeSvhEf+HfhPFjcvFmw/kmGq3mW8qivOGVOlrPf0SuccUzPfYrt3ueVJncvn/jPBWNNneIF4X2gYbl0KqtXzRZSSuoitdSFpM0rTYyPMkzLeW8fcdLn/4P6/MVPafsk2f7ZMP/ALP7RMNx6rHaVmjuK5kiIuxpzsup5zaiIzLduMjMjvcWmB8U2qXyhvUh9Mv0kp/XcG+m44PT+3r4DG0zY/Il4o2duLxdhRCjeUllJ8vhIIrml1oiMnUl66DvwuntGSbK8K/7WMSRKG23ydaLPPSm0np6CbGozsR861yIj4mXEi3hymoxzIcIbywXz4NPwcoePMmNMaarWH2ntOOy2qy5riePiSSOxbuI9nHGo+B6W63huPTKJHW2UdlzkpoJMg9yDccSRqJG61+/ja4q9FTS6HDjw6W3ySn09so8dtNiJLaStmt3+PE7+AnIdc5Q2txxxaGlt5UtqTusfrFvuZ23XI7DwuRyZ2N/g97jcaMF1Qky25R5iKxUJi3a3oly7RkGss5ldJEk+BLIt6jKxne1hA4+pkPHFHm09uOhby1cqytt5HHSIrERl66TK5GRXMhLy5TjeIGpkijwpcRptqOl6Kk0TYWZKjJDySLK8yoyIyI96b7iI+NPdpjkPFC24bdbhR3XtSPISlLkRRWNRqQ4R3JO6xEZFl4WMjuOONjjPJ1qtS6Hn6oU2RQ6guHI5/pNudjpFxUXcZcDLiR2vxILMOjcdo1GkYsofI6o5T4XJFa0eVydJL1O88tjsoi32LfxsYwNTciG5pyG8nNLq8N/C1vD9XuPUovVpx3VaE/GlaYWdl9GIyMlxtvUcEFiLFsejt8nbzyJDvNbZTxv493vHs8fip90kePyObqtUS1XrsOlt6khznr6rfarusGMCnTKw4ioVzOhCOdHi8EI+kou0+8GwnhaZIkftBiDpZq+c232Mkfd4i6M03Tb1HGx60Ya+DxZ2bPJFNRNTo2/12CT8kx4cdcyY56PNT6x9w5cmPD82ISu1txyPp6neCQkRT1Q+MLc6iPRDSRirk7mmGqHtQRNYb1PriDVIsSMQNudI25z/t/XcC0ut0vDbi5kOhwl51ZnHNEjNB3vuPsI/bxuKEzLkN529QPGKq43+vx7yCyisampwdt7nm9TJ+Hu3i0sbQXJkfUbc6/+Yea6pBjzOkp7nJHetl+Tv99vsFmwDMqGmuPMcX8X/XG5hqXUzZsb9akSPlBHPT22+kccQIF6qOafRiMfmSHPlBZBYZGJ/mxBzK4445qCOcMIKIBow7ktwFzag5CAdCQEhWyDhpoFSkSMRjqAAcQ4wlWo4CNH0w6NTbYaRIiaQiowq4oN7kBpAclQ41gFcQQuIQCh8BywUj7SBrkAo4juCqMCriE1K+TEsTFEkDGYSuYMGhxOU22GciO430jYdq4AUmGBBeUuk5PICqk/KN+n6oUqEFtzO51VivIqLlPmIbkZ1o/XfYS/4AnWC5P5v0w2rEJuQ2HjCm5Deo2FpTOpHWEBnqXnKfM+gLnSKjHmR/pip1qPqN9H9YNaBVXI8hEdxz0iAW/BoLqdMKRF9ICsk3Ij6n0QEbo3OkGbBEi6BY86gEeUCx3OkQCJa6eSwtK5PpOC8QXXJFLW3H662zy+3d+IpDzenHac9cS9XrTeH8Lu1iRI0mo6SU456tzt+IjkfBlV/wC4iVpmBf28mfs/+z/+ILzuOJTYm0ITbM8bm9KElcrme/fwvuFGxrVdn+wOQhzZnT4+JcVuqypxBUmdSn0wi5qjhxlWJ5w99nnDNO+6SMiynom0CvyMJ0ePs7pbmSc7DjzsRSG1dJIccQl1uPe1zZQThHYysoz3kZXIZJjKjftJDX0ed3KfVT1TIy8LkRcCK1t+4h4MLZQlqetOvMcjjYLtdrkjHr1LxZiCbUpGJVc6ZMcNxZzEJM077EltKkpy2KySNKSIizEQ9bYMq0yPXKe5DmOxHZDjcdxSeDrSlJJaHE2sorbyI96TuZH2D51RY9Qo9YRyf4vLZeJUfL19RJkabFxvcrkXeRD6CbK6JXMYU+lVCZT5FPXLbQpzlTK2jS5YzOyVER3M05iIi3lv4GV1yePhqRHHvSzGLKttT2z4kwniSp7QMQNtR1xI50PC9NbUZm0asqpMq5lfVM0E2R2ypSR3Ox78i+Dpj7aJiza5Hjt1x2Ry1LsiVHcTqodbSXm2UqMzS4pRpIlXM7pMz4kZ+6trHwbtm+2zCbVHrDfIaxESao9Wjps+y6orLV2ktCjsZoVu3FY77x4woWybGnwW65jDEGJKhTJFVpVLWzTahS3lG0pbq0p1zSsiUhZJymbZkZpM9ylEZKG8IrQtqd0+h6XqW1qHhPHCNmcyoLRWEMtuOMqbURJNzMeRCj3ZyJKVGkzuaVFbtEljXa5h+n4TkN4sjokQlt8n5KmKcg5bqrkllCUkZmpVrERkVrH3Dx7sbg1CZjymbRMUVR3kkSqMJVIkOKddmyHDJKEZlGZmlOYjUo9xElJEW4xuELEOKKXMmx5ENqJN8qPxafHzKMlMNLNJPOFuMiVa5ERmVrHcjMyC+HxM7aYroxXBVOmUuOtysNoTXZraHJzbNjagtJM9OGhRbjJsjspRGZKURnuKxC0UPDn7cYg8luOOop8ezk5xtVjS2fBCT7DVY95byIlGW8iFWrGJa5yfTh4TlyJaEmqU5Ds62oy35iLzir3VcrGfDjvAbGdstYbqH7FuYTkTXZsg3G3oKc7i3Fbz1CMi6pbiIzskk27Lnq0/oxjDOV9HpJukw5EPyXHjx2ounpts6aTbSREZEREe61j4EdzIuIpWFMFUPB+JHafiTSR0P+Hqb/d7LNRGtfqmRJ3Eo8t7He9iFrpVaodYp8iRHkS470JwmZUOQnI+06ZkRINHEjMjSZFY7korHvC2z/F+H6xiyp0NvVkVjpMzikpNpUdpeVTbeY8xZTWRmSiue87mRD2+BGvjw3flnzvqnEv5/ZHLjHqy1lE8h09FQj1BqQ01ZlKXLmfflbcSRqSZ9xkpJ3MjK28RrROOR1yKe3NrFQQmQltUqY62+gjy2y5nUt2MyspbZoNJEViMzsLInDTdPc1KHI5E0tXTQ8pORFEriSW1HZv2oMiO5mZHuMoCc5IkVhFDrEddEpTXNhstuWRLdM9xqWmxESbGZJI7majM+wdT7pdTy8wrRILV5HpaG5jjq5brZ6jkdsrpIlWNZ3NJqIjXYiualWI7X3jMsY7HnHKhIqNPkeR6mtwlKei3diPLV2uNHzmlGV7mViM99j4jTp9PmUtvyg5IjyGo6syUyLrWjeXUWZWvuvYz3na5iIZNyRIkTKXM0nZCV63NSg1Oc0krM7Gak24pKxmSUF3me8MwltFmNsIXQ6lAo9fxZhP/AA/GDbTuRzKy44q7Sy723i37+BJVvuRlwsFcY4Z2b7VKfqVSPpVBpOVuQyo2JLRH1k7jLMR9lyURmNIqEWG5HXDkdeapvMlTaHGEZzyIQ4SjK+YyUZkm9rGdyKxnnNd2MuR5C5mH5C6VIRzkt5lOQHd/ArXW1Y92XeRdxkQ6YzhbmMzl/r8XrSzH8UbH9oGA211TDcj9o6YjpFOR0kUhm2/ei1jO++6CP2dgkNnnwhKpQ22qXUMk2FHUaeSvWafZNR5lZV9u8z3KIyv3C7U7aNiDA8xNPxpQ1o1VdG4lRWV4ocLmKLtseU/ASldwDsv2wR+UR20NVJXNTKi/F5aD7NRNrKIu87kZDz+T6VXPuj5Pa4XrT6Qs8l3wvtIwvjBtHkeYhEjLmVDe5j6e+xH1vakzLwLgLCTv69n63jyHizY1tM2ZyHZkfPXaVHVmbmU9KtVq3atHWSZdppuRn9gm8A/CSqlPyU/EDnlOOiyczisklHgSrc7dusZe0x89yOBZT1Poq+XXaso+S6VfOBNZhRSdPowQkfkGdIvEicocR9MWCXSm6fT9TTyLy8722EjhClR9NEhzKtYNiZvUb02wkBRnT6QHSgSbNBkSOk/ShJRaBHbc1HBeCWyvsw3HPNtrWJJmhSP94byfr2iytnHj+bbCbrw106GeSNYoDbfnHBIx6E3p+mOaTqCyU392WCEepLsciERhyOHH7Nw9PzYk0LHLkDTUnMiB/ZyO5+7uLQv1VBOnpkU+R0noCRVJ03AzkOt6glwKTNBwzWnI+k424Ncw3W9RtAwCgLGhYarHJ3NMRbXssmlcz0JSJjbjaBPpW24Mvw9W9RtAv9PnNyG0DzZQ7jdMZ19joxn1YJtvO44NQqDfKG9P1/7jE9uNT/Z/D7siO5kWpRNtpzW43K5ez8xrX3dBTZjO1PGPLJD1Hp7nRR/OKzb1r7i8CGTOOOageS5HKHFuanpZs35hqbQ6VAxyNlK6QENsLGz0gMTQYxJKQYKJbB9ALACAKfEPCje4FVGDDI2JQNm8AsUQAuI4AAqXQ4Q+GpRZAFLTgaBj+O644PSPwb9kbmOI9QqFUbQuItk4qejvvV6Rd5kMHwXhqoYkqkelx2+e659xHvH0u2P4Mp+E8LxKfHj6XN53N3qPde/iCc9ULTY+fu2TZRVNneJJFHmc9rzjLmW2dszMiP7UnuGZLjafnB9APhjYPbqmE2sSR2866S50mXjpHcjv4EarjwjMYEQnshY1Ic2xI05r5wJm0HTHRi0PIL7Gn5sLQFONuB9DpsiqZI8dta1rVlSlKbmoz7Ld5jVcMfBsxpUKf5YrHJ6PE6yuWOEheS6rqy8SIiK+/efYNFOMfJLMyjqFkpMmO5kjyOf6qleiAxXTcF0OQuHQ6xIqq2XDTyjKlppVr70lczVv3XuXsEDHkOannP6RqppoxyXlUHT823zPRUGFVjNyI6/QX6P2g9Gr7bbaIcjn/S7U+J+AkzpkiZ8Yjt6rXrDRSYYIuC45px5jfXiOElXsGw4Gjx223ag352bkzK8CudvZc7+4hk6ac5T5C9RtaGpfN7f0RkLnhmtyKfHXHb560dVPh7PAYciv3Vg049vtSNWT/J94XLgM3/2x4khtobp+F8H1BbSsunIhuIWsiLsWl5JGrtO9i9gs9L230eoZG8WbE3aejNzpFJrhWtu+TWqyT7iuZeI8ufp9i+J6K5sPssRGFOjEfWMY7O3IaJmG6hVUOrcyqhzGUXaR36iTso/AiHQahHmNocbczoXfnJV3e4hzWcedXk2hfCzwPCIGBQJJGBsGymFE8AUi6PeAQsACqQIKRg6S1AAcRXChcAUk9wOJwAZJg6VhIHQEAulYNmIIA4CkLnwBQCQOTwAGBXmeIMkJgwBhiKwWQYSB0rAAvlIHIgRtYUzGAAUqBkgqOIESAqZhGTOjx463JEhDTTSczjilWJCC4mZ8LF+r8A0qdVh0uG7UKhMajx46czjjirIQXj+BF2mPMO1ba5UMaSHaPS88ejtOZtP5SRbgpzuK+8k9m4b0ceVv9jzud6hDhx/n8EttZ23SMQauH8NuaVMzGlyRmsuUXDs3k3229IrGe47DH3JXXcc8f5vb7AQz03NRxzJ6SlK9Eu2/tEe/L5R0nUaRfLm3GsvW+r7be3tHs1VwjE+Qsts5s9rPP4QLr7chxEiR5pHNbTm65/2EVUqm5Ic1HOYjN5tPBPZ2DXNnWwPEmPG0YkxRyuhUJCsyVOM5JElst12m1b0kZmVlqKxlfKR3JQyPaJPoczFlQcwvT0QqJHVyWCylRmamGzNOotR3NSlmalGZnexpI95WDVikelRwHHrPwQc2c455v+4Yp/IcahxKCPRUIx8A5fEGuYKlQEBQokwNiBEg6VAADMYGxAFcQAADgwIaQCeIAFBw7N7QbKQAAM7jiSBSgOo0ORIcRHhw3ZDrqibZjstmtx5xW5KEJTvUozsRERGZmorcDCyNLYQS2455sP4dLkTJDMOHHdkSJCtOPHZbU466v1EISRqWfgRXtfcPRvwZPgl/7XNrlQwHjSRLhQsLtnIxFyFxJOMncybialjJLilpUlRpI1IJLnAyIx9I9lXwati+xfpMB4PjxJuXTVUpCjkTFoK52N1ZmqxXO2/cVyIYWchQ6HRVx9vJ4h+Dh/4eOJMWORMUbbHJGH6OuzjNDZVaoS79XVcTujpMjM8pGaz3EZoO6RqWPFYPh1hGE9ndHp9Kwvhy9PgswWSbaUsjMnnt3WNSisSj3mSSP0h6S2147bwXg91uHIyVWq3iw05rrQg9zj59xJTwPtWpBdo8iKVp9G23k9HL7Ct/2PusOSVrmauqMRKW83Hj/wAohjVqOBzUHtRzT9QTGAMGyMeYsp+F4edHLXMrjiU30WEFmddMvopI7d6spekFCP4DKibn8GHA3J6XI2iTG16tQ1INP5vyCV2cdLuzKRlv3JOx2M77opH63fqwdwadh+h0+JT4cdaIkKO3HjspVYkNoSSUp3d3afae8IS6vHh9I22hr0cqU5z+8N0OQe6voBuDIc823/Vu/EKeT4/+8SM/raKur4XESdQkVBzTjuLS16zijM/Z7RJMSafT4+pIcQjJ6yt6vcNYURiQ7ZSWpKQmqW3k06Gh1frPKzn7f9A5mYnp9Hb+MONNfw46SL7bW++4z6u4902+T0/OhH2GKHNqdQqjnm1rz+qnvFYjHwZ5lL7L3iLafIkZ24bmkjq83edvAzuZewrEKTIxLMkdHz/5gyKnzPlG1/0iSgUjpNSR1AmUkI0+NImOcoc6gnEE3p+ghCBGz6hHh+b66PRELLrkiY2ttvmIX6ooH2k1OxA3D6OO5z/WEIrEUhxxeo5zxFrKQGzjLglDwSbtf1M+o5/N+fu7+JDyl8KLYBIxZMXtE2d0NDtQXncq1PipyOy0Fv1m0kVluEZESk2I1EZGW8rH6ROI4FW3eRtr0+fIX78vj7fHsGiepMlE+U5Fp/TRvSrm7rkdjI77yMjuRkZe3edivGENptYobfkuRUHeSLUSlKzGZoPhdRHczK24zI7mW4zMh662wfBEp+1DWxZhuoM4fxK7zntRvPGnXsRG6lNjS6VrE4k997KI7EPGmM9luONn+KF4PxZQ1wqg0nMlW9ceU38605YicR2HYiMj4kW6/RCexHhml4axdVML1hGKMN1BDUvf0jbaVtuoV1kKRaxoPjl3eFh6V2b7U4e0Rt2PDj0qn1tps0+S3Emtt5srZlovudQfA2jK6b7jOw8J8gqlPz9ItH1XLgiK3VI/yi+Zzvf3l3GVzsZcLhSjsX7h622jfB5crjflDA7bTUiRnUqOlKSbZPdfKdzNxkucViIlo3EZdgwPFuF8SYXjroeKKPHRIj9IlTaTWvQMus2pJdMwq5mRlmIj3WSZGYrFN2kYko7kfyfXKhCXHUvR0ZS0E0armo0kR2K9zvu33PvO7ip4/wAQYojx4dYrk2c1EcckMpccMzQ44ZqcO/GyjMzMjOxmdxGJ/TJysdwalVNuPMjt+S2XY67JytuE2tS7XSpKlWJKiMiO1yIz4ZTMjHpHZptwmQ22qHjiHXWkSMnJ6touPk0ZESTbcyEd0kZGRKUSTtvMkmY8tJTqN/vC8nWy+6wsWG8Z4kw25qQ5mq0tOVTLyboV3GdvSIt1+I3bUo4Zy8j3Es0+T3pTqy3yhqoUusRFx5CcrbiXGz1e8iJSTJaT7Umdy7xzNPkeWF4kw3VJFMrGXTSmCpGndJ35rZGROJIzK7KlFuuRGkjHk3Cnwg6ph9zTco7UinvOEqRD5UtBXL5RtRkeRZHvvwPgfeNLb+FFgeqOO+UML1tC1pJSnM0d3VNPBSiIy327SK3eOV9pdEpyWZrDPa2B9p8eoNx6XijRhVBVkpkaZttSl8DJSTMzZWRkd0mauzvIaIl7+T9fh3H2jw1RfhAbI8QZKe3UKhTXXVc55VNyZ+F0uEmxKM7WJSTJRHYyvwO87M/hHt4brlMwXXKhUMQUqoOGzDqHI1nJiLLKRNycqbKIzNWV1JER2sZEe462NcHrRs+pp9daub3+3/XiPMO0SBgel4wqtUwXQ6VCkVBsm5kiGyTZS3SvdZpSRFcjMyuVrmR9lhruOcfR6Hh9DlPmIXImpzMuNqI8jfE177Hv7L9owLX5R8YmN5EZSSylW4+Hb48B5vNvx2I9Lg0fvZEPtuN5I+pn6jilJ4X/ANDCrtQ5HpNt+ekXS2nsTbiZ/lvATXOTtrkON/S9/YXvEShxxzPIken1k9iC7E/rvHmHtR+JY4U1z93cczIXzlK4apkW81HvO19/Hd2GFXuTtuS6g3q+bJLyW3FG0656J5C3JURbsxbrHvECh5xzo23Mi12SngRIK2UiL29gh3MSR6e2uuTI8uny1pchuR1PXQ8hKuaZILcZnv4HffvBCErJYgE37a2ZYPJLlLcdpcOntR6U626qVUHJWotLmlZJmhVzSRHwMzMt57iGY4tk4PbjtR6fT2nZce2aZvLNYrmSUkdiK52v28e0MMWY+cqDa3JDiIlPaTlS3m56rGR3X3mZ8C7LeIyCr4orGLJi6Xh9vJE9J7gai7i9o+l9O9MVUd5+T5z1D1PfsgSGIca/GPJdD6WWv1d5NF3mE6Fh7yW4uoVRzlE11XOUpV8nh7fEPsO4ch0ePqafxhfWcVxUfgfcFaq9puIHtpHiOeyLpSqpHjx0aeQJVCvuOdG2K1Be6MA86L2McDyRUf4gh5sjUbWEnH/nAxkSwmaQX2KRlhnUFhaA7qZwhMPUziTRFekK6RYjn5jgUnv6bi2/pBiTTjjnSDF9ppnYVirkSJA1Chwm4dLZ6PI6tOZXs7CMVHCVL1Zmpp8xHOF9ePT/AJBpWjGfnA3WYbqUDLWEzb1BqSEJWoDGgHbjgXDbbALInl8QCARboWjI1ADF4jDjgsMGNpthtTYgcyJfJ2wEiz0luOEClG4IOTO1HBIU5oDAemsJqMCZ9pjgAFI7ASKw5IKZgHgOAM7DkmAUYBnGdwmfACawYjCZIGbwCiTCQ4jElRFsmoEVFphZswdTeo2HkBFS23GxVa/A1G9TT56OqLFbTcCFQa5RHCKZUqBWOTyOTyPEXiO63Ib6MZjWmHKfM1OpzhcMM1PUbR9UA8YIytx3I8xfqLvlFMm/F5Go31M35jUMTQOUR9Rvro/zEM4qTTbjf2hZAuWFqnyiOjUcFjU1qZBmWEZ/J5HJ/pDUYRcoyCGNCj5dGCRfOBWcWnkCcL95Ai2i3KTqQ2vcJ6LsurG1zCc3DdDmNR5bTZSm9ZWRteRRWSaiI7GZ7rW337OIhoaNSH9Qbf8AB3P/ANTkNt59JtDakpVY0kpZHcu/he3gMeVZpS2dXAoV96hM84Y1k0fk9HwX8IzZ3i2FXcLwWqTBxdhd5k58iG1zWkTI0oybeJCSyk+lzOZGe4s1juGwWP8ABzmYgdw25tMxRiCXUEo5G3VqP5KaStGY1NoWTq9Va8yTsarWQViLeY9cYkwvhfGlLXS8QU+PNj5eq4kiWg/WQdjNJ95l27x5Y2tfA5kR89U2fuctQi73J3EpJ9P0TSVicIi4GW/vHkV8iM/KPZ53otmjVTZf8SbTtm+x+qSKPs/2d0qXW8xJ5QlSVu6hkRqu4RKNJER7zJXN7SPcLHsV26N44xBiD9rJEdqXQmY/SKVZhptw1GpCTVYs12yIz4nmt22VktH2byMN0+nuYwo7tPqCGUNyoriUrWi53IyyGZJSsiMyvbKW4z7BZtjCcL0uZU3MP0fJHaqDiW5DitQ3XSM1LUSz3qJJryEZ3ymk0ke65zfyX4aODheg1cROcW3J+W2bRtM2+fsHh9FUh0/S1VGmOqcpTTrtu1EZPPsV7Gbhose7Kdxhmx5OINrlYxLiSsR1xMONMuzKtOkOKNyXLUlRtoM02I13JCjvcrERW3lZ3tFwTiDbpjBHkOqRGqPR0ogyHpDh6SJBKUbiGySRk6ZXSaiIyJJllvxGzUShYX2f4fpmzeh8odpVPT5UqiuLs5xOU22jy8DcUkrkRbkpMtwULIy+z1bI+zWq4LuZ5cpXlTEmPKnqOLiYUwuko8xL2fPOk2upCLmRIMzUlSjItxWKxmu6b4qDWKXDdxI3IRyhbfmZV15muJFqKPMkzPtO5FwO57xP1mW5jDEEuuTI7TUflBvabbeQnZBERGq3HKgiSkr7zNJnvuG20un1SoYPp/kvzuo+y4lW7dcjSoz7i3+FzF5+zhjGc5qnHczBNoeO6pVKg05H1YmlZTKUuGhxo+N0uJsaTKxncjuW61h602UYH2wQ9n/7YR8UU/8AbCXBWpxmoR9Na46rKaS64gyM3E7lXURldREZkZGo8T2JbLaXijaZSnMUSEcip6VyszjhIKUtKi00JvuXdW87brJ7h7OrsbllLXHjuZ+chLykpK7rd+kbUaeBKJJlcuJXvxHt+mcWNtbskeT/AKh5UuJNcenyl1Kxh6bVKxVMH7VMQUOPRHXZTdDkQ2ZRySWThKJl0nMqc2R428hGR5c6yI1XIxc6Ps6oeH8cO4wp7bqJdQbkuc5tN2luLSpWSxESSIjcItxnbdcxD1qdT6piDC9HbkLad8vMSuSqb6jEVKns6VHuUV0ISVt97dov1Y5RqR5DbmRCFc5Seukz3b/bwLxHY60uuPB5FfKnCOiljZdR61yjUXqOIW1lLTSpNl+Nz7gsyql1SGuHptSGvNuNuWWj3korH4bgRDmp5vno+tv+wLqJv5P0xs1seDNOMsPqVt+iSI7n+DuZGkqzeTZzhmwv/lucWz9ty8BCSJPlCsQsLyIcihNR3FzHHHHi15C95JaZcI99z3qMt+VO4t4vyGnPNuOZvx+0ITIseZHXqZJcfMXQvWMkmXHKfFJ333L7S4gzglwTRDOU6oUtzyp0UtEfmp1kkT7RGdjIlnvO5GZGVyMzO9jMw1l1VtzlHJ5HJ87huTHnmyW+lwr2bU2eUiIkFYrmZ3uZle5nIPUuqU/I5S5C5cT/AIGQ4RLSdjO7bu/MZdhKI/rCo1Rqn1SYuhw482PNkKJSuWN6RxG0Hmcdud85neybXIz47hcMS+Q3LVClSosOoU91yuUeO61LUejHkR9eOyRlw3lzbkZ7yK/bbdYZzUNk7lPmIqGC5C6e9m6OG44pyMs+9l0rqaM+5RGXs7dfdTieG2tvnVWOjOrNplqXMjvmSXWK5mZEXHgGNDRyyQtyG5pL6zyU8xCzLiWme6/C5lvHZCeqwcjpVr69DPqbtNxBQ5DWHMbx3Y8t1WinlCcjijL1XLZXC7N1z7zI9wZ402Q4H2iR0VRuO1TKmvOnlUFJEtNt13CI7KvbtIj8RolbiU+oNuw8UU+OuO65/vHTxzNO66V2uhW4zv2cBn+M2/8AZnS3cUUeuatMRb4vKeuvfwS24XWsZlYlFwMTYozj3o9HhuVPZB5PjC42BJnoxpmIdg21DDbi26xguqtLR6sVbhf1JIyFNeo8iHIXDkNradTbM2pNlp/lPfbxsPjPJ9z8SSw3M04+mH8hfKBH0+JydvpPz/XusHDq/mxvFGE2A4vT6MJp1A5jxnHOkEixCb+U/pGqRORjEp8iofu7f8278xMs4T/4hxf0sqi53iHcQ+jQ3HbycfxGi4Q2ZYsxRHRMj0uQiIu3Tc0tx+qSjLMfs3eIvZRWWGJS8FFj4Pj/APDrX+vYLNR9k2IKw3/hdDqchrNlUqOyZlfdwUZWv3kR8B6FwJsQo9DmcsrExdQRzFJbeTp5bFvJREZ9vj7haMSbYcJ4PbXT6PpS5cdwkuR23DbQnxKxWVbhu7hCs2fQThqu48wL2GYsjuL1KHU0LQklK+Lme5R2LcRGfHwENUtkOMIfSOUd1CHVabeolZHfjYisZ8PCw9DzvhH1RuOuR+z8dfHL0yub3dhX39hjNcVbdsUYgb03G2oTWbMpMfrr8FKPeZF3dg0jvIzcsGPScETIeflmRpaL5k5uqK9Io7nKNP6Qu+IsUyKo5qOOZ19VXs/XbxEbS43KHNRwXr+SdwKRSuRx0Oe0CVabjzNNv0A4xBP5HT1tx+vlPKM3ZOqOSNRxz0hEvBpW9TesN4l6nSDUaBXdT5RHM5yh5apNZch/KLGhYbxn1G9TIv8AL+45JwydCmehV1no19IPMnwhK9MxJiCPQ4f7vCZJ7rWzOOdh+wiTYuy40r9qm+Tr6TmLTlV7D3GMQrVSbmViXMc563XFqUr37vusIpryxTZXabgpzmOTJCEI+jvP/uJdODaH8pIkZPd/b8QKp38QGal6nymQduphsxjJwdT/APd5jv8AMlNvfYiMMHMEzHP3fSWj6SrH/YTzktv5wFTUwYRXuSK7+x1Ub/3Nf8tj/AwUsKVH/h3f5k2Frbqf8QPE1D5v+4XtqQbsr1P2d4gmOIbbhrXn/iEX694m/wDZHiBvzlPz5P8A8YaL7zURB0mqOA5TnPk8iPqpD9sncRi7IK5IcS23DiZ19VKp0ZH3m6RF7TOwvlC+CbjSsN6n+FNLy9VVWirP/wDZrX+IicJUFzEEjpKpT4TSFElx6U8hGW+/cXE7D0rgPA2wejx0OVTFFBqbqLc56U2RIPtyJSZWv33uIcDSLMVd+BRtI843Hpjuf5moNmv/ADEX3GK9P+B7tchyOjwnId53WZeYdL/K4Z/cPd1Brex+l5I9DrlCj+jlZmJ7e3eozuLnFk0uZn5HMiSE9bMy4k8xdnbxHNKcomiR462A/BmrGF5n7QYop648jeltlVubv7d/EepoNN5G2hsWZ1Mf6HW63/ff9xDjYbcbGM22XgzbHuGm8SUObR5DaFolsrbyq8S3fePnFjzA9UwniCXR5kNaFx1c3hZSDPcfG1vHgPqzKgNuNrFTqWBsL1CQiZUMP0+RIR1XHo6VrT7zLf7+AmD1DB8yaBswxhiTI3R8Nzpa12823Yv6lbvvGyYR+B3iysNokYomR6OhaSVpps47b0txGZEZd/iPaKKdT6Xnbjx2o+T0WUkgk+4t3vGM7V/hG4TwW27T6P8A4rU0JNPR+aaWXrquRnx4ENa7t3gjGonBwVsn2B0ddcmSGkLRzeUSEkt17uJCCuajM9xEVh5v2wba65tEqC4cfPCokdR6MVO4129NzxM+CS3F7RUsd7Tq5jSqO1isVBch1fNbTmPI0j1UJ4JLs3bz7xS3pjjjmoOhL8mc2xd1/Uc+nu5vqgSccDRLwfsKbFEJCzDzguWHK85HytuCookw2w/iVKPqI0/1uHQmJo0nlmp9RYMyn5Rv9eHsENSJfLI+m3z1o/tf/QS1Lc5RIQ3pr59v5b9/Zx3CzEruIojlLkLcb807dxKvVMz532dhdwh26/Ij+bcz/b/2GpVPD0eqU9dPqDa0Z+r2LQfYoivxv2cDIZJVqFIodQXT5nnUel2KLsMuHHtApMGiehYnkON6epz/AKon6NiiZDcRIj9Ev0k8SX7fAUeG1puagn0ON6aQ5xjYsMmO0JZRreGNoUeoSEUuoZI83LmbTvJDyPWRfh9XefiLolQ82znfKEfUccXyiIk3GVZrLQjidj49ly8RrWyvG/7WUfTkfvcKzbyvXK3NUXf3H4jxubw9O+s9nichT6Mv2YgKOwEI7frwBx5TO/tDg6eIIggokg0IA1OAyBw4ujDGKoMCgJkoKpEFAgxHcCBy+IAFEKBrkE08QdKgsgKZwKTBE/kDkVwwDoIC4kGbQAAAdBhVBAjZA5KAAYMa3XqfQ6e7VKpMRHiRE6jjmW+UvBJEZqM+BERGZnYiK52CdcrlLw/S5FYrExEeJHTmccV9xF3mZ7iIt/hbePMO0LaPUMcVD04lNaV8XiqV9q12OxrMt3aRFuLvG9HHdsv4PN5/PjxIa/uYbadtOqGOJnI4+ePR2ldDFUres/XcMjuZn2EW4i3cbmKE4Tbba5DjiEJRzlBKXPbbc02+ev6P6/C5+BiVwPs/xhtMqC4eH46ER2lZZEyRdDEcrkRmsyK6jsd0tlczO18pHceo1GqKR8tGu3mWZfUrjMeoYgqDVPo9PlzZEhRJjxY6buPLPhu7vE7ERbzMiK49PbI/g50/C+liTHjcep13Lmbi+cjQe8rFudc+kfNLsvxF42Y7JcJ7M4am6PH5XU5CSTMqUhJa71uCUkRmTaCuZkhO6+87mLo67pt/y9X1hw28nbtifT8L06FMd5rqZJ8JTHTmD9nE2PDmaVQrSipsXKqy0Evc6srFZJpbzGW8ivbiPB75t/JtoQjKWVKeCd3YNs+FXjVzEG0RdDbkZ4mH2eTpTmO2uuynFdx3TkSW65Ek9++ww9Sv1+v1YddCxAL55lj6OLgBHDhsYApMGsYKoHQeoAARwA1AyQDQJFYAaQYcAeADOwHN7BwMAkKSQdtOp0YFshddmWyzHG1jEjWFNn+H5FTqUi2bTb6KOgzIjceWZklKSI829VzIjJNz3CZS1KjHYiMLYUxBiiswsP4bo8ip1OpvFFhxY+U3HnTPcksxkRbiMzMzIkkRmZ2Ix7tpmwPC/wABvZHU9ve0SoRKxtL5KcPDsVSs8KnVF5szLSSZFrOISlxa3T4JbUaStcj9PbFfgnbINh7dHrGH8Jx3sV0+l8hkVxzMt+S4tKdV6xnlJSlEZEZJIySRJtbceP4sYY+FX8Mqn4H/AHvA2xBw6lWE6mePPqprTZJkV8xJdbS1dVjImZSDTY1X5fdy2dkKVGJq3wMNisjYpsXgx65yheK8VOFXsRPSnNR9Ul0ua0tZ71ZEGWY785anFWuoxq+OsY4b2d4TquNMWVBEKlUePrSHuK+cZJbbbSVzW4takIQgiM1qUlJEZqscytTn1848YfCg2kubSNqjWyuluZ8NbP3m51cV6E2tqRmjR7cFIYQvVURbicUgi6o5f9x5Z0fGPQrmIcZ4gx5WHcWYkb0ZE3nMw8xZKfH4txisZ3NCTIlKueZedXAyIoWZI02wupf68d9/t4+0Rk5Wo59ACRi2NCc1HPrj0x8HXD0fDeG3cYTG0eUK3zYubi1DLeW7vWq5/VJB23jBcA4UkY0xREofPRHWrWlOcMkdPXsfrH1S8VEfYPW0WmNttobjt6TSEkltPAkILcSSLuIiIhtBGE2ST1ekOOabefnhaJAckfGJnp+8/cCoRT6W3qTHOevqp7f+3iIup4qc/wB36JH3jbJBYnpTbbfJ47iI6PWVvP3EVzFZqCYbjnxjEC15P4Z3+8iFck1qZI83IWv+YwnHpdUqDiOvk9ZSgth4JI5uH4/ybstf8axF924PINckOZG4dLQhrdzspkSS9vsDqlYSp7bmpMcQtfopVwV7SE4VEjuf7x0PqpTYgJCImTK6PpOp1hCyXpkjo4/UF0cw+3I6PpeZ7ARmnUeH5yY1n9XiYrQMlBZoLkhzpM4mIuDdTzbel9JSRbJNSw/S4/KHMiEZfC/2ClV3bY23I8n4bp7Trvm0qUo17y7rdgkrrIsjGCIbbaNSPnX6ylb/ALAoeH6O3/u7S/rJI/uFbpOLahprbrFUzur5yk5tyT7k9thLsV1tz94caaa9ZV7/AIcAEh3qNS/+Da/pL/sGT2H6f8m3k+z8iDl/EuH4/nKg1zPV3gkavUeqZ/J8xDuTrJ7fbbuAGSvSIvJ3F/r3ir7SsAYT2mYb/Z/FEPPluqLKbsT8R092o2qxmW61yPcZXK2+4tlYd03AycXqR9QNdpR88NqeybEmzOsLh1iPqwpCvidSb81IR3F2JWXag7GVjMjMhnEqA24PpxVMN0PFlPl0PElLj1Cny09NHeTuUZdVRHxSoj3kojIyMiPsHjXbdsArGy+Q7XKXnqeGnnOjkcXYl78x4iIiMitYnL79xHY957QsyZ4PO07DfKP3fmL+lbKoEw3S4cesI/aRyQ1CR5zTTc79hHa5mnvylcXAmv14/cf2lfvITdOiUeqR/J9UbQ0v5OU2m62vBRbsyD7SM/YY07Q/8xr+xfZzsfxBWI9DxJQ2lrrDeakztY3Y01ZEatMnFGrKuyTNJkoiUZEV7nlGoYr+BrszrEzlFLjy6YtVtZtmUskbt1ySZnlvbeRERX7B5moM+qbM3F0uqU+RVcOS1ayoLLxEtpwjzFIiOHazl9+UzJJlxsZEPW2zvbzDcw/CqGJJkisUSXzYuIGWzW4jsNuY2ksyXEnuNREZ7t97XGLZ0QrhJDzZ/wDBn2V4LbakOYbj1Caj5aZ06/tULTiTYrsnxJR5dHqGB6Y0iW2eZ6HHKO+gzI7KQ4mxpUXEjLtsLxT51LqkNqoUuZHlxJHObebcStCr92Uz+ziXcHT0dv8AXojNsuuuOTxev4DVUkVCXHj48adibuTuSIadRW70ySdrl2mSSIyPtMVqZ8Dfahh+oNN+VKeimLcLNMiyHEcztyptfNbgR7iMe1pKXI8jUjuZFoENXaw5Mc5PzFryllSpN20GRda3eMLb9InRDj7yKBDpbdHpcLCcORIdjxGekckPKcWu3epRmZmZ3OxHYGUqPIc1NTOhCsrebvPt3+IWqzDlLb047nKJstRK53od6j7rdhdoiak5yOnr5P53Lps/XMub777x4snvLLPYrgoxwNKpKbmTOT9dqOrpP+YXYXgQSS4223qenmJOXtUajsXAINx+pH6+RJKcV6yzvmP7bb/EN59Rj0/JyjO01IeKCzIbb1Mrq0nZXAySRHcjUd9/Zv3CX0i/iRmKZFHkUtbdUbakUzNmkPMyMjseS2Z5bkR7/SIi3nex27Rk2K8d8oz1ysOZGmua2ynf2cE+J7rmQl9puIW288OY40hETIqc822Tes6RW4F7yMr8Rgc+qyMUVTTczojo6rfq7+PtMfS+m8aNUN5LqfOeo8yU3pDwWNMqqY4qHKJHRQmlZW2U7isX3mfj2C7U2nx6e3yeO2hCEej/AK2MQ1Dajw46NP8AXiLPE03B7cTwJ+ThCVpXSI+sLAtHzYrdbLpP5hYkSdN/dwEjzQClq+JjiUARHS16bahXZ7jjYkqrK+MaYaSWeURxOS0DQpGpnbDiUXSCDpLjkeZpuemLDNT0eoJh1RT6EXPgR5HSCHdjaYnm3f8A8EItwXJlQabb9JWUVoCmWHC8PkdP1HOuu6v7B9IcDhaG48fTb9ARrzgaWpnnuydYgZTmmG+fx+8FWoMaYs4+GzjgKawdKQCYMZpxxwT9OgthtTo2o4JdJtt/QAIVcd5O2ICoznHM4UqNREC4+5Ic0wDwSEBvlDiBakN6cfoxC0aL8oJp4+0AxuoxxKCa1AhrAQhY1gDOwTSsFNYCsi9+jAZwkToEzuAMhjV3gUHpgpHcGymAOsgDX3AxKAGVhxFcSxh2zDttQj1dGFo8oIaDy4wYoL5Nz0BKqVqNhhJa0wFFJxnC021uCPwbP03NMXDEELllLdbbb56E5k+7j9wzaiuOR6pp/SE5K+XQ2VOnIh/Qy/kMvxDE5HMdb0+Yv8P+40aC5/h6Pqim47a/d5H0TSr28QiUU6iuuN1BA17D0jUbQMaYc05ifrDWsLr1G0OewHlA5ayJuefSA9OY6mmEaifSB/Sk6YBubyWimo6PT+iPQHwdYmnHrH/yPvzX/EvtHnONL03EdINm2abVMP7O6W65XIc13leRWaKlK8hJ43JRpvxLcRme7gOP1FSdDUT0PTLFC9TmeiJVPbc824tpfzibEfv7DL2iCrda/Zunu1CZHW7pJJLemnPquLultvKRbjUqySM9xHxMrWEzT6nDqlPiVSG4tUSbHblMqcTkNTbiSUg1JPeRmSiMyPhwGR7S9tOD8L4spjeIOWyKfCqHJcsOPqmuoKIiI1nciS2ySjM7nvcUREVyHyVTntg+5VsddpPoO6pgblGKKZIkVRct2quG9Mb07oJaE5nCQr1VGaUEmx7lX9Kwip9GbxxiB3CeC4aI9Mo72nWK0y3ptsu2JRxI1rJccMjLO4RGlG8r5twlNpByJmMKJg/CdcaplYqceY24ptXPjxnEGpTiSseVZoZWSble6SPs36ThKgUfCeG49Lp8NFPp9NbPTbzEfMPnLcUvipazO6jPeo73Hdt+o7TLkKjjVua8vwZ7AwvUNndDR/ikRcSIrTZbeSlrmKV1ewjPtNRmXiZcBWcTY1pdDb1KfM+MLupSWZBLzL7CzEZla/AiPhcTuNq/+1Eh1xzP5PaSbcVvtWZ+mfiff2EIGNsdo9UofljEEiXq/ItsuZM52O9y3kSdxWtv47xjLjTg+jD0XlcWE/c5SyyBg48meR2o7eH0Kj7+UOJ3nnueU0Ha6SIrGZeN7ncQVYxrIxRUI+G47a2oiLpbSn0zPeo83bv4F2Fu3DT6JQ26XD5PIho9VKeJJRb2du/eKzXNnNLqExDlLyRHVuITzlWQkzURXI7kabGfEu4bTqnGGMnfXy+ArpXQgoy64Y6g4TkVxyPR4bcd12I2hSXot8ke6eKnLEaFEXEjO/dcWyRtJqGB+RUduRIxNHiZ+VTHHCQ4hzdkJtJERLJF1XNXHKVr7xOv4cxJR8Hx8P1jEDUvk6SS4qKnItZdmoqydUy4c627tuMkr0WRyxql0txEiRIbWpKm9+i0mxLccK3MIt5ERnvM93AzL1qOVPjwWD885tUOTdKVnV/k2/AuLsN7RKxIrkiQh2LT46KfHbkWbdTczckvGlNlIzKyJIzIrE1dO5RGNGp2Iag30cNxdVhfNqUnXRbfucvZRW32WRGfYoeNJFCbhyGpFPcXCkRLJZebV0iSLeV91lX7bi/YN261zDeSn4w5QuFrE4qpQWyNe4rFqN9hd5pIy8DHu8Pm12wxZ5PnOf6dOL3q8HrOk1yn1Rv4vI56POMuJNDrR9pLSZEfvtY91jMPkLGO0vF2G8UaUylyNWOu3J5DajNy+4jMlJO5Hv4FuIiO5bhdo2JpFHyOVD/EI+UlJeZb6dJH2rQRkSi+rv8AAzHdKvHWLPCscq+tnQui3W7o6MClDfPcbEZBrNPqjfLIcxqQjenUSq5JPuPgZH4GVw9Wpz5NzJ+v0Qy1Dbb4hM78iRyeRDRpb1MvZiPh+Znfh3BjXWaXUI6IcyOl11rnMqV5xC/oq4pVbtLcJYtNtv6AjpMePMcV0eRaOsr1T9veHBLPUWNiDXOrlH+MaiqhT2r6jalIbkJ3bjSs7Esy7jNJmfC9xAYjxLg/kc2seV5DtQ5nIW0tqakocvZCeBGrfvM1XIyLcZ3Fir1K8sR2o8OoLaW0rmp4ks+BErdfcfb2dwp82mYfqGlT5jmsuOom2XI6elkPrNJHpqK1kJ3cTIjO59g6VCL6szdd03pWugyj4xqFHbacxpT3WmlqNKXEqStHeebKarGe87GRHvPvIeatqWOJG0zFHk+l52qJTHlqZSlJkS3TOyl5TLhbmpTbqmd+NhqG1afVG6wjC7lcXU0Qlc7Kki0t1sqjSREpZFYjP3BthjBtHmSIjkxuO07IUaW23FEgpDhJvbKXWMk2O3EeR6l6go/04Hvejem2dZ3LH4NQUzHkepkEJiDZxgfFkdcPEGG6ZNQv56Og/vsR/eDMTNPoxItydRsfP5Pqn4PO20H4EWz+uNrmYPqDtEl71JjqTqx+3m2vmT4GW4h5U2g/B/x5s3mJbxBT18kW4aW5TPSNLt2ktJW9x2Mh9LpEjoxFIcbkasOoR2pER3zjLySWhZdyknuP3kLhZqYuGx8uERdNzk7fXC50eofNr/pHunH/AMEXAeLJC6xguZ+z9T3qUzlzxlnxKxcUmZ8bX9gybE+ySuYHkNUvEFLWjPzW3k2W26dt+VZXI/Ye8u4dHvC1iZVslwVMrmIGtSOjk8RROPaibkor8PEep6riOh4TpepMkIQ0hOVLauKjLuLu9m4UnDdMbw3R9Slw0aq0m5zvSPgRGM5xDRsWVyqLkVRxa1/JtpvZHgRcPeQlT92eoTei6C2NNsmLK5IXHo8jyfC3pTp7nFe0/H2CikUhxzUkOLWvNmzZt9++4lnaHMp+flkdedHrJHIjt6foD0IRSRwTscvI0dcccj6bfqitVdXJxcTjih4td03Ft/S/IWTEiI6eUSOk5/OFqjMcnj9IKxh/pJCNQW6U045H02xMjV+CpVpzlEjo+oIk4rgs7tJ6+oIuU1piXjAiJUemGp1JyO5qai/ogZ0hv5MQsuTqdGMJm6LVHx3I0+T8/npPnZhBu1LUkLEEy50iwC3uk9MQu00LCU0OETG+YK2iQFkSnBWWLQsintQGQ0IVmcHyH3BoZuBKJICl0MSeB9XxALBIJU4FkPfOCKTL0wc5bfzgYYRIuPBF2S584G/KW+8Fz6jgRY8Q5836fW7vsEvR67XKW5yil1ibEdzEpKo8hbZ7uHVMhBtnph9HUBRRBrVA+ERtgw3pcjxY7LaavlZmNpdQq/rHuUf2jcsB/DRpdQkNU/HGG3aZnSSXJkd7XbSs7FdSMpGRdpmRnYuweRGT+UBzjOOdJpiZ1QmUpuPg+pEGp0+qR0TKfMalx3U5m3GXCWhRHwO5dn/bsDaoJ6Nbg+eWANp+PNncj/y3WFoj5iUqG8o1sL37+YfAz7yMt+/ePU+AfhN4PxhD5PihxqiVPLzkvOdAo/oOHYi9irDisolE2Vi/cZz8K3FmPKPDaj0+YuPSnVG25oqNDijIuClFvt4DxPUarIkOL1PWPrb/AMR9PMbYRw/jyhuw5mSRElpzJcbUS0GR8FJMtx+BkY+e22DZpVNn+JJFHkNrW1mNUd7TsTqD4GR8L9hkX5h1RBmeE4BJ35wAtvT84GznEdJI5KUD8oDJAUTxAA4J8PIjmmGCEB4y6HlkF4w5U+RuIc9e34lf7iHqLZftl2R4HwXCkVSGhqqx3DUptMe7rqzI06iV232LsPgPIkKXpt6fXE1Oc5ZQ1uOdSInUzer7fDx7BtjddSF2s91Ub4Rfwd8eU9dPrDcdpC3D/fqfkzHa2fUSRmXtMy3b9wr+1H4KlHxxT2sQbP8AEDTsLc4lSU8oW01xM0ZDu6RFvNO4yLf2b/DVLqnJ5HnMmRRel3D0FsV2xYk2f1BEijzEOwnba0F5SjYe7y3dUz4EoiOxncyMiMhLrlHwym4vyV7EGzvZ3hPVjzNokupy46jbeTDpug3dJ84szilHa3b39ggHZGz9uQvyPDxGtGbKnlkiPx8MhGdj7DM72G0fCgwxQ8SU+FtswXn5JVVaNWj5d8WQSD3qSXVPmmSivYyIlbh5vhvdH5v6XO/DxFwZi11LYTuG5DmpyeXH+T84lf5Fu95CW2c02n4XrjshuoL5PIbNtTamy5tzzJtYzv2iht9I56glGZ2m4jTkL5n0hTgpxwxQnKEtkeho1RjyG0abiF/f4/gZB409qDEqNW5EdxLjbn9XHwsLlAxk5zNTK6vclSeH3jyr/Tf3QPTq5uejNBzkFBD06tx6hH1I7iF+twuk+4+4SiFDy3Bw6SPRi4zjmIrcwGfwBc3sB2yGYw6eIVQQIDJWA0QokwfP4/eEyPtIGuQAYZXo+4HSQKDEVgCDJ1AqniEk8QclgAVu53gbOd4S1fECh4AajpHYIfEmJqXhelu1SsTENR2vtWfYlKeKjPuLeEsUYtpeF6WuqVSQhppr0fTWs+CUl2mf3Fcz3EZjyZtJ2pVDGlY5RI5kdpRpixUq5jJf+5R9p+7gOiiiVj/g8/m86HHhrH5EptH2n1DGlQ1JGePT46jVFh5roQfYtXYa7br9hGZd4z6RUOUebC+GcO4kx5VPI+G6PIqDubpFN7m2S7TdcOyUEXG5mRnbcR8B6p2T7A8P4D0qxWHEVitoUSkvKbsxF/5SD6yr7zWq5l2EniO6y2uiGEeJTwrubZ7lpm+yn4N9UxByTEG0DWplMdTqM03KaJMpHomu9jZSfcfOPduLeQ9N0ikUuh0uPS6PT48KFHTlbjx2yQ2nvPd1jM95mfEw7vqfTWBLgPMtulaz6Tj8WHGhiIIqe0DFcPBeE6niSoOZEU+O49l+dMk3SlPiZlYvaQtK3B5H+FztG8oTI+zun5MkXJOqCkquaTMz02d3buNZ9vDsMFMN5F2z1ied6vUZlYmSKhUHNWXLcN55X01GZqIr33EZ7t+4rF2CPChn2Aih7UVrE8qT2DDhwFIZII5tQ4A2ABXTADgBnYAB0mBAFwAgAEy7QdKQVAcR09J5vOJZeotDhuSHENNNvOrdcJlttts1uLcUZJQlCS3qNRnYkpIzM7l2D6uf+HlsZxxsj2X16RjzD/kebiiqNzo8ORY5LMdDCGyJ4t+UzWRmSDvYjIz7SLHv/Dd+DjyuQ7t8xZS3UNQnFw8NtyGbazhF0s1JH1kpubbZ2tm1DIzI930Py+0cHJucuiOyqnRZM2+ETtgp+wjY/iDaRMca5XCbKPTW3nLFInuHlaSe4zMiUeZRkXNSkzPckUn4FOyCRsn2LwqpWG3f2rxwpGIq9IeT063HSNTTbhmZmZoS4ZmVzLO46qxGoxnu21ET4Rnwt8H/AAe220ysObPU/tRihKb6fKCSjIwsyO19N1CDSov95URbyVb168513HOf6XV7d368OHYMesVg6EZd8I/a6WxvZXUMSQOTu4gqDhUfDsV7ch6qv5kskoiO6kIMjcURGRmhCyKxlceK8KUP9n6OinyJi5s115yZUJzls82Y4o1PPKt2qWZ3+rftFg+FVjdzaJ8KeDhOPL1aJsvp/OZbUdlVWSglOLX2KNLao6UmRbsq9/Eij2ljTGsTKT69A8mTptiPQv5zmelzgrIXqCzbNsIt4wxQmnzHNKnxElKqDnDK2SrEkj71nzSLjYzMuBhpGOTXtiGHo+G6GisTG/8AE63kc6tzajlc20+Fy5x+KiLsGpSKy3HbX6/pfR/v7BXHqzHjt8npbbSUZesneavC5dUvDgGRKcmecG/aiGOJlVccc9N1a+sr1vANmYMyY55vrh80in0/pJkhH1cxCPn43hw29OHkQv1k2C6SGok1EpcOH0kj0ADuKYcNzk7baBQXcVOSHNRxxf1cwaTahyhvU1OejnBhoaCutNtuNTHHM+RWZXOCVQ2xQ6Xnbp8NC1o+cVuSf5jJ6lihzk/J23F/yiDZNyYAepqD+1PEFYz6kjS/5dyKwGPiKZp6jkjOtHOzZhRIq244O9UejEqQaj3E+Lpkxzk7bnX6ys3gIdmvR6H9OatJJ1FegXcVu/tMQlT1OfIbEM07qOL1P8woC7R8YTI7nKHMnrdobz8eVSZ0blUdyL9FKt3sFNfnfJhSIzqOCNZCxEsTNZkSPlFjQcFzuRzGuWOZHpHV51sxdhH+QzuE9Dp7eo42ha/RTu5p9/iCnV3JDmo44AMI2fEVVbjyNPURq5eclPo91y7BHsVJxzo3Bm8eoOaiHPpc76XD7xcmZUfzmpnANlngpCdTgtzPi7kdDqHbpUlxJLQsjKxpNJ7jI+0rWMJUyb0eoEqtPkSPi8Pmes5228PeDOpB5Z26fBwj4X1cUbP+fEXdyZQ03W7EIrma2CTc1I4mbZ70kW65biwWDIbcyONuIWhfOSpO8lEfAyPtI+JH2j6AFQ223NRxzn5s2ZVr9978eIxjbHsGj4g5RijAcdqJWEJNyRBTYmJ3bdHDTeM+J3yq7SI+cN67P+RM0YvRq1HkR/J9UbXIiLVzkqVY0busg/RPt7j7S3mEHv2w2d1B3FGz+sIQ1N/eG3mdSJL3dWQyZkRqsRESrkouw7GZHBJVMhyFx5keRHkR1G28y82bbjTheipJ2NJkXYZWMt5GYsVDxFyfo3Mi0O81xtzeSy7SMj3fh7e/WUYy8Drnp0NN2GfCLp9cxAikR6ejCmKJCsvk1yRnpdYWV+hQuxGy8djsRlc+wz3j2HhnE9PxRS11Cn5kLjq5PMjvediu9qFl2eB8DLeXEfNHHey6n1iGuqYfb1UdZyPvNbNzsVrWNSSve+40mkr8Br+xDbDiTFDiI/lBcLaHR45aanupiKEjeaHE2IlvEV96b3IyPdfdi4HVXLc9lVFlznuN/r/vwGdS6m5HkS47jaOVtK6vDNfelRX7D/IPsK7c8H4gbRHxI4uhVNCsrjLyT0lLLceRdrp395FbsEpibDNPxxDRVMJ1iI7UI/m3GXErbdR804STvY+w+w9/AcPJqc10PSplp5KY3GkOfGNRch13zild/YkvokfAQctXLJmo35qOo05cu5bm4zUR9xcCPt3h+mpVCG47DqEORCqHVTHkJyEgr2NSFGRZivwMt1u0NWYMenttU+G2vSabKO23vM1WMrqNRle9vHjfxHkOModGehDEuqGj6dNvo2+evmp99iP7i+3eKm/VPJblYrDnlWntUxJRXI8hKTjyiSRKbkt7+bvVvO28jO97CwVWoSOTzf2fbiSJrSlx4bMh420SJCU5nG8xEfYSj3Edrbxg/wAIPGEej0+FgejuLayNk883yjU0kKIzS0Z7z3EdiK5kRWIuFh18Or3bDn5lsKodTJsZYsmYorDreovk63l/zmZncz7S794LTo3I8nRiEpjWp8YFmM9Ru4+tjHWOD4+6zYsGu422hxsTtDq+o3p+oK1Sn+UR9Nz0AgiU5R5Go5nyf9XsG0HqczRpZOiErbfzYNSao3IbR0iP6g5ntakdY2zsZLyMqI7qR9P2hY09II6CfJ5GmJVZ9IhwMcim1HUbqi23PW+7sD5hvowviaI25kkBGlvajenqfREFxISoI5PI1BOx3eUQ+j9UgyrsLowjQJPXj6gVfyGxJx3TkdJ6ws2GI7bjnLNPqXSkVistacjUFgwvO/w9bf0jGhDJaW+GKwZ1YTUYBBVABywTOAaOy+0OGG9TIEklqCUp8cAMkoLWm3qBGpzW22wu/I044rFSl9cAhvOlOOOAITeo4gMlO6gmqLG1Mjn0gGpZ6ajk7eoAkSekAvPabemGiFagCA616gKR2HW6QcogEgEruAmoImY41gAVAmdwmhQHMYgA5KB8/j94TUYAzsAaYrn8fvB21BuR3CqVgLfkWWQYrVpuB+n8gm/F1GxYxSLKbc6MOJDIrxPOR3P5hOxZPKGxH2JDQi6/64jK6tF8l4oeb9BatRPsMa062KFtBhcnmQpn1283rb7hMZaadI/wtH1RW8aL/wAP1PpfeYlqY9/haPp2ELjJzUpf833iSoFFR+8J+sNcwgfRo+qMljFqSEfWGtYRb6NH1QvoknJP7x0YlIrWm3qCOS38Y/mD2VJ029MCAWiu6kgWHGKHIeG1zG/PR20JSn1rmXH2EYr2HWOUVBpv11c72CzbQm9TD/I2/lZkOOntzZ3kpt9g5eZPEDr4sczSPWr06Rh/A9Kh0dvPU1w4dPp7fZyg2UpIzL1UFdRkRbiSe4ecdonwZcWUOqYgxRQ8WR0YcpkE6knyhKcdXKcbSRutrSkrpUpSVqSozPeoiIejYSG65jDlHM5JhqKUdtPrTHkJzqM+w22cpW42eMRu2dDlQwvT6G31KxiCkU15O+/J3JjWqRdx6eYi7tw+UqskrGkfcTohOpRf0VbZxs+xZT8Fza5UKWt3EsKZGrUeQ5KORInE2hJcj5xEbdmycbJN7GpwjPiYv2Pa75Uw3SvIbiJFPrqSkNvJV12yLMSTIi8d5bjIyMj3kYttWq8PDdL5ZWJkeJHacJKlOKyIQRqtx4ERGozPstcZzj7EUfZW3I8ltom4axGk5yo7OUzpsl01KU4yojIjZkqM1KKxqQpSlXMlmSfYqrjr/J85yb7JvR/T6f2ILDtAkVyoamnnjx7KVmVYlEZ/ifd2DRJ+m23p6eRCL5Up4JLsIhnWzna3h+scoobeePLaTrOZklpOrPrmg+4jTuI95EYssupOVBzTbcz/AERUIL7OmrsgpMazDckOcnjt51r9VNz9xCDxVhuqUej1OoViQins8jd5PypSUIfcQk1IJJqO98xJ4EZ+AmZWHKhz3HKpUKZI6qUtq0zTcr8TLNbfe5GQha6cOj4TqEdxvldbqcdcHljiVOPvOPKNttJOKuozIlpOxHuJJnusYxsyaQtjbLCHUjFUysQ2ocP4pyttCuUSk9UjIr5GyuajvuuoyLtIuwR1M2fOR5jsyn4gkcoeUTjjiuK7fOGRHffvJPAhojGE/wBm6WhxynxKmubHabmQ3GyukkpuWRRnY1EdisZFY+B3sIVqiR5meRg+Y80trmyqTUGzafjn4Z7Kse+xnuOxWMPfKOGca/dwvBSMQ01yHIQ3WG0I9WVHSemrwUkyI0iFVQnHHEamlpO85t5Nlkoi7j4+2/AX6c05IkcjmN6XouNvJ7Pq9v2+8Vas0JyhyNShzFoQ6o1PR1Nkbau4zL/Xd3i6m2uplyaIJ9hEpo8jBbiMQYbrDsSatRajeW7Du4zutN7KO5FxK/cYsdK25zHJiG8WOcilryJ5UlXQLMuFyVY07uBHuIrWsGRQ5FYhrbbbW0tCizMuJM27+C/R77H9ordSo0hvPHmR1oz3SpKk9b3Ha5H4FYx318mxduXg8Hm+m08uGJm/0rEsfmVSPUFtLX/vjLl0KLsSvcZLIu0jOxC+UDaNHcyN1jJkX1ZkdOdtf1kkZmm/eVy9nEeL2m6pQ21t0uRniLV0kF7nsK77J4pv2mXEXzBm02HH6OoSHYUheRvRUmyMhbiNKy3Kt2EZEZ8d49Pj82OnefJcr0rm8Oea+sP/AFPZByW6pHachuIdiyE5uUMvFbcfomRmR9x7+zgGtRmOebj9f1Vfj7SGN0LFfJ3NSHUOROrVmcy3cQvxcbtuuXbuPx4C9UjGVPcb1Kx8XWvzb3XYWfcS9+W/YRncehx3C1bImVsanizp0F6rMmONrpdPzrkOt5pDnU0mz3ERHcrKUZ+0i3jPsZ42/Zuju8sp7SKg69o0tllKkIaQkiPMtZ71WMz3kXE/EDi7FGG+R1XElU1YSISsrnLI6jalLSmyNNJGWoZ3IrpMjLcVuwYZhmZiTaZjSRijEFQ0mnbuaarmhlhFjIkl4Edt172uZ7guZyY8etnq+mU/rJKa8ItmFsPzKpI8oVDPz3DccUriozO58e07jQmZ9Lc0qfIhoaajq6r3MKx3LO24V8qiKxGZkRHmLuAxG4/J2nKXpLpnouZjsrvuouqq/YZBSoUWHUPi8jVUhGR7TSrnmSTM7KK11JO5b08bF3D5L/dlsz7Z4jHDGD4dRHejAvthq0emMUtSPkPl9IEVRg5gdJI6QTpQ47g0RD7SAYKQ35sdXaXT8WUt2j1yOh1G5SXOBoX2KIy7j7O0WFUeO22CJi9HqC0Sed8S4fkYXcdp8xvmI6r3YtHHN7+7vGXYn2k4boeduPpS5GY+qrqj1JtUwF/tAwfNw+3I5JNWnNFkJuRpWW8rmXYZ7jIfN7FGHaxh+uTaPWG3WpcKQtl5Kr9dJ2PjxIz3l4C6od+TOxlyqm0ByuOdJn+6wiX6v0YrzCOjB31OD0q/iefPqTsWrannBVMUG5IkanoB7ENwMK75xItlIaUXo5guBL02xSqc7pzEC2m5qQ9T1BOWaTBrTzbdPXIbyZEJJSveM3qtc1HFttuDRCXHqFPkQ3PTbNP2kMvqFM5PIXH9S+b3DOXgKyOkzHBHLcccEs9HbbBGkRxgzYjmWHNTUBFGJZxtv5MR6mHNTzYWCxBtQXI7h3CpEiQ56n0hKlS48P5TP/KK1Fkh2OjD1EhwGcab1A0UlxtwAMkEyAY3gyQYUzeABJjhL2oDE4Gt9MKNdgtMMKQuk3AZCnG3AVCgfJ8oKDAu3McDxmYIskhRCw0QywMzRKx57YqDcsO2Zf8AEDyLYtbchtwGce//AAdwraXnPOB0xMkBgX3B21rHmz+Rp0OqLXCzZnIci7jCu+xHc037yPd3Cb2p7ScH7WMLrbqDfkytwumZS9fnH2oQoi3pOxWvvK3iM0bkN/KNiKqcdtz5TqDFw1BORTpbHX1OuI9xIlagy43nEQ+kSaLMhqtzpAoh0JZfYBzeAlmg8Q4FyX82GCDDlpYaJkSsGRqC4UNzlDbsNzzUhvRcT7RRYytMWzD0rTcG9bM2V9TTkOYuO512nDb96TsLvhup8nbQK7imNp1hbnURISTyfwP7yI/eJ/A9MkVioR6fH57rqiSn23Iax+RlPquh6w+D/R5mPIdbwfMz+TKhS16icpZEvkpJNnY+BlmWVy4ke8eTMa0yZgfFlQw3M6JcR5baUq42So0/cZWH0q2M4LpeC8Px48NtKHVtkp5zjmP2+B7/AHDx18PLBbeG9pjWII8NCGqw3rfznY1H7DPMfvHM28muFrkwhupuBWFMcckCvxZPSIbFhgNdIjTbGyexEl0LAzLcbEzTZMhz/wBwj6dF1PON5xMxWHG/k8g6IYMJEjDnTKW5yyl8xfpNq3oV7SGi4ZxPHrEfo+ZIR5xtXHxMvDuGXOuSG3Eemj0swXjuONyESIbmR1rqq8ez2+wcfL4sLV/J1cTkzql18G2tr+UC5qbDXAyY+JKdHkSKxHiLXdKuUJURaiTsoisR8TIzIXRnZpiCoOalLkUybFRbUUzKUg0l22NTRpuXbcyLxHhyocXqz2I8mD6lWI+0gJK/WYhccV4JmUehuzMP4PqE2RpmmOpyUnTV2GZ2sW7jx+wZrRf2wj1RH7QUuJyT5RvfqXIuFyWZEV+4+/dvE/pWH6qJOZv1uBsv6/7hpiKr6eSZT6e1EjotqJ3rLxVvO5Cv4bxz5Yri6PIpa3UIvmeiuFzSLtsfjb7wfp5RHHkwl5LakwokxHuVentzFw3HFtLZ9F5Nvfm4GRhxr/N8/wCklVysMpwcTaM1LwOtT2gNXxFfm4g5O4tuO3yjS6yk8E+HtDpuotuR0SNTmLT70/63GLnE648acg9crrdLj/OyPk2+1Xt7i94g6JibyfHqeIMSTOT0qO2annt5mpZdVDaSuZq7iLcfaZBZ6E3UJGpI6i/17g6mU+juR0cohxHWo6szaXmyWST9YiVciPxsI9yOTV8WWDzHtHx7XNoFUXMbjurhNXSyzHSa0NF45SO6j4mf4EHeyXYjI2gTHahiCoeT6Y04SVMt/vbp7z3EorJSZdu8zvuIrXPaKsdLcbXHbyIaX6KeYSfcmwjqdV4+F3OWQ3EZMxKcT9w7/wBXmGInlz9ISlvN5Nfwxhuh4To7NDw3T2oUJpPm07zWfrLVxWftvvEskwRsm9Po+p6PsHEdhyzm5G8YRj4Q5bWDmrUCLaADrmm2v9bu329m4u8SUVjaVi+n4DwnUMUVBzmQmejTmtquHckILtM1KNBFbeZmRdo+dtbq9QrlVl1ysSNWoVB5cqU52KcWdzIi7EkRERF2Eku7ftvwpNpLmJMUIwXT5C/J9CVmlJ9B2YZbiM+3TIzIy4EpfeW7AzMetx69IHmcizZ9Dhw4Dl8RucyCkdwccOSWmKQwFDkmDmdgTL4hk4FACuAEi7CBiKwBAJ4hVtIIFWiAWCghsPwZthdQ2+bVKZgdtxcemI+PViU2o7tQG1EbhIO5WcWRkhJ35pqI99rDKIkZxxzo21rXmJKUtpNa1Ge4iSkrmZme4iIrmdiLiPrZ8Av4NFQ2H4Dm4wxhD0sW4wZj60dW84MBvMppg9xFnUa1OLtwM0pvzRhybFFdDWqL2PSNDo9Lw/S4lDodPahU+nsojxY7KbIaaQVkpL2ERBljvF1H2d4MruPMQOaVMw/TZFSlK3n0bSTUZWIjM1GZWIrbzMiLeZEJ82x5a+H/AFOoVfZ5hfYfQ3VeVdpeJoVPSlvLqIjsPpd1bK4oS8UdSj7Mtj4jzq1tJHa2KfAKwVMcwPiPb5iiP/5j2q1Z+qPOOKJa+RodWTKUrIiu2alOKTbdkNsrbiHo6v1mj4bo83EmIJiIlMpUdydOkKVYmmGyzLUdrnwvuIjMzIitvBsK4apeD8N0rB+H4aY9MosGPTYbKeCGGm0oQRX32sRce07jxz/4kW3SqYLpdM2N0dtHJ8UUuXMqj2Ys+mlxtLLRFxSR3cUZ7r2R2GKxvPoJtRieZNkc6qYwqOI9plcbUip4rq0ipPJUozNo3FmvTzKK9kGo0EVrElJFu4Fpzi9NsU7ZVFbpeD4UdzIh3R1HE+KrmZ93E7W8BY5T+o50Y1x3HMLKkafnP1bs9/5DX8Bwf2fw/wCpLm2ekZuKd3MQfgV727TMZlhmleUKghxznx2ukV7S3pL3n+Fu0aE5UXPlOuKyh4LCit8jc+hl6oXcxlydvTht+l8pv3CmuS9QNlyAZRUV+SwTsRyJDi9Rz/MItyY458oIxTrgKanAZKHi5rgHlrmmGIHMYpEtgmeo5qBZl3TDMjsAdkthslPUduzekFfreJnI7nJ23OZ94VkTBU6sbbmf1xJcWWBusOTG19J/UCF0beoKe1NkR3NRsPf2gkOZNSOj/wCXu/EWZyJuKXKJnSCZcW3H82K1GqTenqN9cSbD/KG/OBMgWdluOA7K3ACUDs/iJAlYkr5z0OcLxhiO5MyTJnRREK5qlcV27i427Bn1PZ1HNRzzSOcr6XgJSFiCoR5nRzFoaR1W1WNCS8CAWjV11Kn6a+T/ABdpHWcc/IQE3Fsdvo47aFo9FX5in1HFPLOjkR0ZPWb3Zj8SEW7K1PNucwPAslxVXpEz5QFKZ/EFMbqDmoHaai4E8jxkabR9j9D2mR1zG3PJ+IEJyszst23SIrk28Rb1FxsZEakmZWuW4/MFcoFcwfWHaHiCnrhVCOrpG810W7FtrIzJbZlvI0mfGx2MjIer01yY35uQsQOK8N0fHFL8n1xteq1zospvc/GX3oPtLvSdyPidzuZ6V2a+SXBHn2kVtyO4hzn50eru/wC5eBbj7RIz6DHxA41XMPyF0+txHCkMqZVp9IlRKStFuqq5EZlwM/ARGKcIYgwPVOR1htC2nbqjym0npSCLtTwsrtNJ2Muy4RpdYcjuec7v0R8R052M95QNgw5iyl7UHE4fxJyej49RdtvN0UasZN5qbM7E3I43bM+cSTMisRmT2JVMUYHqmpqSIsuEo8qstlpLsJRcTLdYyMrGX2jNXmqfiiPpzHFtTUJQpuUlRoNNuqSzSZGVj3kot5H22Dw9tu0DC/8Ag+PKXCxXEj2S3InQ0Lk5C6t3E5TWRFuIzuZlbeMHBnr8bmRUMTWT2gy1h/axg+mVCsR8kiWyiRrM8xxly1j0z7CuR2I9xFYZ1izCOLMHucs5O7WITTK80qOktRFt9nEEZnc+JGkrWI72FV2b/CAw3WI7UOHMRHQhsk8lVZhbXglCuJDX6ftPo8iOhvljK+aasvajwPdct/C5mRdhjjtpU/JpTfKE+ng8+Ypxvh+n09dYqHJ3Y9Hs8zmbND6Je8rpPgrMSjI7+JDyDiGtzMSViRVJjmeRNcNxz6JnwL2EViLwsPRvw0MT0uZiCmUOltoR0JzpSk2LOszsjMRdY7b7nc93EebabH5RMR+v13D0ODxFUs/Z5fqXMlbPUmYMPTho9fL/AKh3HX8mOc82QTiOdIPSweX8kOojzkeYj1PSE5Mht1CP/wBIgJCNTpGxKUSo9HpuC4eMEyGUaoVChyOkz5fR7rC6Qa23Mj+cQvm/iImbFbmN6fXEC0qRR5HR+aF/FdSehYajUORyA+pdcjzOj1OeGSUQ6pH9fm9YV+o0iZT3OUQ8/wDKGS0i+SYrcxvT9dIrTEZynyNNz+rsCVKxe438XqHoel2qErKnw6g2hzmB5CMOg4UhuZHFTkIcp9Q1OojMLHFlt6emI+sweUN6gmXgpQYnNJuZH1PoguHHtNuQ256xKDOmSdPPHkB/FZ05H0FisksmVLBcxBuSgexCiQ6lApECpMOEEABWK0JqPpttiPhNh28rowANKhJ6MVuXJEnUZLbYrMqRqOLE5HgdxlagudHi6cdDgqVCa5Q4j6wuqOjbQ2KFI5xeo59ACgAhIWATEIrgElKCquAbqMABDUCk6OWYAj+cAAoSu4CkJkoDcwmVIWJQPmIIAxFYLAkKZwqkg3CoQxdKg4I9QMiJwLNL0wDwNajT+j1A0gzuRyNNwWAm25AgatA03OUAGicX0nSN9UU3aQ1qQ4Tn/wCNEn7Un/YWOizNRvk7ggdpP/p8Jv01yiV7iSown1GIxl6dHa9f/QVrE8ptyO039LN+vYJ+YXI6PE+n1U+zdcUOvy9RzTBKUdSoIGhtcomIGy4Xjttx/wCUZbhKJqOI+sNipDGnD/lE7FPzkXYR8oGkl3UcDuS83HjiHZW45IDwRJoueCYupI5R6CP7CRx9I026Z6f+LRFJT2qNJmoit23P8A6wfF5PT1/xVZvuB6gy3MxhgyG5kXyivR82buSRmd/aVx5fOl9r8Hdw4vdf3PWeDafIpeH4nlD99lJOZOVx+MO85ZeOUzJJF3EXcJuexQ48fyxiDk6IlKUuocoeVzI5tkZm8f1SuZF3kXgDxmNRzT+l+f5ClbZZDdQwfU8L6i2mpcF9t7LxW4pBk2i/aRHvUfAzIiHz3Fq7t2fU8q166R8kFj/E37SVRqO438XQn4qlW/cVzNw+w+O72247hm22fD+MKXT6fDbpbqIUhnMyltJrJpa96jc45VHxLfYiVYrGVhYdiq3MWQ4WIKhklyNMtRLm4mjbIiIlFwyke8i9IzM+8aPih1uQ2tuR0vO9Kx5fu4n23vbssPVgzz4V6/JHnHDFFrmD4bVYjuR1u5ekZc3Zy4nz+JH4HcaJh7HXkttmZVKfWIk1akONpVT3X2NLeZGS20qvc928r2E0rC0eQ2ioVCGt5ppRuJZ3kSj9HMRW3X7OAPAltyJCIceQjyhLSasuZJGki6xJLdzU+HgL6/RHJ5CfYh7I2ot1RxryXQ6xVZEhwm9NmlvsIUZ9huPIQhNitvvawkGMIVxyqNYorDkdciIo1QafHc1G4V/lFLMumdtzb9VJXMiuZmbiS1WKG4iRD+MRPlG1OHZVu/xPiRhORX6pWMsOjzI8Rp1SNbWZUb6LGSjJJkdjva1/eHhy+R5jb/ayWLEchxzTmOelzsySI79ty4/l4jM8d4ykVSqNSIcjSXCulvih1PC6iVuV2FbeZFY7XuNZqVKp9cb1HOikbumb69uFlFwUXgM9xfg/Ub06pDQ61vU3IZuWQ/FRb09h2O5DN1bGlVumclac2pVCY2jyxIaWtrmpcU2SFq3ekotxn7CIR8nGeIKp8Xp7iI7vWTK5p5C+oaTI/sFelYJofKEU9yuTY8vMSkvSEo0nSv1SMrGR23Xvv4jTGdllPcyOQ5jsRemWVKbLJZW4+JH3kYtU6/ZrXzILo0EwptbxJgvRb8n4fqfNPnToaj63WUSW1JK5n6xHb32E9UKxDx58Yj0+Et1beZ6PDZcLn8T5ljNJFfiRGXefEUafsyqlLqHLJExEhr+Yit9lvaX9g/j0eQ3IachuLaWhWZKkqsaT7yPiXuMj7jG67UccntLIg/h9uRn8luaq0f7urc5/Lfre4VSq0qPpr5Q36POSpJ3t4ke8vfYavUl+VNJyoNpXNQnKqY2nTcWRevlsSj8TK/iGdQpUOoQ3fKkdC2kNrUp7gtCCIzM83gRdoNtWZzgp/Iyyg42qGH5iI8OQ7NiI5qorzh50l3NubzL2Hu8RqNE2ow6w5p0uR8metBkKJDiCLiZ5rEoiLtSZjJ3tnkjUj4go9YRUKUtsno6m21IWps72vuvbiXjYKO0SPUG0NzIef0urvT4pPgRe0jMdfH5suOfP+sf6eq9Ujhtxf5XklMY4w/2iVhFPobkhGH4jhKbTmzlIftZSytvy25qSv2nYt5C8YYdoeA9JuZVOT1DKhTzaY631pa46RERGVzLcdzLcd77hAUCl0vCdLRVHG0IWv9xZUnetZfK2PiSewz7S7w3di+VHFyNTOt1WZSlWM7+/8bX8R4/qPqcpvB9b6F6Eq6lnolhf3/k1HDGO6PVNWPR8lHmuqPTZkJ1GHt/N5x23mW40qtv3EZi8ML8qSFtw21tSIic2ipNkc7cS0me9J3I9xbiGF0ig8n843nR+v1/YXyLNrnI+Rx6xKaay5cqVFw7jMyMzIuzfuHDVznHyj6DlcCFnbEtRp1GwwcRpuCVZbCEqOPSZ82ngLD+cD9qS584GsNkO9MNMliqHRKNH0emI6ntakgTqkNtjRMkj3IXSDzZ8K3YjHxBT/wBvKG2hFQp7fxxtLf7wwRcb23qT2H2j06b7fzgj6k23MbXqc9C05er3jWHaZWI+ViWm2/lP17PEjL7Am4Q0H4ROBf8AZvtAkNx28lMqCjlQ+bYkke9SOHon9yhnmrqNjureUcbjgGP50RmIXA8TI03A2qidTO4NW9hIr8d34wgXGmuakdbYo+dxtxf1hY6JI6jfoCPiazXQbxZ8iPVFt/SNPO7+IjsblpzESG/94TmV7S4iWrUTk9Q5Q31Hed7xD4vXqU9pz1HOb9G5GZ/gIl3DrXUqDr4K26Gbj/zgQz6fSNjDJ0YLLDLU6MSCoTfzYr9Gmacj9dxiWlTek1PUBkWNR3yhtv6H1QxkTdNzzi+eGbshxwIk6K9xi0Q7W6DmnUbDdsCswhhmiCmb2Bsno+kDgyuAfQG2oF0pCSAvn6MUkIBX5Dm3QQC2nTFYJY7SoEWQIpYKb2mGRgMgLtmG6VBTOQBEqxIEpFcbFdaWJCLIcFxAn8rbgjZ7Tjbn0A+YkB0+3yhsJ+AXaUmcnU6QQE1oW6qQNPzYrE1hwYTjqaRZDuJCJqDp5Ab6ZiDQBtQXJYbq4hdpIa7SH1HkcWOgu6bgr0dQl6W5pyEODeszn4LRjWFqYfiVBv5JzK527lkWUy/mTvEfharyKfIjyIbi0SGlEpKk8bl2iySEeVMJ1Bvrrajm9l7eZZX/ALRQ4BuaiHGxt95JXjB6NwXti2gUORHcp+IJHRdVty7iFGZ33kZ8LmfgQnPhY4/p+1DZfRKo5HWisUeRpyMySsslERmpFjM7XI9xmW+/ZYY7g1UhyQ02LTtPY/8AIdT+myeX65JP/wCowvbysig9Zann2G78YR9YX2jpb5gzemr+MfzDRKI3yhxDbfX/AC7RnWXM0GhQG9NAnT5G5D/jI630bd/t7BX4D7kOPp6no/1Bo7NkOOdI4tCP14Drijkb6khLktudGGkaQ3qBtIeb1ENt9T1vEEQ50gbWwkzXdlVZo+pLo9UmIjurTyiCpW4lrSRm4g1dhmVlEe++VRdg9M4X2l4XoeH4kNxx3lDTOmpPJzWazLiZGZ339pmY8PQJnJ3EOem1zk+23D2D1lgHZxHrmH6ZVPLDPx1lClZbLJGbuUk95F2lxIeZyFozsq7iMTtTxBT6pIkUeoZIUh41cjcTnbSV+Fr2SRlxIuITexbT5FYRXJFHidbM5Fb5jaj7Tt2ezgA2i7MpmF3ETI8jlEd31d2Rwr3LjwMiuKOzIc824OTJt/5j0bhWNsvx5S3Y/kOI06hPxqO4oiWkj9K9+B9ghP8AYds/we3NqGG3Hc6+kcZS5qOd5EklHcy7iGJct8nucoccyZPSzGRpEZJxtUOWalPcdaXmzKkJUeorda17jOy6NR1cbjzul08F3xPFw/yN2qQ5kKQ8hJtpS4nTduXAsh7z7S49gyVtEynzJExuoOtcounTbcMm0oM7nu4Ed+6xiTerPKP3hxGdfN7ecfb9v4iOkvNtuabn9I86y9z8Hv8AH4UKR5TUSHHF6bmRHrK3/wDc/aJ2NFjt+ccWv7i/G4rkSV8oJduuNx2+k56xyPwemnqKypjkfOIGp1ns1P5QwxBiOY44vqZPRyp7BT3qs5qL1HP6hnGGwOWvcT0qYHOHMLVzHFQXR6PDdkZG9aQptN9JglJJSj4d5W94qCqk455sekPgR40cp+OKrgdyO0tGIIa5SXspaiHGN+Qz7SMlmeUtxGSj9Id1VSk8HHy7v6eSfJtzmN6eT6KuNuztPfw7RLxcLYgcyadLkLW7zm05SusuHNIjv7/uGs7Qtm0esf4xhttDUvep6Pu03i43K1sqi8NxitULEGG26W1h/EDa2pEe6VazfMQu/oq7DLh4Dt/TQPm/1MysfsZjD/8A1upoyf8A4uo8333+z7BmG3PFVQ2T4Dl4gqFLkR5bquS09mQyps3ZCkqJFsxEZknrqsVySkz7ButWrcfC9Uj+T8YLaXLbJLL2tqMJ4mlLiFGZJIyI+HvHzw+Fltvrm1TaA7S3KwibR8LvORYeilJNvP7kuvc0zI770FbsvxIw48RZ8lfrJS7cGGzHHJEh5yQ4tbrri3HFKVvWtRmalH4mZmZn3n4BuBcUCEoduDlBUQAjAmfYABgWQVGBy+0ARdoEUGThw4cZgD5BmzCgSQQWSQAwBl9gcxWtTzYRJI2L4M+yT/a5tHiUeoOLaw7TG0VCvSG7EZRiVzWiPiS3V80rb8hLMjI0kYmUsDiepf8Aw8vgrN1SRF+EBjiG07TGs6cOwXmyMpDpKIuXKzXLInIsmyLcZqNV7EV/os0X86vSVx37+3t/794puGcRYb8hxIeD48TyfT2WoseLHVkQyhtOVKCQRc0iIrFcrnmM7h7Lxs3T465FQpcvk6OcpTKkuZf5Tsf2FcebPMzvjOES1GfaY8d4jMtqH/iZYdojjiF03ZFhR2sONqSSyVMdaLOjfax3qNPcM7HY2bWuZqT6VibTMP1SnrqFD5RUEI9FlSM6T7lEo7p8SsMO2S4UxBhvbpta2wVCH8bx3yZNPiymTaRFQyVukXczXmJLJHlSRWatvzGYdcHEmVkZGwbW9q1D2V4fXUJjiHahIbWmLFUq3Aj57hnvS2kt5Ha6txEXaPljtCxBWPhEY8l4gkTJC6ZHedbTMcTc33F5TVlTexJsSCSRbiSkj4qsXoXb5sV2ybUMWLcqmIIkiny3CVK5K4a3XStuQSSLmkW4iIyOxWvfeRx7Ww7EGG6fHbbpcSPEZTpsp1tPL4c4iK5nxMzK53Fwhr1MrJ56HmlmftE2P9HMp6KrQt6W5CVKyJ5u7fvNBl6qiNJesfATFO27UOoN6mm6h3L5tNllwMzMlluMrXPj2DbZ2G6xD85T3UfSTzy/qSZkf2i7/B12AYb2kYsl4gxRQ4kij0RPSK00kcqYsj00GsiuRJSeZVt5mSC4GYubQoQciPwOy5+ydPqDkN2JIqDJSnI71tRol70JWRXsok5b23XvYSTyvnHMn0lKIvxHq+Psi2bw20OOYXju+rrOOLL+lS7WLwLgI2t1DB+H3OT0fCdHaWjm6yYbd027iNJmftM9wxXU1+KPMcKHMqDmnT47stf/AOLtqc+3KR/iXuDt7C2II7epIw/UEI+lHMv0XuGxVraRHb6ORIXl+bbUVvu4fYRCj4g2jtzIbsePHyLy5UqUouaR9qfENrUce4oC06ecNVzNMOJMnUb/AF9oiHU6glSZuqxy5VWwi5WAxebCWl4C0zLA4drTgj5FXkOebbCrjAbqYFqeRYGjtRccc84G6m9TzgXWx0gXJnowCI/kep5sKIpvygeIQHbTIrJlIizigrZyI7nRuCa5N4BJcQLIsDqkzG5jen1XUdZPreJeBiQyx2/Oc8V9MfTc1G+uJFuS25k1P5ghkoqRpx9QuoIV6pNiIrFY6Tk8fOvL1e4Rch6qOfQ+r/cWLBakzm3Aql5z5MVFESoON/vC/wCoSDVUkR8jbjeRfpdwCSwolBw3IES28242FW1uN+bAVklUuB9Ha1BGMPNuecc54cN1Btv5TmDN9rDI6q1EpdcpbtHrENqXEkdZtxN8vcad3NUXElEdyHnfH+zeoYHkcshuLm0dbhaMj02TM7JQ6RXK97ESi3KPuM7D0bHdbc6RtzOG9TajyI647jaHUOtmlTak3JZGVjIy7SMtxl2kLU2huGyPLVPqTkfJ186BbIdSh1iOin1SPqo6rbmUjcaPty9tvoluDrHGyWZT25GIMJw5EiE0nUehttmt2ORHzjbIrmpHbaxmnfxLeVAi1DTyOaiVo6yVJ4KLssOqL36ZOfug8om6tgSO25qN5FtLvlcSm+Yi7Ld9txiLhUFylzPKFLkLjyEXyuN8w0+8uzttw8BaKPiD/d5HSsr6zar293cfiFqjAjx4b1QjyNWI0nUUpXWQRd/f7RhZVOMsI7qeSpdGY5jmpzJlcdcqExch1DaGdRXcXDgRF2n2XAYXh6ja5H0sohK3UfKFUdc1M+qo8qfV7hcMNRdOltfV53tuPU4yf2eVe9pNiM5DjYj23BN1NjoxWzLpFjWZlAmWHW3OjCROcjkagZtOByrpGwkxuBZIEzUCsyJyhsVWFLcjuC0wZeo2NoPbyZtakTEekUNz01tZsyvZ22FmYkx6hH1G+f6QZTIrchsRCHJFHkajfPQvmhsnX7JKoUKHI6TTyfVFem0uoQ+kbzrR6OUW2FPj1CPqaiM4UU0DA86spTFZmQ3Eagmo2JI8hvTcD6XSYcj5Pn+sK7UMO6f7uJ0x4NMis9cfU5RHcEhTJ+p0bgqjyZEfzjYPTZ2nMR9NQjOrwS1sX9ogskNEOajfRhw0NzIUNGmFWSAGVgvFT0gBMfxiDedK021hVStNvU9RIr1Wn9cGoRIypTulWItB8oCcqSHVFiOTJCPpqGXmRoXTDELTj6gm1JHMMtx29Pqej7gqSBpgzbAIgBn2BRSmw3cUGIFag2UoHAKILICAKswdYTIuwgx4DkQMSgmR2AJIAxYlhUl9GGxnYGbWAWRwkwa5gElqA+TxEFIUaMHUgN0OB4z0gB5BjPdIHL7LchvzYYrb03A9huBMZXUpcp9Q856Qg8buyJlYp8f5LTNz3q5p/cL3X4HR8o6+QVyrtR9NmoOf7uk0qUruvewlMCpYmmabbTbnyTeVP0hSDNyZM/m/MPa7UuWSHXPXUf8A2AUCDqOagiXU0+MS9YQpnUGoIa046G/oirYRpvU6MWiqyW48dfSc/clP5h+Qfgiak+245pgaZF1JCNP1hGm/qOanri0YUjajiHPUDb1RnrsX+lN8njob+iGkL4xtc2fx/wD/AKy3v6WlF+YWbeCOFJlP/wBumCfKkiO1EiJlypDjyiJCEISXOUZ2JJX3EZnvPcPHs/qywehVNww/wez36hDw/T+WVBxKFrUaW+cWdRkV7ILdmMy32LeRjD8QVGoYwqi26f0udzTjt9il3O2/gRFczM7W4nwIZ1tj23ftBjCO5Q/jEen82Px4HfejuNd+NvVIrlvG64Pdp8OhwuTx0IkLZQ9I518q1oSeQtxbk3MiP2nbeYvkcF0Qj/J28bl/qJN/gdYdw9T8B4faodPbRnQklSHEptncsRHuPeRFbcR8CPvuZxUqQ3IkL1JDTSNylKecIi383j3makkRcTP2h3VpuoMV2oM4gxBI8h0+HHltR2ylOMuJ3qO/NWhZmWVSTSRkZFx9g5129D0ktomwSp8iRH5PHkZObl6ty+wt5igUrCLlLxZUMSVCYiRNkWbjt9kdouJJv2qOxnawj8BV6qVSj/HHHfKtPUUWY28mzmciMyV3WURHbf2GLBFkuOVBblQcycE5VcUn4lxFpnlWw7jQ6DV+UN8nkc9r0s2/KG2IqDT+T8spcjJIzdXh7LHxuIaHT+T56hHkI0vVTYyXbvMu7uDNvGVDqFYXQ/KjXLY/WZUo0H4kkzsSjLgZFcy7SFZOZomqZi2qUtxEeqNrkNdXUT1/9S8SF0g1GHWI/KIbiXUdVX9lF+JHuP3CrqbhyI6I7mTL9L0bdp8N28hFP0KZD0qxQ5C+ffKrKaDURe3eaT7uBg264E0PcWbN6fWM8iHkiO5T5vyar8Tt6J+wURM3FGztzyXUG3ZEJHm8yj5vaZIUfYfcNKpWMdT4vXI6I7vzifNq9qfR924Tz0Kn1CH8YbakR3esnKS0L/1Gmxzzr/BX8OY2p+JKfyePIQ6jraLlrp9qT7uFy7/EWmn7P/LkfyhDpc11C1ZVcnZMyTuvxIjIj8O4ZdibZK5T5nlTA8x1DubU5K45k3/wnCsfbwPf2Xtcg3wzjfEDdQ8n1ylyESGujU9vYk7vWtYllci3FYz433io6v7OWVtlXTyXGZT6fz3I7i8iXDbSpSbby3H2F+Aoe0TEWE6fR6hheuVB3Vms6ejDubqL85BmorWK5Fcj3GVyPcZi41dUeRD6P4vHidNmcVkJJFxUe87FbfvGK4vqMfElUkVTk6UIdsnq2zZU5SUfuSk/YODlXqEuh7vpnGfI6yPRGynZ1Q65svw1VOWS5COR5W9NwkLZJC1JNJ2O1zsdyI7FfcXAipe0Ck0PBcxDdYjx5suQrzLeZC0GarpzWMs+61zsXiJf4PUnEn7JzYeF8UUx11pxf+DyLm4hCt5OI3lbeZmRnzbkd+wUSsUjEH+0R2qYwp8tDVPbXMeZlNnziLjcz3HmVbeR+8TOzavKNuNx4++1PwmQ1RnzMQVh1yoZOYrRbbbTZtptJ7kI7LXLfbt3+ImKXB5PkcEHTluTJjsxxtCFuvG8pKU7kmpWYyLwIz3C6UzzSR4djlKXU+qj2xWq6ExCR0YlmUBlGJsPSfb7B10cdzPP5nKjUW5Jg0om3Gww1woqR0Y9s+VyPIa47bfSBXWjufKCrSp7moEUz5ABFt8pR6fncccyfzCuVXHPSdG4KbVsQTKg4tttzmej7A2hUSZMc1Of9H/sKghMsp43c1PTDhrF8z5v6POBKZgnqcobFpiUan09vU00fzbxZLPOfwsqTHxRgf8AaDkaETaO5qN5e5VtRO/vIiP2kPG0R1xzIPc3wmZseRhOoUuG2jnx19VO/huvbtHh2l6bbn0B00M5rB4uI5p6mmG0srRxLuyW9MMJCtRtbY6jMp8stNxX0w8pMjTcDerK03AlDc6RBeuJZp8ol1cZbqENH0OqKRjJ1vkfJ9T5Tq+5QuNMe1I+mM5xachuYuO5/N7xnN4RVfkrKwkkgLmpqhxFhuODnNxSEem4j9dgevPanmwZEbk7emCLQAAFGBQCZuj4gzQCRwlQAyuDEWoHJRujAA1SQWR50EUrpA5QwLAUIgfJ0YKlAE1jReCAUtA+iXeFGzCt9QMBk82CttfOBytIMyXznUAJiWTTBDO4dq0w2c0wCR2p0geMShHK/ICSgDwTrFQb1BMQqk2Kc2oP4cvTASWKoMtuN6gq9Ti9GtwWaM63MjiLrMfTbWBrYaKLJLpAxdX0glJ7fSLEYshgzRMKR3BycBLfr8AZpIQx2yYl6evpBHMsdQSDDTg2r8kF+whLbckIjudR3o1fSQe4y+wU1KfJ8x2G5/u7ht5vq7i+4hPYd6OQj192UMcYxuT4kkafyqSe/q4/gN0YryWfC1SbbkI03Bb9os5uRgdf8VS0/ahX9hmOGUOcsQLfjmR/5biR/XlGpPubMjL/ADGK+gXyMVioccqCW47a1rU5lSntV3+4u8bLh6meT4+m511+c9vd7BWKBApdL+MNtrdlr6zivQLuIvHtMXeH+76nria6yb2SPR+uEeRcscC0WB8p6AslAoDkiQnT6i+crN6JDbOpglsUWbFkR5Gnphmt7k8gbjj/AGaeR8LrrjkeQvPZLaspGaTO/XIuBH2XGFTm9NxeoBTiaak5DfbkR9T0/S+3+w0jA2KaxS6f5Ph1SQ00hWZLaXLFc+Jp9W/aRbhjtKqLbbn+X7fyFiKsSKfS3ZkfIvRb1EpVcy8S3GW/u3jDk17QeptTPR4ZtP7fVSY2iPMqEh1CFdV5VyvYyv7bXL3hlVMTYXp/J26pXIVPkSlZWUyHib1T7kGqxKPwI7+Ay2jbTKHVMjcxzkju7znUV7xYqhL1I/J3HEOtblZVWO3A93d2cDHg2WSgup6tHG95klXKr5QcQ2258XR6vpn3+7s8AiwqO230ghDdB1vDy3NyfU+kprjVHESTcqDcfO422lC/W7RDOy3JDmp/7rhOUpzTCCVaba9QLJ0JORIx6h8mOl1HpPOCIN4IPajgQx267yhz1wwqtLjyG9Tnoyer+YcxIzmoJZ+O3yNbjnqn9vYBImz4lPZS3HbXHj+HO7RsvwcmHKHWJGOG5iGpcdtcGKlNjPnkk3FmXEjIrJLxuMxotCcrFUj0/qcoUeZXYREk1KP7CMWQ6ZWMNyFuQ8/ROGno1dYr3vbxvf2mPS48Nup5HNt0hqex6bt2pbeSPXG0IX6LjarZi4GfcRiFxBQ6fjCqPVzB+LKfIdkWVyOQom3LkVuao7Fc+4+J9o8r1VioYwj6ceoSIkvL6TiiQvw3cDM+BjLK29jTC8h2PIqFThLR1lcoXb7TPs8B2pHiM3D4UOMJmzfCbtHcbXHrdVVyeHziWSWyOzjyDK5GaSM7HwzWvuuPDrq//t/XtufvE1i7E9UxJUOUVSqS5q2k6LKpDhryt9xXMyK57zsW8xADQQBl2gAJn2ABSEzgKQTpAoRBkgEfYBMgUGABwAy7QbKYEktgKR2UgugwiHDaP1msAYoynpPX+qkzP3EXE+4i3me7tH0A+BvhrC+A8HzW8SSHWqrXXEPTtHrsoK6Wm1J3moiSZmZFwUo+8x5d2BbK5GLKx+1FUju+R6I8XWuSH5hESktX4GSSNKjMjtciK/Eh6QVTXIchEyG4tDqFZkq48eO7xESFk9jMYQw3Mp6Khh+Y7C5QnM3KiuGWYy4ZkqPf4kZXFZr5bUKHT3ah5QhVuIhnLIiuMks1NkZkaiIjI7777t+4Dswq/lTB9PkNyOROobNt5KXM7bppsRmaOwzO5kW7hxBq/jKsUORIoeLKWtceXdMOZBVuWSysSbnbKux7r3Ij77jFR6styKJgOLQ8SVDU8uLo9Q1CVyXTMidIjvzF9991j3+0avUip9DbQ43iBdMkSOjb5Qo3I7rtr2cSq9jtvIyP2DIaPhXHGD6p+0FHhtTWkXTyd5wjcW2fYpPAlH38SMXWDi7D+PHF4PrFHl0+oaOsqLKTvuj021EZkeXiXeW6wpklHxjsu2gVCoO4wofJFuuq1FeS3usdt60JuZEZ2ufb+Bsad8IPGFPj+R8UUuDUNJPJ3tRJtuLybjuZ3K5H2mVj7u09JVScYUORHco8iI6tqyVPKUbeqguKXG+qe7dcive28JbQtjuH8cZ643I8lVN1slPZbLaWvsNVt5n2Xv2FcCEzFHcVw3K4usUunx0NLVm5K5cm7dpWSZH77jSMIbc4eG4a6fDh1CmIkOajiY7bMhrUMkka7KIzM7JSXfZJDE6pQ5mH6pIpczIt2O4beZKiMlewWXZxQm8SVxEOZIayNJJ5xlTxoW8i9lEg9+8uNu23duDa2JhOR6fgYkxpiSjtSKfWKVIjyGdRtSoqmzd7bLUldkn2WNN/AZhiSt4khzOT4gpbUR1fOSpKtyi+id+Hfexi502jzMPx48fD9cWiO1kSqHMSlaFW42Xa6TPfYisXgIPFsNyl1xGKZFHjribtR5tWoSr9jjSrkRH3lvv2jNRUjVymVyVUMFyKeuZMpctdQaSXxdUhRsSLFvyLLqH3Er3CJemYDmNr06XVafI6qVa2q39x3+0aXUKPgfHlD1KPko9QjpzZktmRKuXBZluWXcZFcvaMMrMVyHIdhuZFraVp6jbmdCzLtIz4+0uArRCVsollw9hbD+JHHYflx2mS8vQ6yUm06fdwIyPttcR9X2f4go8hceoQ0I+bcSq7bpdmQyuW/uMyMgywji6PhuRI8oU/lCHUllVuugyPsNRGVj4bjIxcqdtYjyKxEbkZ6fT1523lPWcbuqxIzptYkke4zLfvv2A9uJX6l/kzxNAqEinrqlPjomxEeccjqJeTwWkjuky9gjDT/wDhJ4f3v4WuNYxftM/YOqNNyMHo5FLbzcoiuJJDxFu5ttxnv3kreQyjE+02nyMSeUKfT+V0yQ3leZeZJp/fx5yTtcuxW65bj7xl7JrC7byJuEG7nEWnDZbP8cNrj0eoS49VQnMqLIsTli9JJGVlkW4jNJmZbu8RVdw9UKO58Ybzozc1xPBXu7AtNTTeMiBWgFUsLK/MIqbA/AwEGJSKnoxGp6MSUBzo9MBmxfIQK62HJo1ARSQCGCWtQDoBwhAUSkAEUdKj6mppjlwW/mxMG0G6yFgMCY6PTEVV4Qn1oDWSgBBVESZEdz08gmYNU+cDKa0EmWfmwDZY9bo/OBlJMNWHXG/OA63wCJ2jy+Tt6foCbaPU84KtAlttiXTP1PNiDRMmF1Xk/Rx8n1vDxtxGUY62ROVxyRXMJtoamr6RyGmxNyDPiaCPclZ8bcDPxGkRYvyjgSreKqfh+nu1CY4iPHipzOK8PtK/63Bw7SJrY8uIVMhyFw3I60OtK03G1JstKy3WNJ7yMQ+NMZOQ4a6PT5Gd11OV7TVuSXq+IHaptWcxxiB2ZS46ITW5vWSmzryCPioyPhbh22tvFRpdGckdJ6/OUPVrhtHJyT7RrAp7jjiJDnoDQ6Er4mhv1OaIlVK02+jbDqiL03NMdFcdTGZLOs6nnBValE5PIWLY4oR9Ui8obQ56guSIhIrDag9ZWGjjWm4sKNKEGw6dQ24DxZrkdwJtmAU2Az+RZIs9uQHKijyPOCosuuR3BKR6mL3FoLuQ+TuakdzJ6yfWEhAq+p0cjmL3ZfpBgc7UDeScdzpPTDTM9di0qb+UbMIqL5wV2HXpEPJHkZ1o6uYT8eZHmdJqC85BrA1k02PI+TEHOwy38mLSovmwiogNL5ApsbQdRuOjU9UPmFhulXXC7AWSR3mIPoqAzaSHZK0xQmdUndNvT+iKXVJXSCw1aV0a/qmKTUXtRxYmb1iOAgo9RwX7AlO68xxvqc1PtFEprOpIa+mNdpEXkdPajt+rzvafETAqb6DxZagFCQJFYCpY0MxBwNzPsCzhghKAAQ0gijB1mElGAaElGCKCubwCTgBgFxB8phIlBZKhOSQqwUlhRxIQMggHzDgeW1BEtOCVjOdGAeRs8WmFIr4XeQGCj03AFImtPUAMFpjqdKbc6MODa6QJlD1aOUQ+k/W8ZLtOq3I22qO25/Ee+lfgXsGsKf5PT3ZDnUZbW4r2JIz/ACHmTE9ccxBVJFQc5mqrmp9Uuz7hJSG6FuTHBfcK0zU0ujFWw9THHHNQaxhelafSOcxCBCG2s6luosbkcNDnriDxNMcb6PUE6UjUb1HOY0hPN+jbtMUetzuWTF6fU9EWkUJw5DjjiOkGqYZj8np6HHPT6ozvC1N5ZMR0f/btMaffTyNt9RHVHNyJ6oqtdR7q+IiaFFwvVNqlKj4wjyJFK8nvpkJiuG25vUnIZKSRmVjSVzIyO1y7Q4WtzTDrY1SY9c22cnqEfVjwqGucptVyJZpcMklcu4zSdu0efZPSGx200+9ZqWfbzgul4bqFCxhgPB8dqhQo7SZj0dTpuJXcjbW82o7puRJIl77mR5rXud92fbRaHiClohw6ijOi2oyrrpM/ba/YVi7hWNtGI8QVyY1s3w/T3XZtVs5OU2nKa27HlQRcEtEe7iRGaSvusJymfBMh0/DcJyHiyRCxGhvNKcy6sRSztzCIrKLLwzJOxn2DsX9bjqy19foxdv6blOupZS8/3NIo0ePIckTJkhlMSI2alKcVZCT8TPcVu2/uue4ZHU6nMxBjCpx8Bx0LkSEtpbmONnoQYaWzJL7hHa61uGtSEHvy2MyK1ho+INl1Lj4Ldhtt+U6xHgmluc9mNbr6EmouZfKm5lYt1yvx3jO9l2JXIceoN1BzOhbxOdUs6HSTlURn27kpsXZvtxMeVY3GeEfR0KEuLO/PVfQ1Zw03s/xBROT1CXLarzxRahIkOZ1rk2UtDh9iSUSnCsRERHlIrXIhfZ8KO5H1OotHV7Ttfqn2nv3b95WCFaw1T8YUt3lDa/jCejUlVltb7kpJ9iiMkmR96S7BX6ZiqY5Maw3iiQ1EqbSszzylEhE5stzbrJqsRmo9y0md0H2GSiM9s6nlx/qvLJx6iVCP0kPOhC09VKt2/s8SEFUMFUeuN6lcp64k1CujnRVZFpPsMyLfu+3uPsGgsrbcb/X6/V+BkCqit/N/hzvuBk55ecFUwXHrlLcXS8QYgjzY7SuhcVYnFNkVucZ2zXOxkViMrbzMajDnR5HqLRuT4bu7+xCgVGhfKR+Z+j7OHb3Biqp4kp9Hm0+luNNVB1s0x3HOohdjsrgZ7r+zv7AJkMvM2Zh+oVhdHbb6jfSPN2yJXwy+PjYJopNYobmpS3M8fNmUypNyV/8AT7hjOCNprmF6g1Q9qlLeoU1auhqCkmcSQV95msjMkX43M8u/eZHuG/eW24dP5Q30ufzeX078LeHiK2IwIxcRR3G9OQ2uPI9FtSTtfvK/H2H+QQeJuY5yhxvOvKfOy7/cZ7y39niOnSI8iO05Ijo5RlLMr1e8xV8XYmbodLdcbcQh1aejzcEnvsZ939xlJ9TaFa+0Zdtr2padUj4Hw/Ij8nacJVWcSq67lwYT2ERHzjPeZnu4CnN4njuR9PU5/wDqM3nVNuRUJDjnMd1FqczKtmMz3n4mZh+y85qIcc6mX8grOPCfkunlzo+JaTxLIp9QarEOoO0ybE5zMyOrI614JVYyse66TKxjeMIfCTp9cpbWG9tlDj1OFlRp1aK2dldhKUkjzMq7cyTJN733jAqRhqoYkhy3KXT5EtERvWe0WzXkbvlzKtwK5lvPcXaYatMyKXk02+Yv6RmSiP2fkfvBpDGg/cm+89ZT9kseZHRiDZvWPLdKd6RLeYjfQV+/cardxkSu2xiEjMOR+jcbWhaFZVJV6JlxI/Ehi+AdoOKMB1RFQwnWFxM7hKkU17nxJRFa5ZTubZmVyuixb72PgPTlA2g7N9rDjUOqN+SsQSE83MoiWtduBOdVfAzIj3kW7dwHJbwv3I76PUpRjiZWUyfmw5gtTKhMap8NvO66oktp8T/Ai7T7BJ4jwHXMP55DbfLYmXNrNpO6frotdJn32t4i9bPcI+R4flioN/HZbZKSlXFps96SLxV2n3WHo0QVUMnlcyyV0+hUkTNQKPSejFfgPh5NkdH0YogA3tRwOUx3JDfR8z8QzhM6nSCehLbbEljGFhWO3kccbziwxYcOH5ttCPsuGq5mn5sIqnCjEmVTmxDVmsONtr0wm5JENW6hHbb03HOf6vaAsxbbDPcco9QmSHOYhlasyt/YZEXvMx45iOcncXH9RWXLx4bh6Y+EJiiPydrD8NxC1u3ee77Fckl7739w8qOyeT1Bbf0h00/E55osxnyhv1ACT0/Oc8Iw5HxfpOsCPyB1pnPqRNXS3qL6gim19QTkuO3piAV0bmmJZpFFppLvU6QQGPKd8YRM+dSSVe0iP8RIUp7qB3iiJyyn/wA2b7jDljBSWryZ03T/AOH/AJRKRYbcdvU9cHZY6jf0g9mQXNPza8g51Fmm5DPm444sIqjuOCSKKBMmzBqGxFoiBZMcP9MKE22IDI0iIb+UDqQtvT6McpDbYSy/ODRCyJGzqB1mbbBUk2Eng2IOb4Kp4NcxANT2iQHSJYVbmBgSPmxxqcbDQEmboIqQGaXdRsE1BoGo5cmBA5YbOrCZOgygxgfJfByfDMnP6AVxzT82M2wJDlTYXadETmcDpHodIL32DUn4MvT3an+YSy3G5kf0BWI6RLxlaYrAEJVYPSKEC80LTUT1M4rspIxl8ikNG2BesA7IcUY8c/wen52vnlcxG/dYvZ3kKtQ6lHpcxExyG1LyKJWm5wVbs949DbP/AIR9HpelHqFLXEay5VadjR3lexF2232Ez/gF/JMYa+B1WJkdDlUqjUda05vNmeVZ8E2tvLxFzZ+A1qQ0aeKEId3pUrRuSu0t5fiNM2fbZ8J4obR5Pqkda93R6hX+zjuGz0eox5mTTczoWn0d5DLecS9IfR4dxT8F3HGB4a6x8UmxI91K0UmS0ISfFRHvMzI77uFvAY3tEhacinzPnW3G83rZDSf3Z7e7wH1qaiQ5Dem42haFpy87eVjLff8AW4eLvh2bL6XhuHR8YUeO1HalyuTvMtt5Czm2ZkorbrWQkjvvM7mOiu3byYus8v4URqOagm8fu/4HCc6mSUeX3tq4fZ93gKzh2XyeQhsSu1F//wAt03T666kWb6mg7+ZkOvOYmHiZB0J3lAvVMc6NHqfcKXhSN0aPp8739w0WiUhxxvpI6/ogXb1KsWxOUgnKh0bbfU62Xx4eA3vZjsomSNKZUG1oRlQ4lKk8S3HY/ARGxfZpIqGlVJEfoVK5vN61v1uHqCh09uPD82jPlL8BhfasdCq6yibT8EQ6pg+XD8oLhI09TNp58uUr709pd5XK5Ge8h4DxH0cyRHb6iFGlKvAuG7fbvtc+PEfSXGUGRMo8iHz8khladZtzItF0mR2V6J2PcY+cW0Zlun4klw4edcdpRpZUqxrUVzLeRbr7uzcK4/gdvaV+G1/EFipz7cdvk8z93XzXOPA9x8BTFyXI/wD+Cf8AYWSmvtyG+TuNrWvq830T8RvKXYYwUpS1IOkYAqkfEHkuZqojx+cp7KdnW7mScp8DNREVyvcrn3jVmYnJ46G2+YlHVT6pf6BvAJzTabccz5EkJRfoaY+Q5dvu2PU+24FHtVoZMtuanSBVxIeJb0wg6Q5TvQ3WbfygZyFBZ5IQUzp+cAPYjX3ALD7jfrg70fUkDnjbjt9IACSRUY8dvpMgbSK1yjo2/W9EVt+ZqOabbgfUuDqOIc1ACfcXnB6249ciTPUUv70KT7e0UKs7ecQQ65UI/k+nyI7Ux9lnMlSD00uKJNzIzudu2wuzEqPT4bsjr5Gz+2x/hxHmN6S5IcXIc661G4r2qMzMerwe48H1KODecIfCModDrDVUrmB3ZaGr5mYshJ57+DmUjLwM7CL+ENtwwXtApcSPgvD82mSJCs0zlCUESEJ3ElJJMyuq+8iOxEk99zGLOL029QQ0qRqOD0DyRJ1Wo5qAgEz7AATAAuAEcOMgIDiMHPiCpBkmKALl8QIE+IABOAyeAEAkGSQAS1DC0YCwZXNoGKKVg7C8PlFTrEhEOPzbkg1mRGtVrc1JGaj38EnbfYVZJdIjT/zKt949WfBPwtijDcde2TC9HiV2bEzxfJ7cpBS2W7mlZrQoytny7jMyIyIrHvITPwWsfZ70wdstwfg/ZnC2X0ulxPJ8KObeppkRuvqPMt8zLfmUu6jPie7fuEEeyfD8OG65VIa3XWknmcjqVax7yMyK9t3b2DIsSfDi/ZvPS6xsvxLR6huS2qoMpbbVw33My1C7DNBmRH2iWg/Cf2X7TKO1yeqPQq21ZSouZTRvER2NPHffeRH4EY5lvnqKeP2lfxVUI+G65I/ZeZNahO85KkuKbNXG6TsZEZEd7Hx3+IlEbSsSVyj+Q5lQ5RHRbKpSekSSd/W3mZ3sdzvvSR9gnK7g2HXKGuuYTqHLY606jkVze4kyLeVy7S8SK5igYLZobeJIkyoTMkLUPUT6h2sV/C+4+6wsg0mibQW5kdFLxBMlwneqzUGXDQfgbm87+07kfaRHvFRxiVcp9YakVCuLmrQlD0Oc2oiWpHoqSorGXcaeHEXDF8LZ/VOjj4gp8KoaeZKUvJJDtuFyve/YRkGuzXDNPmVh6l4khtTWpDZ8nc381ZFv3ke7duIy3EdgNhkZxNtuKIcfk8xuPL4dNlUhaiL6Nzudu2+8/aNJq+L6xR6PyzyWit09bJOOaaiQ4ho0mZLJJkea1+wyMuPcIyobEcNyKetunzJceQhK9NxSiMr/AMRPpW4EfH7Rn9Hx1UMDzJuE8QQ1y0QnFts6aiWbVuKSzdZB8S7d9uwNDwVRx+G5VFzG463YmsbimdQs6kXM7EqxbxeaThvB9UyOUOuOx5CekZzWJ1o7d24/suQzV2W3yhbjeRGdRqy+rc729wPmbkfXR6u4+895dgicXP7Hk36n1yZhOnrbxZIdlx82VmcynOtBH2OJ3Ge/gd+23YEKrtJwXUHF0uoVDIhacyXMp5F23mRnxI+zKZGRn2jCHW5jmTTkPf8A5Q/G19/eNqomz3CeJMLx5kPlEda2SyuKUazQ4XWuSisZXuRl2i4x1WByLLg/EWH3KeuoYfh6sd1RJcTlsaXCIlWPiRGRce/xEfiDDlLxQ2uoQ46Y81CTUplSSLPbfbULtLfYjKxe8WDDuH6HS4bsOhttIWqynk6m7UJJEZ5eJEZEXsL2Cs1XEdPp/lCn1yPNo62m+bKy7r5ispsyK1yMysR8RC2yN41IKTsmkTKe1XKPklx3W9RKW/Op3HmK3aZGRluPf3BTD+xul4go/lRzEmk0vOlWVsrtGVyUldysR799+8VLA+0asYTrEiQ5IdqFPluGqQypWQ1HmOziexKjtcyLcdxMU/a5Hh4kkVByjoj0+oXbqEVtRmh5FzJLhJPcSyIzuRbjIzLjYaGZMTNhsiRS1w4eMFyKe6onEt6d2s5XLMixmRH7N4pL/wAHKocoW5+0EfS9HoVGfjfeLjFqFQ2V1RqZHkLquDKr0jbmoayZzEW8ldhkVvrERcDLfp6nYdQhtVCnyESI7reo243YyWXeR8PaXEjBsNHjLHeCKps7rkeP5QdWtaeURZjN2juW48p8SNN99j4GL9s72qQ8WOfsvixtCKmtJpZkKTZqbbsPjlcIi4Wsrfa3Atixrg6j4wo7tHrkfO0vnNuJ84yvsUg+N/DgPLePtnOIMFzNSY2uRC1DVHqDNyLmndJmfyay7z3X4BMv4moV/Arjbi5FL8VKjqUd0+wz/AU9xLjbi23M+dHrJFr2aY/qGIKeil4khu6sdsk8ubSem6ZbruFayTMt973M95iRxXhVuoN8sh5NVHo7ud4bj7ewzEM0rnqZ+pYM3J03EBtIJyO4ttxtaFoVlUlXFPgYKpwZnQWNt7U6QHzGI2BI6MOW5HSaepzPuAZC2QLstagL+v0fAPobbYACKY6MMX2RLOJDd9oAEStAQdQHbqQg6ACvTkdIsEhkHlQaDGOemLAcusBqtkP0mBNDYCWMG3NMSUOeGLzIbrQ435sAiwrr/J2/jDnMQk1K51t3ffw4jzFtk2qSMYVRdHpbi/JkRXN53nlluzn3lfgW8WLbHtBchw14bp7mSRIT0yk+g32e87fiMco0LlkjUc9NWYdVFfUxsmO6bSnHMmp9bv3i4UqK3HBI9Pbjto0wuz0Y9BLU5JkibGo35sRBMcjmCaYc6gSnR2/ONjQzAd80CpRqN6YEy046AVhQoCAqUXTcEa0Ytk+HqNrcFYktcncWMpo0gwyFBdtwNyKwLm0wFskDa1A3Ww4364FqSHSF6gSJEUKCpM6gOtoHQLF0CphhPLMp7nxfq/RD1CwLidQMYtBrup8XkeqJEndRsVx2C25n9cIMyJkNxHpoD3wZOO3gsyiDuOYg41UbkCWYcDyQSSXBy3ejDY3ARxzrixkZV5QqclWo4sTNWc/MQfyn8wymbIsuDKfyioIc+a5w1BBCpYHhcnhrkOdd1XN+oXAW4uAuJhLyGM+wIOGDmfaYRcMUSAowiBy+IAAHAiwcJ5SANCawksKrMEAMTJIOkgJl2GOM+0wAHBVoAoMHMhADcOor/wCswSW2Gl3G3AAWVBcobDORFAQJQkVsgAiojvJ5AtEVHKI4rEptxvpBNYflanRuemExod1Jv/B5rfrxXU/5FDyzTInKHEfVJX3EPUWOJjdDwfVap6aI5tt/Xc5iS9pmoYFQKX1G9PqW+ywhmqZY8L0jUyf/AEi+MJ5P0bYjaVGbp8dGn8r/AJQrPqDdPj6fyuUPUiXkPUqzpx+RtudfzmUV9pPKJH11Bup5yQ4tz11C04ToPlCRqONr0kc5SvZx3hvFUdi4LZlqwhR+Rw+UOcxbvN5yezt+37xYMniEeUx9NDfqJJP2Djmt/ODyLLN2dcYahliW2K1PyPtQqsiPT3ahUJFHbp9Pit9eQ+t01Zcx7kpIiupR9UivY+AhVTo//wBIt+wDEDmG8cYjqEfDc2q1CoRY0WnsxW0mtKEkrVUa1GSUIuaCMzVa3YZ7jzcd1g6aLfae56KomEqXhNtdUrDkKbiCVZU6oKSm6llcyYYNW9LKMxpSkt+41HvUZiKx9tcp+A22pFU57K+bydKundLcRG2nioyv27j7yENjLB+0jFENFQrGJPJkdCS1KbR1FnQVyM0qdeLndxmhCDLfY+AgMObNaHT8kjTXIdXzlPSsrjq+41OKLOq3cZ7g4y6Yj4FZ3y9z8mmuYvoeIMJzahS64uIiRFNtLjeVuXHNRc0yQojInCPeVyMrkW+wwzCGGm6f8Xj5+ToVmU4pRr1VnvupSjMzM73MzMzM7mZ9osOLqZpyIVLobaPKdVkaLKlKsSeaalqUdrkRJQoztv3BRWHqxhuHyxvFkdbrXNU29TUm2ozPqpUlZOkR9+Y7n2DNpSkUn26ouNOa5O3p+hl6vZb2cBV9oezun48hx4dQcRHdac1GZmXex3qMvS3X3dvAjI7GIqDtdpceofs/iSG9R5q28zeZRLju+La92b2Zbh9O2s0Onw6g23pS2tMk+Zuav+Wu5GR37SMu49xhSka+zZBbjTGHlTYvUKJDcrn7QYcqEFt6LOyqJx1G9Kt6jvdJpNJpM7kabGLRhvGuG8QNx3IdUjrddSfxdTiScSZcSNB7wXCOH3MaYXdj1yuVWbhyqvFKZosiOltCHEqSonCURmdzNBWNBoJRbzI7iWjbGNk9HqjVYo+D0NSI7enlkSHHCQuyiUoiUZ3MzO9z3lvIhr9HNJ7EkTbYRk0WPI+v62URlYq0fCdYplP6kKpqXHZSq/MdQnMSSMzPcZZrFx3H3CwLf6PUbGZLICqYYj1COil4gpcSsU/MSlNyGycyGR3IyzFYjKxHcj7TISCSc1OUSG0IQhOmyylNiQXgXAu4hKQai3IbXqNoRk9JXpCLqlQjt53HHEIQi6lKVuJJEVzO/cRcQrH01Krh1yVzHOOKXguhy8SVyQtEeOnLlTbUecPqtNkoyIzVYy47iIztuuXljaf8IL9vKPLo8fC66eiQkk8oTUluOJsebclKEl6JlYzsVz43Ff2/bWJG0DGjtHjuZKVRHFsw06l0OrsWaQou0zPml3JLxFEg0mZMcajx8i3XbpSnMV1GRGo7b+4jHXxqoLumKy3roOaTMqEhzk7dQW66i6ktvKvn7iQZ8DPu4C6U2pOONtNyG8nHncd17F7N/wCYYTcI09vD9ErFL5QhcuGtUpLyr5JjbikqJHAklbKZF7RIUOJIqjkRylx3Zbs5J9CylTnPRuX1SOxbr+w7irYwZliTNz+D1iVvCeNEVhxxaI64b7LnOOyjUpBpI7cN6L3PcVt/YN4xbsrwPtEj+VKW3Ho811Jq1o6U6Dyz33WhNiIz9ZNu8yGN4H2Q4sj4Xj1hyP0si6kw1JND6WyM0kpRK7yTe24/tGoYSg/sfhd3EFYkOoXLSSYcVSlIykR3Nw0nvIzPcRbtw8myXf0PUVEFTvnqYxjzZTWMF1DkdUbR0vSR5DKrtukXHIoy4pPcZWuXHtEPHoeIG2+WU+QhfOy6eY86O4033GZbjvcrWvfcPR8+Z+3GE5EeoQ1Iyc6O4retDiLmSiPx6qrcSPwGf4Uokzy41T/J63XXVG2lnMaM7hEoyTmIjykdrGZFuIzPsGsJ/TObXdFx2ZYy22VSZT6fDp7qIUtJJVKnQ1Gw0hJGSlk4qxGZ2ta55jMrWtcXPaTtfbo8eQ5huqRES6e862qDMZNBS1pUSTQhVzO6bK5p2vu53aEqzhvGmF8FrqlLrkiRL1lzKk3HlLaJDGXK3HiXMsrTREkspZTWZGo7mqx+a8X4+kYori5GJIa+iScduQlKeU5O9R5U6m62899rDpwcs0bRCLTDtCtRzTCCE9H0YdssNt9I44GGR90bbfRhNt3Tc84Ip+ux23POBs9XNTzf5ABE49N/iBm5UtPMIU5zkgHQn5z/APCAJi71SmSHNNtzIKljjFdLwfT+WVBzlFQkJPk8XNz3T9Y+0kkfG9r9lwjjXaDT8Lx1w4elIqHVSlPUavwNZ9p+BbxiVSVUKxMdrFcmLdeXzlKUrfY+BF2ERdhERENEhFNxdVXJDc3EmIHO9xXZv32It52LsGDOVdyZUOWeuoXjbPipuY55DjuZGkW1MtuN+B/iM1hxnNMX94BoukKp6jYl2FtuNinQUcnE3Fmanmx0xeDB9o9lE5prFffR8YFkT0jYhalptuaYrA0xxTDE88425S1tufrcYq0F7pBZInSR1t+u2f4BhPtKrATyiZ9BAmZsrTbRH0wwhM8j6Rz9W3BKZP5R5vriWyIMQWvlDmn1Ai6wFmE/OdcKmkQ1k0G5Fptgqngs6kIrYEAJPO6gIl0ctLbf1wingAeBcnAlmcHJMF1AB8QDUCJ/IBn6QA0rpAFC5FpgdPUDhCejAkVg4EDY29MJuoEkTeoCusipFZIhZBBRB7ILTDVSxkxgZvAC2YQt0gUQoINRw2kO2eIaIUHcdYuPkCagNCSSyI+mymxKuOtuebHSu4y+yEnl0ixXZqekFjqC+kEBLPpByz+Ra8DEkhQjc4DiT3BVBCSh9TapMp8hMiHIW06j5RtRkv7f9Bu2yH4T+MMJzI8PEExc2Fm5ynFXWkjKxF7C4l3jz4Sws29p+b5gpL8j+J9dNm20ih44o7VUo8xDrTqS5qVb095GXYZcbH2DOPh5ROWfB7nTG461uxKtTFNqSm+QlyENqv3EaVqK/iPFmxXbRiDZvWGnKXIzxFvN8qZcuZKQRle28iva9jMj7OJbh7g2u4ow/tU+Cvi2sU9xEiOik8q527I7HdS4VyPgaTQe49x91gvb1l2k77dD5z0yM5yjpOum33ERfkJrGEeRIw/H1PQkIUn2ZVJMvbzrhvREfHNP0835F+dxcZuHpGIHKfR4+TO690nOtlQSTvY7cR2Psh1OZvvJXY7sirGNG+UanJ4TSizOZd6z7ST327T4D1/gHYxhOh0/kblH5W6tOZTkhJOZvZm6vsIR2y/Dkejx2Y7biER2uqlKbFY+H67Rs8KG35xvn/VT+Y4LL3LwdcK8BMOYYo9Lzt0+OiI0tObTT6JlwsXZcTEWPpuaYSYJxvo9TJ6QeGrT856vWGOxaRmG3spH+z+scnkcnQuKvNmc081jK5JVfcfdYeJp+DOWSGqhiCqciiSE5kpbSS31kV9+VV8pHu3qIeuvhOYrj0fDcSO3T48uXIcPk6nk3JBla6iK+8y42O5eA8iSJcyoOLmSHNZa1ZlK9b3eA7+O+047V3ErQcJbE48yPHxA5iV3lCedKSlo0R7nbnISkjURFZRmRcD7TBsQ4Swfh9yFUML4gplVjzWVuJ5PnQ6yRZTInG1b0qMlkftI+4RsJcdyO7yiHq+rl3HcuF/C+8RzTMhtxfX+rl8biuRXKUMROjiWQjPMyXjFfIJNom3Mgho7un5wSKJA+UvqlVJ5PsePbG2OYEgsmw2mI6MCb7emGj8oYnQwG0tt+cEfMlNuOdH1AaZJ/MQzrwYINMltx+k9MQ6ymVRzo+pmDvknKP3jqZg7TLj09vTb5gvBGRqzSW4fnHOeFeVcn82IuRUnHHFhJD8hzzYegnJExJqjjjen/lGIOF+vv/Ma+4jk8d2Y58k2avsIYyt7Tb6T+b2lxHp8Fani+pvqNpr/AMmI5ZhV1zUCRmOxnknDhxqAEdwgBHDgYzAAXN7AciuCEkHuYAOsYE0jiUBFCyclIMXAAniFAwycz0biPrCbo9dqlDqEesUOoS6ZUIlktzIbxtOpQRkZJzJsZlcrmk+ad7GRkQhr9GsC2+AZv9D+FRXKhS3cN7ZMJ0fHdFdTpuaieRziIysakup6NS+0uag778xWsMYlzYbcx1yltvNR9Zao+s4k3ENXuhKlJ3KMisRmR7zK4izV/wDUCOL/AF/fwCxEg1vZpt8xxs7mI8n1R2XT12S9Fcc7L7zbUfA/BVyPhcuI1nDe0XD+LHNTC9QyVBaTkPQXuZIRv5xkjeSiI7XNJmRGZd5GPJiHPmw6i1GRHcRIhyHY8hpWo282oyW0vsNKiMrH4cDIzIytcgtUB7WbnN1DJqZOVotzk95b93v4kNnwPtKw25Hjx643Hp9Qa5uolJ6b9t+a5dUzO1yM7n2Dy98HjaHhvaJUImC8eVhFHxGtxCYM7KRR5xl6CrWJp0ySfNPmq4lvMyL0DtV2bN4fbj1yhx18iW3pykp3khzsc7bJUW47HbNYhnND8GrYQ2mw8Scrb1I8hDUhbadNwifsW8jUkzPMRkW4y7BJVPCGE8UOLqFUo7Uh13rObyX7SsRGRn439g8gmhyPIRIjuLaWjqqbUaDT7DKxlu7jLu7Rs2BNtFDo+G9OscrdrDSedmb3O77I517cLeNxk0/ovYhMebMqphuqLkQ47simO85l7jlP5tVuB9xmVjELQ6c35Ujt1TVREzZXlJSd0EZ8eB8OJ+Fxt9P2k4PxZS1w3JiIjs1K2VR5XMPh3kdjv2GR3LssMGnyaph+sSKfyjVXHkc1KnM5LIjukjUXEjIyIz324+3WJODe2dmOE48N3lDnKI7qSU3IzES0F4KLcoj3CTwumsUP/B3JESp0dH7urNkfjo9VXYrju33IRNLxRhPHmG14fp9Q5Jqskylnc24ysy5tivvK53K173P2ChyY8jA8d1yRUJtMrERR6LyUm4xOQakmW4yMrW3Hexlfj2hMZca5s2kUuuS8UUuZU1oX0jbkVRasVZmdyWmx5kmW4rb91hZ8DV2Ziijux8QU9C5cRRsuKU3ZEgjI8qyQreVytfx7Qng7Fn7WUNFUbcXEkM815LajPn24p7yPiRGIKFjqRR8cLwvVKhHlolp6Nx5sm1pczGZNqUREW8rkR2sR2LtC21EykbQ8G+S8Wcjocda2ptnm28tiSZ2zJSZ9l95F2EJmBsUrFQp6OUSI8eR6qlfZcyuQc7QcUVyPUER3KejJEka0VxxNlqLtRmI7WMtxnuvvDmDiuRiSP/5TxI7TKmhJKchvNk4jdvMrKK+QiIyI0mR2+0EZqXghqUQmF4cjA8ebg/HEN1FHm303FJzsIWd72UV7EZd3AyLgKZCxbWNndYl0/DchFQo7Tx5Y8i5odR2ZVeie/iRe0r7wtXdqm0CG47Q8SNxHWd7biVRU3sZWIyURne5d3aKi883M83n/AKfxFPuBPVGqRdtOF5jenVG5FPd9LUTqISfitPYXeZF7BLRqzQ8SR1t0+ZCqEd1OVSUqS4Sr8CUnifdY+A86VNrUztituO1ClzETKfIdiSGrpS8yrIv7f73ILBSnsaljrCtY2fuSMQYDkSGqVIuqVFSrUKOZke/Kq/MMrl3kfbYDA2q4To8ej0+RUHXY8iPlkOObziuWuSl/QM7kZlfgR8CMSOBtr0PEFHkR8WONR5sFvpnMtm5DfVNwk9m/iRF7CsYy7aBQMLuTF1DB9YZkRHVGpUVKjzsr4nlvYzQd7luO28rb9xg0RrmLcLt1yP5Qp+REtaSUy5m5jqDK5XPtIytZXDgMsdechyFx5Da2nmlZXG1cUH3H/ct3cYR2Y7T/ANk5H7P4gkLXSpHmXFJMziue7i2q57j4GRnYiMVfbTj9vGGIF4fwXIjoiRLtzKlqEg5B/Nt335C7VWv3HxE6OQ9xjjHbfR8J6tPpcfyrUM2XTbVZtr667GXuK4yup7bNolUcW5+0CIiFdVuKylBILuIzud/G/u70cTUih4bcQ3VIdQ5Qts9NtlJNtL7l6h3JVj42ue/h2ihuv9J0Y1Va+yXPJaoO0PGFPrDVcbxRUFy2lE5mekKWhduKVoMySaT7rEZd49mbNcZx8cYPp+IG20NSHW9OUym9mn0XS4gj3XLMVyOxXLePAqlag9ifBrgyKfszp7kj/fXH5jfeptarNq9hkV/eJsSiu0cGa6sIugScBVmOdGw0fQGLxCQc4BjIIAEVMQIokdIJuQkR6yAALJhwRXDRPEOWzDRLAdbFaxjVo+H6PLqkhzIiOyaud323F7zsXvFpc/IYT8IbEv7lhdtzmLvIkcOcRc1BH27zue4y6o3qhtMlsx6qT5FYqDsyZz3ZDmorjzSPgXsLgQs9Ap7cdtDnpis0eM5MqCfU9L2Xv+I0KLGbbyN6Y9OBxWSFm0hF1sSCGgi62NEZ7DZl1wPG3NTzgZGgHaF5FjYevp+bCKEByz5sEcSGSAtOo2IWsQej1GxNEYI63qN6YATKgzwBX2xLyaTpuagRchOCNTTchkrcDhuRpg8iG4Gi47gktMmWZTemHCTbFdQ9ph8xUBWwsEuRA6UBGPKbcDttxsBEhFTYTdjagfKApMPA14IV+C435sSFEekebkOBZz8wVCtNzowiGyaaCU5zoxzKujDSoL6MaInBX6i90n8wYQi1JiW/Xcy/buB6g70gksIQeUVhpxzqIVmV+vbYZfZrnU02mx24cdqP80kkiQJQZMB0R2GyOaQC1BJZjlmCB6gAoEM7gVqCa1gAFTgIawBkOAAVXEADWIAowFCZKHAygXL7QCyHB0kEiOwPnIJhkVNIQcbC5LAn0gkMjNhzTFip8jUbQ39EV99gOKbJ0wGhOy4XRhhD1I8hAnYyuUNhnIp4TGlsV3bLVJEin0qjt9SW8t5XdZsitf3uEZeIgcP0huG2iQ5/Lm4i54kp8eRT4kiQ3nXHcNLavBRX/wDaIN1xuPHW451EewSDWBdx1unw1zHOYtfm09qvYKxLluSHNTUz51c4IVCryJkjzn1fo+AcU6A5IkIb0+4VnpkeB7SoPKJCPpjbMJ4iwvhfDdTp/kd2bU6nFchtvaiCaZQsjIzsreZ3sdy37rW7RieLKm3heltR4cjJNkX1MvXabLfffwM7WI7Xtf3XbZRX5GIKeiRDp8iXUo6dN55lMstxHuvpLSlR2tciud+wcXJs26G9KHKykN5OUNraz9XMmxKtxtffx3hSVLhtx0ehkTzlZi/7C3VKl44rjjTdQw/U5a0X0daGbuTsPKbxKt7juDx9n+0Bzo28NutIR84lho/tUZfiOPwdWyM8TW6f8pI6JHWVxJP2XHpT4KJ0uoUuu1SPIadXqR0pTvvYs3WSZEZEZ2ItxHe+8hQ42y7ahIyfE48dHo6lQYIveSVmf3DTdi+znEGB8US8SYkrERaJEE4aY8eQp3OalpVnWaiSRZSSoiPf1jsIcdo6ktxLfX4+JG5DrcyPy1mQ4tlLennbW2szTkNO7dY7GV+HcH+GNlVPwu3Lbh1ipohOpJUWDIe10Ql8TJC1XcUkz4JUozSW4jsVhd0n0aNPJ6yf7/reKltExo3h+n8jhufHZaTy/QRaxr9vcPK4Ppn6Kydm7efp/R12cj9RFQwlgwPaptNh4T2mUqjtw0TV0p5bjjzbhc83m1NGlJdliUZ2Pje27iNPoTTdcz1CRHXkQo0x0qUXPQREZudpWuZkRHv3EfaPNW0LAjlQxBT6pHqC2lyJSGVKUm+9RmeYj7T3GZ3v2D1JgKmVBzD65jcN1ceEkuUONt8xo1HZN+0iPcV95F9w9Bd0je7Sqta+Su4rwZR5EhFQkU/lGlfm5Svcy6yd24y8CGSVTAvk9zllHcXU4WbMqKpRk6ku0j47+y5FuLsMejpCo7nRuCl4jwdI1FzKXzPq/wCn4htHKr5a6svNHqUdul0+RDyNNcna0ctyJJZSIiL8A6bmtyM8jlGfipWZRe++/d7TGNqruJKfT5FLj1BcReU0tuaKXCaWe4lESiMtxmR2OxfgKDHwJt0rnKI0zbQ7Lp8jmvR0tx2M3tNtlCy9hKt2bwb6mUVsaPtDx9DmY0o+E6HyeXyJw3qhIykskGouYlCr2JRFnzGV7ZiLtGg0mq0+Y3ptuZ15ekTltlGS0DZfDwm21pyESJC085zLY/G3gZ7zPtPjcX+jMcjb/l5wxbcjdw6E7UH4/m228iPS+kf+gr01MPEEeoUPzqHmXIrmXucSZGX3hPENa5HHW56e/Ll47934iFwo5yOO7Icz89RqV3qM+IylY4tG8KNl1PFzGxvaRXMUTYdPwnNWhqYuO5IUyaGGlkreTi1FZNisdj7DuXbb2Rsl2a0fYvQ11yl09dYxKhk1PSkpQty9izJjpVYkJK9rnvO5mJKIiP5cl1zlCkLqGnrJzcxRozEg7cLkS7Xte269iIhMzJLbbem3z0elzdyrDWzkzfRGS4yiyBqeK6fVKo1T6pgunyJEps5DiXGTMkI6t1rIrGZnuIi3nx8B0SLHh1yFVKPT2qU01qNymY6uZIbUW4jIy3WMkHcrGeXjvCk6V0epqIzobNLeZViz84kX37+cRHvDmnRnI8OO3IkcodyklTmW2Y7b/wBWEe4/yHtonZddjzNJuHImwpEJRuNyG0lw3FlURkZKTYiuR7+4w7qNUw/iyG1DrlQ+MIUWm82rTzd5Fe5b+7f4GQrTp8ocW31EIT0jma3u9wPgbAUzHmMGo7bjrVPiK1JDyU9Rsj3qIrWMz4JLtO59gF3FOGqLTU5jkyREwfhuP8YkJJtSk8GUd6j9m8zFywphSHhOPyxzk8usSErTFbzEjM2R2PLmPiZXMz8BYsWJ2b7P6fqU+jx4811Omp7nLdWRcbmZmZ+J8PcKVAnYPrlc8sOOOwq7Ib5Oyp6Qoo8siK1kX5hKItxkdjPsLfcaYz0OXbuGO0TEsisQ0Q4bnxeOrUebb4rcLcR333SngREXHeMfreHqXWM7khvpVqPpG1b0kfYfj47vYNYqeGXIch1yO261IRdSWXLcS9XfxPuPgIONhWqVBz45DRHzq84rK2e/tMi3GXiVgUyn+887nLv/AKOR85EcjgFtSNPo284mTY+cBkG3HcQOzB16meS4EjlC9QLwafqecFxxJHhtx+WcxC0DOZ+M+T524bfU5uordw4WAhk5Jl0+ltr5Q5lyJ94z7FWP5kzPDo/xdpfNU56ai7i7gzqs2oVxxbjjnMDZmHDht8omOIQ01zlOOcEkLSJZCMUJyR8ckc/0lKV6Qz7aXi2PT2/J8PJq5T9iS8fEWHHe0Zvk66fQ3MkdHy3av6pdhePbx7R52xfWujW5qLWt1XO53b3ihqJT6zKcqFUdcc661CTiw9NtHriJpieUSNRz1hZ2WBrXEix69Bk4XRgKavTkaYdyI4JGY6TzY0SMpPJPNv6bYjai/wAoc+oFHNQM5CXBoM6L533iwwTFcjrE5T3ekDRMxKpQ3OfpiMYpDmmtwW2KltzOFn48duOK0M4FNdhafnOesJH0YmpamxCvq6QQ0aoScdDd6QDPK6MMVmMH5LwCZdJuHJa6QJmbnEHJWoJyM6QQTS2Oc4gSPsDJYGX2AgUM+wJmjuANBtYwsp/qhFKAJpcCyMko7+oAkr0+jDVnUbBnpIpvYgaPhqogstQQWIZSC5vACgwkDEhztCHsOULDpkg0b/ILtq6RAaAko5ibhL1G9RwQzem2JFl7o9NsbwZj+4Y1dX/V+QhHDEhUFCMcPpBlL5GkfAUcDEgASRBQVHRhwynUcCGTpEC/bNdm1UxxWGocNtGTMWZxST5u8WP5HYDwlWMSTGodPhrdW64Tact+JmRW+8e/dmGxlzC+yfEeG5ji3V1umyG3o6nDNtJqaVYi7zPtPt3dwd7Gdj1HwPS4+nHQuRlJSnspZ77r2+wbSiG35PdjttryLbWnm7z3l2d59lvEQ7X4RKhr1PkhRC5PMabc6+5Ks1+bbs39w1zCGm5iCF0iEc7rKTfLuO5+wtwy96JyPElQhuNrRyeY+zzuPNcUneR99hY2sRuUeRH0+utJ5c3tsY63mUDH4zPbOEXG+TtNtueiXV4+8apR3NOOPNGwF+qVyH5UmVRa0OqPK2pXVse4/b4D0fTujbQ2PNmjsiTT2m23qNiHqdW5O35zqfkHb8no1ioV6SM0gK9jCgx8YZPKDeqhF0pSqxbj3mV+4+3vFPf2TYfcc1G4bSPopSREn2dw0LlDbbaBX65i6h0dt1yoVBqPpJzKzOEX3cTGsNpfEmUIvqVKVsgoen8XcdR6yd1lfZvFOm7NZlLzttttLz9ZXakvAWGrbdMLx8keO5q5+clXZbvEfJ22UdxtGnHzrX6rl93tMisOmHumDSMuxXR3Ke5qN/zCuMVBwaVi/FWH8QQ+jjoakLSadPUK6T/Mxk9RPT/d+oFfx/1EOp0cPmT48/PQl0TBzs7oxCMyXAZ6SPnrOM6pn1lfJjbHItJnBkqW230gaOrccDSQrT844Gq/pFOzHkfPT3HA0cd+cDNUgNXag235xwaKvJzTvhD5Mks7fcBTNjx/OOIQK1LrOm2tyP6AqUypTJjnSSF/V7BvDjuXQ5LPUYQ+PUuWI8WtuQ3YcPn5+apzhu7SIvzGcy5Wo4sKypbgjbkO2EPa6HmX3O6WzOcMcXAAoAR9pBmIZRDkkOI7gQAcOSocOQAAwBA4z7AAAONIMCmQMHkWBVJagVItMEaSDOmKGDnMIqMChQBSQAKpWCLMJpA+bAQChYMtYIR9pDl9oBoWbk6bmpqdT0fvv4GR9o1zZp8J3apsz/w9uuO4gw+vmvUeuPKkNqR3NuKJa2r91zSW8yK57sbSYWJQnBR6Yq/wlMD1iQzIoeCK1CaXblEd6QwZIM+JNmSjNSC3mVyL2CWpu0XA9YyeT8QNIWtXmZSTjubvBZFmLsuVyPsMeVI7jjfygelJ6P8A+r9W+73gwLB7GhVmO55uQhf0kqIy+4S5xJEiP5QbbXpbszmW5JM+BZuF/ePFcaoOQ3NSG4uOv5xlRtL8N6TIz95i64e25bVMLtrh0fGkrkj3nIsplmQ0v26iDWR+JKLeRewHtjPUcOjVSY4jyfHddeQolJ00mZptvIyt2luMhsdKx9WPJ8el4swnNkS8pNqcUyWm92EZkdzuZcblYeKsG/Cu2kYLcdcjt0qah1JZm3mTQi5dpEk93uP3C/0X/wAQLGDchDeJNn9KkREK5yoc5aF+5tSTTf2q94l1sWT1vQ8VUdzPDpfJ460OabzPMI0OFuNOXdci4bitYZBjzaA5iiY7Q5FHaRNhOGnlDbxLJJkZGSisRGd927sO3cMwrPwqdjeMHHXKpgvEVCqen0dUittO5b3ypcQlWYzMz3mlJlbtFCc2sYL1FuQ6xNz6mZKlRVtmo++/EvsGbgM9YYV2kuSG/wBk9olPW6hdm25jie/eSXL8DIuChWcY0+Ph+uIbp8z4vIb5VFeTxS2Z795dpXt7Bj9J+EZDpcPk8yuR6hH0yb0ZVzWoiO5c4iuZ7z4kfYLk/wDCe2D1yltQ645LadaVzWeQuHpWK10LSRkZWPttvtuChVh5Q2yaqtRqFYkcsqExctemhtKt3BO5PATWEKdhuZq+XK55PyebVlL8T3Xv7+4UKiY52T4gc5HhfaBHRNX5uPUk8nNX1VLsQjKjtMwPR5C49UxJT2nWVGlSUvJcy23Ky5bkovEjF4kZas9AV3BeF6438XrFPRN3JTOjuI0nTtzSdbI+afDen39op+K9kupQ11ihuZ3Yjfx6C95xrLxNCuCyMyMyM7bt5DB6n8I7C9DkIkYf5RVXUc5tSW9NpJlwM1K3277EfsICz8JXHG0xt2n/ALURMOTesmPBjkTsho0nmyuK3rPfvJJEfbaxh4KQ1xbVqfhfpKhI0lrSem36ayLjzeJl9wo1U21R26fyOj0P42v/AHyQ92dyWyL7jOwPOwTheY47I8sSES3VaalOKNZ37+dvPfvsZmZdwymuQnKPVJFPkOIWuOo06iU2JZdh+8Vgok6njOuVRzUmVB3rdVKjQX2XO32/ZwEMc+R9NANEajyIbzjjmR1CkJSn1iM99/w+wOG6PH8loqEiQhHSLb01J3+B8ePs3C10A6pYrrlUp8el1CoLdjxHDeZSq19RRWuZ8TsVy7t4hVP9IBkF0mm31BzaAEolsOU2ZiCsQqHHbzuzXkR0/RzHYzt4Fc/YQ980aHHo8dqnx28jUdlDLaeGUklYt32/aQ87/Bv2f8jkftxXIeReXLTUuJsaSMsq3i9pXSRna5GZlxHoMpbbbmo56YwsZpAmicBjWGHKNQHJ0YGzYutYZvcAobgSWBgMpHARrhCUdIMnUgASSkGSY5KQm87pthp/gA8qRydvU/SStceQMdV39qMUVCqOOZ0PPGmPm+aTYit4GZKMvrENn2xY+bodLXR4cj/EJqTSn+C3wWs+47biI+I88RfjEhDbfhl+j/2HZx4Y6nPYy1YaY5HH5Q513fwLgJ1NTbbFZkOONx0Nthkbsz6Y70cj7i9IqzfzgUTPb+cQKGmbMb9cKt1Vz5wPOCdfwXc5DYKbgqjNZ/iB81VRWxaiWhl8OEqFbZqLYkWKg2LyZNEmpsIm2FESGwY1NhkISBVR2wqpIJlcAPI0dgtuBm5ShLjuZ4ADJWJFIc+TEa5Fcji7ra1A0dpzbghwL9zJUkyHGw7ZqQkX6JqCOfpTjfmxMU4jbjIk41R1A8TIbFXNuRHCzM5xvzgrbBUV0LA48ETXphk3MbcAyJHyYCJLBNwpWoEqgoM6a6F56xWSSuzT6RYtuA6f52R7G0+7iKhI84NDwYjTpaPpqNX69olIGy0smB1AQjsE1qGqMpCqlhLMQKtQTWYewB1uAoTJYElAHgEyAKIdchyeACl2nJ4Aqz0wcJqMBOQucGI7gmXxHZvAAjjLtHJAmoGTwAAogwo2fSBFPEHI+wSwHDjeoGLiNMPkGAeY1GwjZdxJUCXqZG3BbFRG3BnMN3k8gaNS3OUU9Dnp78wH4KiV3EpNx4em5zEZsyvst/2GVVurOSJGm35pHNT/AH9omceYkkTKxLp7fUaeNKvpEXAvYXH2iAgQZEhz9dogUhSnwXJjiBqWB8KuTJkeHprWt1RebbM8pdqrFvMyK52LedhEUugt0+HyyRzMyiyp9b2DeNh9Cbp+riCQ2jOvoWecZGm9jV7Ll2+0Y22qtGtcNzy9tW2a4ww/iSXUMSSI/Iqgpx6DUmVG5GlNEdiJtRERpNJWI0HYyve1t5xWzjbHizZXVESKHM+LqV00VxR8nkfWSXVPuUW8j3nce1drmxul7VMPut0+Yin1XU5Q2pW6M6+ScudxCeqo03LUTvMrEZKIiMvCe0nZ1iTA9cdo+JKO7CkI6RtSk3beR67bhERLL2byuVyIedGzd9Tq01R7X2ZfCEwXtEqDTkzynEkLbLlDLidQo5kfWJd+c2ZXI1FwM96RuzVBbqDfLIfJ9Jf8S5q7fsMt5HwMt5D5IUavTKHMakQ5DrTzSszbjajJbSy9JKiPcfZu4ePAes9hvwu/J7iKHtAyIj7kpqSeF7nYpDZFZJHxJxO4rmZpTYzMnESZ6/8AIrbfRuZEfgr7Q9jU2G35vJ9VKQvhzE1DxJDjyKe3EXyhJKbUy4haFl3oV2l2ibXT5n/DoR6vOL/uXssOdtxK7fwRchuZIbQ3T5DrS2lEpOVnUQqxWyrI99j707yMYTjzBOOJGJF1SRVJEKXNt0bijdhu2KySbvbLYtxkRpO+8033j0ToSG/U/lv+P5gk2mt1CGun1Rxp2OvrNuJK1+8t/NPxLeK3+hp6vJ5og4HrjkyJUMWSI/J6Uo3I8WK3Ylv2MiWs1Gdz3n7PeNc2bxq5H/8AMkPECIkfnsyKW9HJxE1gzIjuRnlNJqvcjLMWUjLcZBapYRmU/O5S3FzYSOs3xkMkXcZFdwuyxFcvG+6kYQxTMw3UKhR8UVClLp7ThuQZUOQg8pKWd2nG750nvvcy3GZ9lg4JDnOUi513ZVhusU+XUI+IMQU+qyJWZKW5SjhtNqM1HlbzEdy6pXuVi4jNUVfFmy+qIo+LJHlCmSFZY8rNc1I4X3lcj7yMzGwx67T5kNEiPUI7sdCeaplSV3+wz3+0V7FODo+PKetuZI5OtHSRVdjR8d/bY+0U0SmNHoVDxRDXIhuIzr9Hdax7vyEH+x/J3PmvVSkV3DSZFDkIjx3Mi0KNSe4yI9/uM7nvGlU2bHrDbzkzmaXpJV1hh2lp6kFEp3J/OA1RnN0+GuRI6iE+jxV7AvUJzfnOojf1t24u/uLtM+4ZPVsZTMUVB2HT2/8AD0K6NztdWRmSlH3EdiIvYMbJ4R2VRc/I+OdMrlQ1HHOi9Fv1d/4iTOVyiQmjw/QVmeUnv9UhEOyfI8NDbbaFy5HNZTx38DV7C/ETeHnIeH4/LJGSRLd6qc3WWfb37hy52Z2ta9pY5MKnw4ceG5kXL6ziU8EeHtEXXKxHjx9OPkz5f6t3b4CDruI49Hz8okash3pHleoR8C9v3ips1ZyqOanr/h3fYNcHNN4H0ypTKpkjyOo1fq3LOZ8TP3bheqO3Ijw2uUOdKvnJb9VHAj9piNw1g6qcn8uSI6NLNqMtq4rIuKvZ3X3iUkOOai9P94d/vY7e64MmaQp++SEU+Hz8nNUpPeNewtPcwfQ9OP8AF0ZtaU82kjW72JSRdpnwLuFGw9RG6XH5Y557Lzler23FbxFjSZVKo1Hp8h1mJCc1GVJ4qWXBw+8y4EXCwuMtSmjY5mH26w4jEGJHFu1DNraaVHpsoIrpZynuURbzUZ7zMzI9wynF2EK5VJEtxuntR4SFGpttStyzLtIk3sV7GViuR91rlaqTjWuVil8sqmR11CsuZvcte65qV3F4ix0utR6g3pyI62s/vQr38SP22Ccm+qOVwRlFA2i40wvnp+LI7Vbp7SuhS858caIiK1nDIydLwUZGRcFGLPRK1MxJnqlLxRCdQtRqcgyFaZtEfAshlmSRcLkR34mZmdxI7R8FSKxQ3fI8NrluojKpW40IuRLUn1jIjuSe2wyjEdKp9PbZ03OWrj2y5UmTty433kZH4Gdi7hUrOnUyS1ecGMUTbztEw+2huPXFyGvm5XSl9pmR/eLTE+FTihxxDczDdMdX6yVONko/v/EYQqTp9HpgjKJkhxHJ21qXmLmpBXOcj3L6KYxPYNA2l1THmG/KFUpceFzujSy4pedBFvO6rdvZYU+rYhp7bjuo4jmdbml9wqkOuSKPhOFQ23MjqG+my+NzykfvK/eKzKfccHow8HhT7S0z8eaedunto+ipz8iuX33FKrdfqFQc1JkxbqEc7nKsV/YVi/PxDCoVCHDbW5IcQjJ9vuIUut4pckfE4fMR6yuKgnPAQplPwFxRXtNtTepnWMorMtyRI85n5xizVV5xttbjgpj6+kWFszSdWnksWHIvR6gtDUcQ+H0fF0C209ltxzUcycwehV8TgsfcNF03o/NhaPQ3HOk0xLE439DIJhnkbcfo3P5RoZNlRkU7Tb82IGejTFsqM9vUW22KnVpDbnmwDixowsPSe029QQ7CnNQSCFajYIlsl6RUdNteoHUmpNuN6YqxTNNwLHKFmT7fA6lPiKccAvyQ2cdETZrASfXqOAiFgqjApIYM2FFkEs7neFc3gOTxBGJIQmwdTeoFr9GAIri8IljcmXAOifeH7beoF24ghiIjSHKIP32NMNVecGYBEu9GGsgwssM3HOkDyXEJq+IDN4DjSC2IIrUAiuDpMAbYMSQBqKI4BdpARaQHKDDQDgKId0wm03qAXmxRGBB93UcCRF0m8JuAWlAG/iKq4BFRBUvODnEdIDUgeYao8iuVSPT22+e6rKPoTsM2aR8H0OPqNo5QtJKUrKXHt7B5j+DHguPMxB5cqDfRR75U5esZGW+59m/gPXM3aBh/C7bXlSsR46+qlKlb1WK52L+4ysz4RsjXKc423k08osEV1tweW6t8KnA9HbW5HmLkeq3l3qudvYRF3+8OcCfC+w3WKo1DqEOXEad+WSnOWe/CyTMyI/ErdwmuM/wE5ao8i4viuQ9omI47nXRWJmb/APKq/KwjKsnlFQiR/USfNTxVm/7Cw7T3o7m1jFbkfzS6xJU3mTbcazMuwuwyEOw625iinx/nciVKTxSRqV9/iPSXw6nJ+89p7G8Nx8P0OFptrQtbZayVX5q7b+ziNhZf6NH1RkODKnpx4+m56JJ5t7buNyPdc+8PMcbVqXhuGttuQh2Xl82lX42Hm6bz6HWnqjQKviWn0+OtyZMaaQjrKccJH4mM6rW0nC7khqG3WIS1uuZU5XiPN7LH93aPNOM9odYxRVFzJkhaEb0tt9ifaKNVpLjfSR3FI9LrfZ9g3XE/Ji7z0ttC2uU/D8fk8dzVmu3ytpV1S7zMYFiXFtQxRMW5Ic5mbmp4ijqlTJEhbkiQ6tfrKUZ/iJOnG445p6g6K6lBGNlmQzjrg5U1zT85z0dUWfyC35PQ5zM/1t4rFahNx3OjGuxCeRFUqQ5kc1Oej0hKU2dyxzk7gg0L6MOqUttuQJNfiWGbGb09RvmCKdMSJq6MR6k9IOHmcfZZiejweXp0I2fM5G3qCAOstzHNNvnguMZ7moiO31MpqV9wQwpF1M8j0M2X8xyU8ZfZrzfUZ5xAdEchttbkjIj1U+sK7Vn9RzznpC0V+oR229Nvnr6qeHDxFNkE444OrSEfB4XL5U7UHQXxdYg1v9IsWkqe5Ip69P0GzV9hXFKcUBlcBuS7g7q9QILBlqBc/gEeiCoAOHL7RAApBgVI5RgAMCkdgJcAHyoADDhw4ABk/mBQQBKwq2nUFALBJYK89pgqXAwOcMGSoJrMAlwSwBMwcz1Amoxzaw0AbKYEjuOXxBQyUEX5wGJYK5+Q5RgKF2TCxOBq2sKJUABzqewGJ7uDbOOzgAd64Iaw1NwDqewGwDjNp+b/AF+QIbumE9YgmpwADpMlz5z9faBU+Gecdqe0ACinOj03Oej1Vby9lj3W9glMPQPLlUapbcxqPnStWopO5BIQpRcLbtxF7xBrMLRnNNxHoL9b1dxkf3X9wAJKp0yZD1ZHKGpDSFZdRtwjJW8yuQi9TqajfPQrMnKoyNJlwMjI7kZdhlvITa8MzHIfLI8xp1ObnJSo7pv3l4iBca5P0bnXRzQgLhh/EUyoZ48iRndQnMl5XFdu/wAS7ysIOtLmSJi5EhtefNlV7gTDzunVI7XzqtP6txoVNi0/URyjJ1uclSdyivaxiQM5pj8duRpzM/J3eartNHAyXw4kZCRkUyRMkIhx+eyhOZLnZbdvDTE8SPDxBNhx20IaaePTT2JRYlbvZexBQ5shulx+TuLQvelXeKAYSIjjchcfr5Ffr3frfwG5bD9gf7SONYoxg2tqFEeJTdNVudkWJKiU4RldLZmrduIzynvtuFd2cbNahMc8sTKfyh1pspDcVVjNJF6biT8bGRFvIaQxVa5Q5i5EOoOtSEJyq9h8UmR77dxHwEuZKNzqdLjuR9SntoQtpJJbbbSREpCSsSSLsIuwu8VSZUPk+ehaOarN6J9witn+0pzlnkPEjnMdUfJZCtxXPfkXbgXcZeBC14moPlT45DyIloT1eGsXq9xK7SPt4HxHOaQCUuqNyI/SddAkmXtQZ3BqjlPkLjyM6OdlUnLbKZcSt2GLbBnamQBq/JOZwCnA2S6O1DEDXgO4YarQHBH2AjgCkN3lttjGdqO2BuhuO0fD+jIqCPOOK3oj37yIyurtIr7u0hb9rGMv2Pw27Mb/AHuQo48VPrOH2n4JLefsHk6U85IcW444ta3VGpSlcVGfEz9vEdHHr26mdr1D1CpTKpMdqEyQuQ7IVqOOK4qP8PdYLUVPxxH1soatRnHP6RPQYXJ20OX+kO+EeiORvYm0wNTI5+vwD9FNb0/NhKGrUbQJNsh0YMJeCOdpkdxvzYYv0OO4LCEXEgwZlWdorjfmw08nzI4uamQi5Eb+bD1LUyo5pjYcs1JxsTS4Tfzf+UMnqa382JwyhVmufU+/+4k4lYb+cFecp4TKPIbFpv7J1ReWpzbnqBXWbFHblzI4esVxxvzgM6icC2kVwQyENHr7fzgkGqjHkB5Rm4jixBFRhZL7bnmwUMbCqcBb6gPphJaQEiTkZtz5MNHqO24HZmCKWFgpORGO0nTb6MNyZcEx0jgTcZElZ2Gcdem4HMpXRhupvpAd0vi/SBpF4RFKL4wNLoTOnT2v+WQzmM3qTEN+uovxGnQUdGgCE0h+au8FzGCDs4oxBW4C5iCajCep7BZIcyBkghrHE4ABQi7CAGdgGYx1zAAclBMcSwVJgAOaQXL4jiPsBjO4CtQqyBk8QQKkruAGpyOwK5vaEs/gDJMSw1HTAdJT8mGjPASMTT/XuCGmQ8yPpuagt2Epnxfk7giZ8LUbBsPHydxYTKj8ik1ukOSMSVDT56FylqT+dhcMMYWbbb5ZM5iGk5hIwaFqSFyHG8/OPN7zBqvUP/hcP6qsvo+BjNy+iktmJSH/AChMQ4230TXNSlP67RsWzCHiSqOLqHKOT0xpsmdHTPIsy3lbfe5cTO5l4DPsH4MqGIJDVLp7fS9ZxxV8iEdqlH2W7O0z3D0vQqXHo9Hj0uH5qI2Sc3A1n2rMuwzPs7CO3YPK5lm8uh6NUFGAxackQ3OTyPrZt9lewxnHwjvI8jZnI5ZDjyJa5TbdN1E3Np8zzKUk73KzaVme+xkRkfEaLies0PDdLdrGIJjMKnx7ajz18icx5S6pGdzMyIrcL37BgmIptQ22VioN4Lbdm4cw+pEVx5Ksi3VvW1XWCUV1GhsjsW4zIz4mZX5K35NGtuhSsXfBh/bTC9M2gYHh+T5FVp7E56n+ghbjaVGS0bsp77XQdiO5mm1zHnWqUysYbqC6fUIbsKQhR9GpJll78qi3GXdb7CH07o5ttx0Nx3EaTSSbby8EkkrERFutYitbstbsMVbHmxnBePI8hyoUOJyiW3leS4k9J4y6pmaTI2nC7HUGlRHYzJREYau0ZHtnjbZFt1xhszkIbpchDtP1NR6nyL6Sy9IytvbV25kkZEe80mPfmxr4SOE9qFPRHj1R1qW0klSIKlJ5S0XrluMnEFa2ZNyvx7i8RbSPgw4owvMXIwfHdqCEJ1HKa8pPLEWPrsr3Ikt232T0hEkzNKjO5UXCD0ilyHZjdYm0yoRHCS24zmQ5HWk+carGSkmR7jK1rXIyPeN1KEyMM+vxoo7jaJDdU5Q06nMnM9v395J7e8gU24f+7x1r/wDlnb7y/MeL9jPwwJmG3I9D2oSEIkIslutNs3YfI9xHIQgjJF+1aEkV7mZILcXsymYyh4kjx3IbcdC5DZONuayTQsj4ZTTuMj7D49gmSwIUcNzmacfJkUSveXA7fnxFA2l7GsN7TI+pUI6KfU0Jyt1KLzHUnbdc08S4FvK/iNLONMc85IQj0cqW7nf2n+QaPsx4/SSJn9ThF+AQHgrHNL+EJ8HeqLcbmeW6JqdHIeZ127cbqNJkojsXG9i7jFpwp8KSn4wbj0eqVBrDkiQrptTe072WQ5wTc+wyv4j1rVoNDqkN2HMhtS47qembcbuSvEvAeVdt/wADqG5HdxRszkIQvKbj1NUq1+J3RfcXiRDSElNYGjT2Shtx0N09zmLbLnbucXfe2+/G5GDre04+n1EdZX0h542FY7xBh+qf7N8aR5aF5ssNUjiysvkzV2kfYXZcxqeO8Zfs3T0cjyLqcvo4bar2Sfa4r6KS3+JmRDjmpQfedVcNiA2l4vcqExeB6G517eVHk8UNnwZIy4Ge7MfYW7idyCmsQ8P0tcyZ5ppJc3tWe4iSXiZkkuG69xD4SonJ21SJDi3Vru9IecV11md1KPwvfcfYOkV6HWHHaxMc0qFSkmpnMk+lMt2e3pGoy5pH2GRcDHLJ7M9GCVawTbDsiRnrlQ5jrvNbbTwaR2EXj2GfaBXVHIbaJGn8Ydvp5k9Uu0/Dw8RWKDXZlcju1isN8kp7Ss0dltR3UVrJSfefiJ2mo5Y5yyZ1OslKvRLsIPASZX8RtyG+TzJjmdct48qVddfaazT3FuK9rXPdYWnBECO5IRyhvPw5vYrt3+AjJVOcmVxPLI7rsh2yWecWm02R8Pv/ABGlUWmQ6e2jqLWjm5sorbGDnmWqsVJul0f0EaqSbbT6x9hF4EIWgx25EjUkc9f9wlLYbrFUjw9TmNXTm9QzDGXUHKPIdht9dPN/1CLUSUxbiFttvyXDc66cr3d9X+4aYIwm5iSoec0o7XOccUm/ZuIu8z7i7N4hqbTpFcmabfPzq5yvV71H7O7tv4DaMIxY9Hjojx28iEJy/W7zP28RSJn4K+/Ij0fSj1Rvyfk5qZTe9pZFuK/aR+JkReIk6a31ZDbkdbS1ZtSOotJZFuM7XPKf4hvjSqOQ6hCbj0ORU4VQlFDe5OlK1xzcsTbi0K4tkd8xkdyLedyERMKn0eG7R6HH0tVRuOJSozPeXefZu4dg0yYabRLRI2gUPTkQ48j4xH+TV6VrluO9j4/gMD2hbRNOsLcbjtLdWrM5m4JLw38RbaVT+UTJflCGtEeOk3HnlcwkF9bvPsGX4pwbUK5VKnIwe4uqxKfkzKzJurMRmSE3IsxkdyO1jO3EZwSnZ3+Aa0h0MbiYb6RDjjixYYEGHT29RzKj6St33iqzsVOSOjp7ekj1lK5/2Fw+0xDSHpkzpJEha/rKuOhzhD4mrrs5HzL9PxVR4/8AviHV+q3vP7eAqVXxxMcz+T46GvRzOJuu3gXAhEaOp5wEXGEvkOXxNIcOC+QwmPzJjnKJDi1r+l+RcA3KJp9I4JRSG2/OCrYgr3J29OP1+r1uqM697ZdSrNakQ+I5rbnxfU5npCsOOhR99yQ5qODocZyZI83kR9o9BdqPMsns8oueHl/E0WFkZW4K3SGuTt6Ynic6Md1L7TisWGO0yHA58pON+bEal3ow4Ya1HBujnYnKd67ggJhajgs09noxBSGxMlkqBDqPpA7aV0YaSi03PWB23QZNRs+TmpccTjg41ajgMZXDADJqAi3PkwQ3gmkYspApSFCQEvN9IFEOik0MVb0wJpCJr6QLo4hkB22goTAIl3TcR9MP2lN6YNdiZ5iHYihwlGmFmEN6YW0S7wa4J2ZHyY+oIWWjTFhkJEHUOwZtFpkO++GWoHbyQjpjM1QXMQ41ACSDKIBWDiWFEKDa3SWC6TAIesKDgmw0ZUHDLwsloctq0w3fdBFuhstwSxJBlmFNNzvBWEfKBclBFnNEFIsflEhpv11Dg31ek1BsvBkvkbkjbBQ9neH2qXhtvlE7RJvmpsST7TUdt9twyCv4+xJiioKkViqSJC1qNScyuYm/YRdwgJT7jjgbtK6QZfuNSaTNkOZNRzPw5otWFZcjliG/QWr7vDx7hTIvaLPhw3OWR+jz84vxHRA5pkjiWa5+2k7Ucz51NqzdqszSFb/G6juYe0hHLMYUrpOook5vE7iHxkXJ8aTfUzMZf/7doPKdUPJ+IKY5/EL7zIvuFzFA9Q1HGTeG8PrkNudKi2VLfrn6XsL8Ri8nEUyZIdkTJDrq1qNWZSrmoz7+z3FuD3HeJOUOIp8fzTSfW6x/6dwpnLBFVehVhJ62p0gByLyj+kNoJagcMv8AJ5HSDcwGJ0iQ55vriSg0lynuIbc5/wCuAVj1JvU83n53rf6BWdVG3HOjbyZACkO5tScjt6bYqkuU5Ic6QSSpPKHA1qMdv5NsBZFo1NTow8S3yfpHOuAjt6bnSNg8tQTFkkGJjnJ9QJMSNRxbeoIkpem3ph7Skajmo45kC1iCf4IDF9Cc/fI/PydZPaouO72fmQQoK+R0dGo3z3ekT7T7/cLwqPyjo/TFYnw+RuL6Pmer6vgMHAJ/ErNSe0/OBrFej6mnIb5iwlU3uUTF/QHRW+UOIGZxTWS1zalHbw/Ljx20furnolfqH2+4ZS95xf1jFyrGpDhrb1Ouk0/WIyt/cUxQzZ6PCWsADV3jgChyROTtBHDgGYgsgCOHDggBVxHJ4gBwABVxApIFHJUABQkhwnowi3+YO8v5MUgEnARKgJqBQxMMvpAUcgCoAsHJUAHDl9oChQ1gtyAGdwBF2EADlK+T9AcZdhgp8QCjAAokwYlBJswclAAPqADcBBwADZx2dwFI+0hxl2GAA1yHXIFHAAFQ4lguYgB8QADmICf6+j2X+wzAZSHZiABJzJ8iPM5RDkLTqtoUrLwvlIlFbuuQj3XHJDi3HOutQJmIFAAsy85HcRIb66FEpPtIWuVjCHIbRIjx1ol5i1E9ii7TI+G+wqGYgK+0ADmdL5ZMdkOdd1WYXTZ9RY9U+MTG88SI9mUrsz8S91t9vZ3ihNkPTmyWl8o2Pwo/k9paFyJEhMpO9xozcy5TK57jJKSMj9pcLAEy1UbDsyG41XKXXIi3eslKb2URlvSq3eW6xhvjhDciOiocnQiXmJPN9Mj7+/ff3WEHHTVKe463DbdRk62VJnuLidrcPHcG83FNUc+LuNx1ozErnNnfdv3HcvwEAgGqJMmQ5DjcN34uotRKUndJH6Xfa/aXAXrAGO3HMmG645kkITlZeUnzpFuJB9ucvssXeJ7BeIm65D5Q5DRHkNJQlWVW5VyvcuBkXeR3IReM8CR6xq1CluIjy+tlTuJZ8d28rHffchi2WkPcXYbbrEdciG5pTUc5Kk8Fn3H47tx+0U+jYhcpczyfUOidSrLzvbYi39oncI4wcmOeQ64S0TY6SS24r5YiuV/BRW49ty7jB8Y4Nj4gb5RH+LzUJzJcy7l24Erx7j+4SMmWJmo2HSHhneHK9MjyF0OqcyRE5qs27Nb8T/Lv4C7RZGo2EykS7Sh0l1tttf6/R+AbMuDPNsuP28L4fXHhuf4hNuzHyqsafWc/lLcR9+7de4UE5+CnLUxzbTjD9pMWOw48jPCpnQtp7NQ/OK3HY9+UvCx94osKI5Mc+h6wQaZcmSF6npqNX3fq59piwMx+Tw0Nt9YenVFQjg5Jy6kvT6XD00aeRYfu0noxWWZkyH0noCVZxN0em4N4mZKQonJxIJIQLVabc/8AwhIsT2xpkiUGP8viB0/YEm5LYUSv+IGRqwqkghl2hwaQWxAKQ1WkIKaD1SQRTYBka4wEVRxK5PEJrZATIi+T6nnARUVsSmiXeC8nBqJMh1RACEzG/NuCXcjBMooeEPcj0VaQ2HzNb+cBHoH6yiJktabgjEojSRZG622FyqTbgqjZdGEnJEiP8oBNg4ly5S384gJEttxz6AqSaq584FG6u4HuL2/5LgCecFdbrf6zf6B0zWmxe0R+2/ySqmwhLLow3KrxwC5bbnmwm4kqvUSp7epUGvrfmNIilZtP1RQKGzqVRH0FZhfWl9GGgsHBq7wnn8fvBFuBA3BoZC61BMyBUq6MClYCQ+YgcuAKDJ4AAEiHZvYBzeAIriAAuYgczsEjUDJMABkmDqMETxA3IBRxcAIIDHwEsDs7gVbCAXjmEA5QHsJzUcDQkA0dWm4ACzEzqR/5QyhM6czTElRHNTowFVQ3DcXI9Bps3FCWaQ7RpiGveS20R4fPkOp6vq+J+J9njYSOzbA1UxZVGo7baM/nHHlXs0jialH2mV7EXaZkKVh6BMrFQXIczuuuq6qd5nfgkvdusXEeosNQm8B0umYf6Ly7XXib0079IiLMvhxQ02SrnuI1ERFxuOXkX6LB1VQz3EvQcJU/AchbnKF/HUojtyHnLIURKI0pycEqNR9hnct3YZC4R2PlB52+EXjKRMrlMwnDcW61T08qkJb67sldtIyPiSkpSsysRb3b7rb7hs/xnXMN0tqn4kmeUENJyuPKVz0GZ7kpM75yItxXse7iPFctpZPQUOwyL4Ym0Xllca2b0txfJ6ZpyKh3LkKIjbbMiO/MSeY91rqTvuR2tHwP8ETKXhOXjiZIeyV1KG4bOY8io7Z+dtexmsyMyUW/LbsEk9svwn8IDaBWNomINVeH4jKKTTW2VGwcpxozNyQtabGZEtTiCI7mZJI+zft8aDDpcNqnw22mokRtDLLbfUQ2krJJJdhERFYvb3i5tYwjPRx8kDjCfIw3Q5uIKXH5Q9EZOQqPmJsniSRGq599iVv/ADMBs42hYT2mU/yhQ5nPRZLkV5Nn2llxJRcDLxLcfYZiGxyTmMKhH2bw3Fx/KDJSKw82nnx4BHvRm9Fbp81PgSj7LHdqdh+n0+nx6XS46I8eO2hllltNiQhO4iTv3EXjcZ4YxWq0qn1RvyfMhodaR1ew0He90qLem3eW8YXte2C0uuZ6o5Hd1UW0a1T20oqDFt5FIQREiSgrmV1c4iM7GRncb+opFPb1JnStI5ub00l9Iu0vEOIxx5jfR5Foy9ZO8vf/AGEOOf4E1sfNHHGzzHGE9KqVzSqFKdc0Y9UgqUuOsy6iFkqymVH6i7ER7iUo94suyXb7jTZHMQ3Hkcro+oWtTZDitNJ9qmlERmyoy7UpsZ7zI+Je0sX7Mo8xuRMpbbUSRISaZEdxnPGlovc0OtnuMj799r7rHvHkHaxsUmUuoSP2fjrhOoSavJshR8/ffNGdMzIytezat5cCVaxDSvkay1kjnwe09k/wkMJ7XKe75PkVCPUITJOPU2Q4kpKEWuZkhJmbhEV+cg1EZEfAysL9AxbQ5ja3KfHnTcls2jFWjjw572QjPvsZ2O5brD5KRJVYw3UI9QjuS4U2mPakd5tSmH4rhb7pMjJbZ2PfaxmRmRmZHYettjfw1+UOR8P7WG2smUkt15lR3SZ3Lp2kkViMrGbiNxGe9BFzh2xjCRnJ6nrb9papqfE6PHjoX6Uh66/6Wy/FYj11Kocs5RIcj/8Ay2SRv+1V/aZgsStUuqR2plLmR5ceQknG3mXCWhaD4KSorkZH2WM/cG80aKGPBGz/ACQNbwjhfEEjllYodPkS8xKTK5Okn2jI8xKQsiJSTIy4kor37RmmMtl1UcxI7iRuZy2I6oktpTuciIJKebl4KI1EZ5i3mXEt41h1bgQ1+k9dAxthv0OmrkOo8yY3xfGbqDWB6O5z1qLlyk8bcSZI++5XMy3WuR8Q+mbNsWYobo9Lh091FERkeeebVudc4Wykd9xFuIytcaJtD2NYbxRIXiClttUyt5tRTzabNvH3rSVspnYrqK/iRlchlrsTGlLrC6PWOWtNR09ZTitNRbucg07lF4lv7yLcOB8dxWTvhyVPySr2DsWN1hDdUp7tPhR1EzDjqUnnEW/MvKfEz+y4tTOH65Hb5RMhraQjqpVb7TMvzGKV3FVc8uR49DmLaiNKRqOKVnN7nbyM1XOx8LWvbuGh+W/ifKOUZ1r5qW0q6xn6NrlvL8BlZ5N0WIk1yHUNTk6F50855xRc3huSLCVfh0uluzJji86En7b2M+b7iMt/rEfYMqm40bw/MhR5jnK3ZbhcobS5bSQZHw3HvI7bu3fvDHali7/B3Y9LbdXyhOmnLe6vqlu3mX2eIFW5NGc5lv2f7RpFU1apVG0NLdcW4zHTwQ2W5Cb3uZ23mfadxPKnuVioOyHOvIVmV7T7C8BimzbGOH5jbVLbmZKh5tyK9zHEn3ESrZvdc/Ael8GYXbbbRMmNoXIW3zeGRBW772vbt7b2FThKMioTRL4Rp7dPjtOfKr5yv7e4XJl/TFegNcnkabn6/KwmzV0gSiJitQW55PluR3MjyGXNPLxvb+xqsMnxLAxg45EqFDrjsR6I9raeUlk8Xahd+O65EW4rnfsGmvTNOQgNJDUeR6n1fWA0ClEzdraxh/EHK8F40jy6FIkJW3le6ju6xE2su0yM9x2LsIU2l03EFDqEeoUPEjsSI62vlEdNjzkVyLOSiMiMiM7GR3I7i+Y+oNPcjx3JDbS16mZvm3Wm3aR3I/v3GICJEjuZNRz4uhPSOcTVbiXZczFLxghpSPL5sttgikN/JhM5ARXObbGbTPUF1JDSRJbjt6jjgjKniGPHb84j+oUusYpcmZ29Tme8aQrcjms5EIkniLE7bfxeG5z/AEldie6wpcl5yQ4rUczjluuOB1Co7kzO5z8mbrDtgowPOsslMaxojkhzoxZabTuTt+bCsaPHj5Y7bYkSLk7Ye/QhIbavJ3ECVYc1BWpknUcEvTnOjQN+PP6Oa2JIEjpP5hKRlCNCrbumOw5Gskg90giaszpt9GH7UsNqg7qR1h5Ji8FTkECIdDgy1HFthN09PowjYIhsGdU222AJ0NHnQm9SsAmrU82CkoJZiC6Bm57FYCKS5+u8JmVw+YXqdGClFFJE4EEammHUctTzgFLOmDpSLJFSYDpplxtvUBWEhyo3G+j0/wAA0S8iJSHGw5ZmOONg8WgTJja5Dcda2kJzKVlCZw3G/N+gG0TkM+42Iaa5H+czhSU843n94innBlYzStCDx9IEzUDKdCJrGLOgMOBSMFUsCAMogXoxyVgAyWOUGOSbgTJfRgyHOjDyTkFTva2ObSBbMKJIIQqTrYdNtfKegI7K5qdGHqTc0xYnIGQYavqbbbCyzDaUoVnoEBmscynpARawLK+kGaLJSOQtOEy/xBr0+cKow4LVhJXxxr6w2rOWa16hsal/50muehmY/wD3DYTk6flCJI9TJl9x3B8aan7aS/p6Cu35pG8u8M6q5puR/qjV+RrwTj89yRI1HHOYsGWYiIE35MSDpfKNiic9B7GlaYM+8450gZtpc1BKMrbczx3OoFgkLAlfJ+mvmgJDznKFtuegANhtvpGwmvpHPpikSPIDjbjiG3PWDyRp6mmIUnuRuA6ZvSAyUSLjHRhqtro+kEnGfb0/QBH2AyCDcZDyCrTbCbyekBTUJLxgk4sn4wE67C5ZDdc9NCTV9hXsG8V3pBOsfGG9Nv6v1iPiX+olrINdDEXFuai9TrrUH1INvU+lmCmJ4Pk+uSG2/WzJT6pGVwjE03HNRzmDn+8HK0P8ULb8lu+vl5v2kKAoWmvyNSP0fUFVGMzv4vwOUsAkwJF2EOEHWFuYHKQA+IElgABRAw4cADh2VwcDGdgAFAkVwJcAIAFEEE1rAKMFz+IeQOHDhweQCmoHzeAJYxyeITAPf8gAMggVRhgcOM+0xxK7gCgkAmRjlmOHCgBQYEzcMAkCAAyeA5XAFAq4gAAGSCjgCYJncFUOUAALJwEj7BxF2jlAKBMwBF2jkhRtOo4IA5tpxzzbf9O8EWlwWqlnDht8nb5nrKVxV3mfd/oIWuOx3JGnHyLydbLw/wBbB5AjQqEgqRdhCgDM+cGqbO8XVTDeRunzFtIXbM3xQrjxTwO9/tFFwrhyRiCoLjtuIRpMm4pTnBNuBF4mNLw3QaPHyR6h+8I6yVKtlAB6O2RVen1yQ7T5EeOt2Q2emrLY9xXW34kZXMiPtKwYbQtjbkNuRVMP51o3q5KpPPt3ot223kR7t9uwUSiNTMHzI9cocxeSOpDiu3SO+4y7yHp7Dddp+NKG1VKfkzu2S83x0nCLek+2x8SPtIxi2CR5ew85VOfHpchbU2I2ei586i+9tRHxtwK+8g+f2i4oo7i/KkNEiOtPVy2y95EfA9/EjLd3i+bQNnUyh1T9sMNw9VpF3JUXfzb7jUkvSIzO9i4GKDX8Q0OoQ1ucjdalo6yVJuhe+2U952L2EI/cWMqVi+h1CZ/jEPk60OakWUlV8n0VeHCx8C3940Gn1qPIc5PqIXzSVlSq5K8SPt9ozumUrCdcyQ4ba481foqcOyDt6PeW7hxK3iDyoVcwW41UNRDsfNl1E8PYpPHf3luIE2osSLdjHCflxvyhS8iKhH833O235Fn+Bl2iIwriXlDfI5ja2pDXRuNubjuR2PdxK3aR95CVw5jWn1yZ5Pczx5C+c2lXUX3kR8Ll3BtjHDUhxxeIKG3/AIgjzzadxSCLs8FFwI+0jMSWSdTxDT6PT3ahUJiGo8dOo4pXd4d5naxF4jyjjLE8zGmIF1CZnQhdm2Wfmm73Ii8e0+8/YLNtOx05XNKlw3FtRI/Oczbs7ncZdhJse4+JiuYTpfLJHLHG+Zv0/b2e8dnGqMrJ6hoVOcjx+kD1tgTzlPbBCh7vqDt1ic2+xFLZbcbEDNhuC5HC+bEY6z8Y0wYBMqyHXGxIRqtph7No3ygh1xtNzzYnRxKyWGPVBIsVEVBtYfw5PUFpiaLezL1A6bdbEDGfEiy6LIJEjbMCaQg2sK6nsAABoBHWwpmIAvgAhvIhlIdYg4SgEU2GSEQgG0gKEA6wgGrqREzIQl3CDVwAEAuO42AeZ1GxMpYCT0PUCwUmVtxrTCafyEjMhONuemItT3SCWjRMWyAqTcbCaXwunpOkEZKFW3A5jPdIGWTwB2j6QIC74cY1JGp6gtBHptiEww38TQ56/O/ITJq7x1R8GE+4E1AucwUjBTULEK5ujBS4gAJcQESFiNziFkBFHnSCuXxASGIwB8AmfEAAaCgUmAWEiWAQuOBCWBzgKFQr6HvDclBy2noxLAIDMugqwmktMICZZ6Rsc4yBgGHrzQBoeYekfGEBbGkjlDjVPj89byeky+iXiI6CfJ5CBJQKXIrmKI9Hh59Wa50znHk7BFdx3t6qSMyL1kkXaMLZqCyb0Qla8F22T0Cn4fpcjHlcc0YVPStTLiuF0bnHLcTynzUl2q4FuIxK7LK3IxRiDEe1DEGePEhRThw21cIsc+esuJ70oTYz7TUo+FhUdtOJ4bfJNn9H6KmU/TVISngo020kH35S5x96svcLVgtqHD2JohyP/japGp9JvVymR91ybt7/ABHhW27zPZjxvaryyl4ahSMQViobQKxzHam85IipUmxoJZ7lfypIkkfYReIl5JVTGFYhYDwnn8oVW7aVN/7pHPc5JWfBJkRmSS4mZEYi8R4j5PpUOjx1y5sv4vBgs7jdMtxEZ+igitmUe4vae/V9k2EW8Hx3ZDkxEuuyHP8AEJyeb0hEVkIIt6EpIysXE9x9u+Usmc2OsXwKhszp+DMN7P4cdE1dUao6Ycj/AHpo2HFrKxGRqsls3LlcysZne5iSl46mR48in/s3L8tx1cnZhuJURKWZ2SZrMiIm+BmfGxd4jaS5UNtG2yFiSQ5pYc2eNyY8WQ2n9+qrrRtuGSuBk224tG8bi3Ro8htEeR8YQjmp1OKvs4WvuMbPUzzIznCOEnMPw1yKhM5bVag5yqpTOGq6ZbkoI7npoI7JLhax9otsKK5qfUCkylOUvI5Dc1WUc3TUrno9h9pezf4BaI+243qaiBA8iUxpxxsMIkNyG5yiHzF+k2pN21fWLiR9xkJgz1AwkNuanR+t1Rm/kMdR5keQ4ptxvSd6ym1K63iR7iUXcZb+FxE4twph/FFPXT6xT2pDWXmqVxR4pPsEwhluRH05jefJ1ew0+JGW8jERVFVSn5/97iITm1EpstJdyi4HbvL3hBqeQ9uOwSqR23ahDjyKmzHT0cqO3nktIvuJ1st7rfZcrqLsIiuPM82HIpchbbmdC0c3m7yvxP2buHaXtH0vemtyHEOamT0kq3c3x/IY5ta+DnhvaI47XKG4ij11aec4lJ6Egy4ajfAjMrES02UVivmIso6KrNejM50nmvZRt3xhsvmf4PI1aetXSU+RfQV4ptvSrvUREXeRj2xss254T2qU/wDw+oNR6m0klPU15RFIQR+kRXstJeskzI/AeBsZbMMaYLckN4gw/IjojuaantRC21X6qkGR3Uk+xRF9ggKLXahR5keoU+ZIiSIitRmQy4aHEGXalRbyvwPsMrkZGVyPrU1g53X+T6oOu8ob6P1fC32lx924Rkk48NtEiZMd+q23u95nfd7LXHmbZL8LRtzk9D2mOZHVuIZbqzLPMVmyknXbSV0nczu4lOXtUSbXPcqptMw/S29TypHdX6Ojzy8OcRmkvedxnvH7FrqWFl2RM6RuPIRHQnNqKbNBcdxb/wC4ja1BpdYhuw6o2hcdaedmsWXxI91j7j7BmtY27yJkjThtoa485XSrT4lxK/uP2HwE7hDDbePKPLxBWMQTZDtPcLlFLbbURqQe+5KSZ3IySZlly9Uy3bhhZZGMTeH8GfLoDezvEC6ph/yZiCEtOVyLMbS6aEdxnY7H3KI/aQc/tRS6pWHaxVMPro7TLaG24MVkueRHY13IkEozM7mfYRcLDSNoGwj/AA9nGmxeoLXE0dRVNecNwlI7TbUszMjLgaF3MjvZRGMexXXq5helx5lchoadluG2lvMk95FmNXG9ita+/fuGOm2Gjprn/wAiQxRjbZvUG1w6phOsOoXzdSOy3qItwMlEsjI/+1jFSpLtPxBWGnIbcjyfT86Y/KkpJ1TiiIrrJNyIyIuwwxlbQnHIa+R5OVupypVus0R7jMu8zLcF8GU+ZpocjuZGket6V+PtP+4000iNeSU2kbM49Q2f1XGHktp2RCS3lUllRurLMkj6pXNJEdzuR2IzPsIbL8E2oYwp+G4lU2gOL5FqITT48hNnENJSSSUsrEZJUfAuNkke65itRNpVYocPk8iPEkNNN5cuU0HbgZXK5WMuwy3idoG2zCcjSp9U1aY67zUqesbSrdmdNiSVvWIu7tHMpzXk202PWGLJXliloqlHj53UdaKlV0LK3Fru8Umd/HjfMYdRhzHFt6mktHWSrcaT7j4WP3BHD+MJFHjomUuY1LhOp83qXK30D/VxLVBOF8cOcohuciqHziU5HL/TSdiUV+29y7B0NRkYNe2MZERzzmmv/QZ0/tIbo+IJdDrEN3I08tLbzab7t9iNJb78CuQ2HCtKqkyZ5HrDcdedWVuRrESFb93E7kZ9hHu8Rlu1zDUOn40l8jhyEIiKRHSqQkiWp23PUnL1k3OyTPiREfaI1URxexVqhVJFcqGo5zFr6qexpHYXt77bjMRuLsROUOG1T4cNGrlLpHFbk957t/2jq3UW8Nw0Nx20LkO2U445vJBX9Ut5+whUqbVYeIMSLcqkxC9LJI5K4lRcqJJndJGW4iSdjNJmRmRkXYMWbpfR5hfxU238oIqdibo+jCcXC3SfGJAk2qNS4/yefJ628bYgZPkSwVVxVQmfJr54FrD1Qc6RxvIn0lK/7C3/ABdvzbYbvzRf9jD5fIjI9Chx2/jDmf6IcHO6NEdv0OanKkg3kOOSPNh7SoDnnHGwGqHlPhafSSOesMqi/wBdtsSspzTbEG90jiwGchqTOo4Jemlphuy0HTZafSDet6yMrO5EmkgCtQEjuCRUTemPQXcjifaMUKCctzowVaXNT63VApiuOZ9QMzZC5OkDR5Wo4JWot6bYgVH0gH4NodQ7ywzcMOFKDZwxjJ5NkAlwOG3Q0TxCzZiQY4bV0gcpdDYlAxKFqbJwSBdIFiQGLTrgdIWLTMyZpcbU84LZSMJuVyQ1Dhx87rqiSn7RT6TyhyQhtseyPg7bKnIcdGIK430uUkstqT1b8VH7OBCpTUUTMqmI9nFPwPs3l9H8dW2WorL1jUZFb2bx5wU1puLb0x7p+EPTtPZ/I0/nmOb63SJI7ewh4vqkXTz9GFVPdGTKVWWW+fp8wV51IslVT1xAPoEWG9bI9ZhEOXUBsvo3BjsbphwCjBDUCnwBsMVSYFASSQVR2CiWKkgEPgDpUElgJwKtKBlnphog3A9aTqCkDHUdvUb+mFlJcbbHRz02wLrgZDGjq9MMJL+oHExwRq1CclpYDKWFWDDckh00nTAhsfMoE9hyS43UGm/pfiZCCaMTtCa+MI+sNazKa2H+LndTFkjU9VhP/wCxQYjsQajciO367ZK/Hd9wd4hT/wCZF/8AJjqV7dJJfkI7Fb+nMj/8kv8A3DWXjJKX0Eadcbc6MWCC9qNipx5PgLBCf6NIIi1RYWUtth0qHqdI36oYRXm3BJnI02/rJFoxYgkHjM9dwFYa6TpApO+LuI0xowQxnM/KBkRuGJxstT5MJTYHSDMZHlPcbEoidqR0dIGMiFphEkAiSOnXNQJpLUcBDR3BxGLo+k64bKHDMQS0E9MNILnR9IFn5rcdsICp7TILbciPUG2+lWk2XFetl3pM/EiuQozMgXraC/qUePI/jZVJ9W5Hb3bhncVfSfzDnmsTMJoc1ZXxf+UVqxiwVfzAr5HYc8zt4vxDJUCnxAIUBM7iDqAA2MCkgUABkmOI7goAz7A0AcjuBAETZgLmKExTMQOhIIgT1EpUiQ3yjk61oExXUZAmnr9GAymLDKgdJ5vJ6yfEEOm6mTow9BZIPSc+bDhmlTHOkbj8wWBET+GHcP4v8nzPVBgWSvMYemTHNPUjo+soy/AjE1G2fuOecqDX8rZnm+0xc4mDvLlPXIhuLS6i6cqeFy7O8R0F2RDc5HIb6nNVm4pMPtGhkxs3j/8AEZ/5bf3B17Oo7nyn+UaXTsJTJEfUbcQvPzk80+4hLM4EqHm9QLMRmIzdnem2txtxCMnt/wBRVZVEkR3PXR6w9PHs4mOf7xzF83nN9bv7eAhajsNkSG9SHI6Vauqpvdv9ghMeDzYuI438mEiQ438msafWMGTKPMXDqEfI6hXOTl7Owy8DBYGDPKEjk8eOtbq+alKU3zf6BiMzAlxHoOLsOrEdtEiRhvVRlzK6Mr/mJZ/ZXgdylrqDedDqPOMpURGk+B7jLsDyB5nJAFLbjg9EYJ2SUvEFYW25H+JIvqKU3cvokdrDQVfB0we5DW424jmeklN8h+4728AZA8bnGc+bzgyIUz5OOv8ApG4Yg2bfs/VHae5kdyKzNqTbnkfA7b7ew+Aj04WjtudI2KIMriUOZI843k+t6InY2z+Q50nLGkfWb/O9/DgNDaokdvzeRP8A7RrdPw5h+uYH/d0I0op85uxLadTv495nx7DzBMDytMwRWI7nnGnUfRcP8DIMV4bqjf8Au/695ENlXSukW43634ER+7tG8YXwDR6xQ48yoR4kvVbJScqSPLu4K3cSPdxEOWvktdx4YbpVQcc0+Tr+tlOwtNDwlMkOabcfVX6qUmY9mSdjWH6g2tvyW0h3L0astiv2cPzuHWFtmVDp/wD8H5LUGvOc22bsuR7yUR95fYIViY8HjKrYDmaf7u7Hdzc3Mk7K8D/0FJl02ZDcW3IbyZFGlXNPm2Ow+kVTwDQ65D8l1SHmazEpOXcafYdhku0rY/h/DchqoaaJcJ3mqjuOFqIO24yL0iPt7SFRmpCPGKGxJUKhTMQVBqHT2861qy5lbiLxM+73DaKtgXD9QkOuR6W00j0UpT1RedleHcLw+Wx5keO060nNmVYjdb7SI7brd5b/AAMXknJSMP7NHML09blQ58jKtXR7yURXPuLcGdRpPlinrmQ3MktnnJ71oLiXtGiYtkzKXMdj0eoR5tPWnUZcSkjNFyLmmfeR3LeXAuAz2G65DkL9fU5yU25v68AZKLBs2xg3UI/kuqOZ5CObzt2qjhw7y4GQ2nZzErGG6ouoYfb5bT5Hnof0N1zLfuMrqMj4kZ+I82YioGn/AOYKW2trIrM8lvihfrF4H2iUwltixphuY05HqCOZZPSNkeYu4xDQHuF4o8yOhxtzr+lvvv8AA95eNy3jzttpwJ5DqCK5S4aERJasryU8EOnv+w+Pt3DRNm22WPijSh4gbajyJHVkN7kLWe8kqLflM+w+Bi+1ukU+qQ3afUG0SI8hOm4lXpFxsW7cfaRlwMTgeTxIa5EORyiO5kdQrmuJ4pMrcPzIw4rOKK5WMjdQkZ0I9FO4lH4kXEaHtB2U1DD8h2RT88uEu+VxKd6Ldiy7bFYr9vuGXPx3G/8A7gYQh5SosyZnlx21r5OolKcb67RnwVu3kXsEnjXapUKPhd2nuOLTW3VEy24ngpBkd3S3lY7Fa3eZHvsK7T65Mw/MRUIcjSWjrJ7Fl2krvIy3bxRMdYj/AGsxBIqHJ2o6NyUst8Eknt9p8fsGlcdickXTqdIrExEdv01ZnHFX5pXuo+0zMz+07jRo1Nj0+OiPHbyIy5f9Q2wVSORw9RxvpXek53jw+4Tj7Wn5wd8Iaowc9pBGYmo3qAeQiRbNtuOGzjrY0JGcxqPDjrc9S6lfYKbGfckTNQWqtq1KfI/5Z/dvFYpbfSfzCcgTCmW3G0BnKpXzYlW0hZbYoNslNlU7T82Ga2nG/Ni6Pw23BFPwf4YWuo0R8OR8mJViQItUTTcCzJOCsgyfjvagXzEI+GYc6viGSx0lYVI7hiToWQ4AzHFyHGdgkSgcNADmMAowmoAZuB4ABZBo6HK1huJLaAbSBX2gE8ABncMgTcabcEXMo7bnm+YJgjsOVxCa2NF4KXMpkiP5vnBqTzkfoxeHGm9MMX6VHkfJidUVkgmpLbgexG+UOabfpgHqJp+bzh5h6FI8qNanUzc77BGrK2iX+mNcjhtN+okv9fvC6lAqfNEEzUOmC1OdiuYhxHcFSY4y7DFCyHNIOktMFSkLJIBMgSMHzGEjO4Aj+cASLJMEAEoCAaCrMIrIGcMJGfaYBCzZg6gilYVz+ICoh2g8JYZNEFhLKYqCafsAp/IKZSCJHcBYnGkajYr8ZWn/AFCywOoEy4LYRJvTcQL1gvTwnh/EG0CY3ndXdmOntUhBJPKm/atwySfZZN+2wqpMN6iHA+21YmbwnheiUPmI5XzlcC5jdlKO3aZmpJl4kQ83nfDtPT9Nw54l4M8aYrGJK4httzVqFQkGrwzqupRnx5pbz4cE28BpGJqzDwfh+n4ThuLluxElFZbSrnvvmalHYi7MyjMy4EW8zLsb4bpn+z/D/lyoZPLdTjmptSuMWOrearcS3XM+0F2f0NvEFUkY4xBIREp8ds8rkjgzH4mRdt1bjMy3nciIt9h5VdfQ9Tk3Kb0XhF82ObNJENt3GGINJdTltkpx5ViJpveo0IMzIkoLt77XFjns1TaJMj/s/MXT6EtK486uMuG2/UGN3QxkkXOLesuUGaTQZ2RmJR2r+F6NiTbhMZrGJI66Ps3aVmptFSpSH62RHZD0pRGRExYr6VjIzOxmZFc9reix3G0NttoQhCSS2lKSIkkXAiItxEXCxcC3ENktTgk8yIakz6PQ4aMJ4fp/kqPSmybTBy5DS0Z81zcZ5krO5k5c7ncjO5GRWSl4tkcyPMc5qOqrtT/p4isVamR5GlyzMhcdRqjymbE7HMyso0KMjIyVxUhXNXvuVzuI6ju1SPIRS6xH1XVqNTM6O2rSkWK/ORvNlduJKM02IrKURERLZAzYEobkNoc1ErQvqq7FBtMprbmdyG4iPI+j1F/WLv8AEViNUvJ7em25nWvnZc272l4CwUubHqDfSSNF31Vel7PANPJA3jO/GOTyOidT6Obs+j3kfeV/cDul82C4njSOR8j6i8xKbc7UH3JPsv3FuFWbxFIo8iPDrnMS6rTTIVckXvuSoyIySZ9hmZEfZvEzh9lZLQ1Icbc03Ao9Jb5/1RxcnkN8obc9H0RA1aY23n6QZjiV+rMx25C3I7eTP1k9gb01z4xpuOc/rZVBRbuo4DPRW3G/N/ST2Gn3kJya9wbFWEcL4woa6XiClx5cdd+snek7WKxlYyt2WMi8B472l/BmrGE5DtUochFQo6ErVzkmb8ci35TJJHmI+wyIrdvaZevnJkiP0bmcNJjzbjfnM+dX69vvFKcokOGx4TwlgCPVG+WN1BC3Wlc6KrcSbFct9zv7yLfcalTsO1iqSGo8hxa+aWVv0N30S7u8y941HEGyjC9crkKsR9WmOx5Gs5yNJEh0jvm1EWsot5n7RuGzfAGF6PHXIw3WJbue6XJSnE6iSP0VNmRkki4dntGHJjZYujMnWYJhLZdIbySHI/RZebmb6x+F+PtHo7Zfhej4fjyHKe47qyNNLinLEaSTmsREXA7qV293Hsd0ag4khyJbeII9HdQtwnIsiClSFqb3kZONqKxGXNO5KMj37u0lZkqj0uRp+UEIkI+TZ57m+1jNCTMyv4jzZX3Qlq1lDXaW6BSodP5Q5T47UfVc1nNNNiUs+KjK9rn2l28RgHwndiOG8eQ/LkOZ5MxGhs0pVmPkzyEXVZTdrIP6SU3M95kZlcb9FluNx+kyZMvN/wBRA12iQ6o27HmN6sd2/RvbiT9U+JX7x7dMu1BJbI+eWGsC1CnzHfLkNrolG2ltXPQtZGXO7jLduPtv4DTsNYKxZiSOtzD9L1Wo6ibccU4hpCV92dRkRmXcVzIrDTcQbK48OoLbh1BC4mbo83nGr33X4KK++/gVy7Rp1Mh0/C+F4VPjw9LSb6NttPPUvtVfvM99+O8aWTNakeaHtneIJFcdw3IbhImx2yce+NZ20ErgRrTcsx+ra5FbvFQxDhbB+G5DsiqYoiSHYT2jIhxVLcWky61iMiuRdtjK/AhoGP6piDB+KKrWIbcjSrEgntZtJr35UpNs9xmXVvfhvFMoez6sbTK5VcSSIa6ZEdZ047jjZkS5N05bJPeaSJKyMzKxqVfsIT0wHfsa1hbDH7P0On4woeIGqnR50dt5ttmKpotBRXI7qUZ3K9jIyuRnYyuRkV7jLbmZJkP00kpKk7j9/HeKLgyT5HwPT8F1SPHhSKeyUdPJ1dFIbT1Vkdiss9xqIyuarnfeJWLiun0PSbkZ8i/VTfKXaZ7+bv7xi/kb6rHcW9ePHKHkbrEhel85lM8pF32DuXiel4ojockZ5CFpzJUrcfhY7GfGwhJEyn1inr6jrTqesmx5rlu3CoVVzkdHlx6XUOSLQ2aUvK9D9FcaMnCiUjaI7HcxRLh0uRqwmsiW1K3mk7c4jMu47l2hBGDpEOnx6hppQ7NUem24qy1ERb1ER8C9p7xT6Xj/AAPhuuR3K5IdqEREjTkclSTi+Ns5kZkZpIzK5FdVj3EZlYaOioQ8UViPXKpMQumSMiochlV2Et+gklFuSXeZlv7SLgWU690L3VCR5FcU442CnqaYcI4BVCOk0xZjoRiycDRTAm5Sf4YQJnuFIaQ1jQBMob02wjHbDxwhMn1LIeoGIpKekErUkhgSRcDNiyBziwJK6MEJI0i9ScEhTlajYkUuiKpzvSabfodUSKek84PSqlmJwWLqCZfKOB1GcbkdGFEQm221uOBotem5qDQz1GdXpkiQ58XbWv6ojXsF4g855Pkf/kz/ABGl4axNR4+RuR1+r1fs3mN0wSih1iOltttpbq087h+YybN4njGZh2qQ/wB4jrR/KItyO582sfQaqbLsP1iPpuR0LaX9FP28BRq98G+hzHNSO3k5uXrWy+O4Q5L7G8o8XGyCpIelK78FqZH/APS5C1r+ldf2cT+4UmofB8xpHz6dL1cnpJUV1eNj4e+wWYjXcZU0HGmLJP2a4oo+flFHkIydbm3L7U3IRJ06RHc03G1oWHkBFDXUD6MxqOIb9cFQzp/q/wCA1HZBs5mYwqjTjjeSI0otTN6W/gXaLzqZouWwfZG5WJDWIKhDXpIUWmlXBR9pn4D2hQqc3T4aW/USK3hTDUehw2oceOhCEJ5qU+BWIWfU021jnsnsVqZ58IOpw28FyIcjryHG0p+jzs3/ALR4nrb3xhfpj0f8Jiv8omQqW25nyJN5TaVWLjuzd5jzFWluamo56w7q1rA55eSv1LT5/vFdlEJya7qCFkI1BjI1RHuGGbq9QPJHEMFjI0RxIAWICkgKSAWg2QGQkCZWAlwFEnWIEcIKEQA2wAAw2JBhgN2U6Yex1aYpCYspAQfMGdkNhs46HLwCGUo+kDEOX1dIEiKwzZoGbDlkw2TxDqOYcSJEiygT+H/3hArzTgs2Flt8oa1BtAhidaX/AOaJH/yk/Yy3+ZmIzFKOUSGvoNkn7z/uJfErbf7WTW/4iP8A92ngIzEyNNyO4382Svszf3Iay+JCK+0rTE5AlN/KCKNsFz6Ykpl2hvfNiTacFcpEnUyaYsLKRtEwsJFHSZHAeSXSBE1uaaA5QXRjQhBYrrbeRxxsKGrlDgYOOdJ0YPFeEDDTEBFyLpt6gWkKcccB0lqN6YXyAaRUco85zA5ci6YPo8n/AJg5Q3qNitQEVOaYbLacmBdCG9TpA5Za+bGbQEJjenf+T5Dnpx0tuJy+jZSb/aRn9pjKoiuk/mMbJjBbbmE6hHc9Nk/buO5e7vGKRP3j9c7uGF3yIkPqufxcV3OLBU0/F1iBUY5WdfG+AUcDDgjoOHZvaOI7OAS4gAAcDgqjDQAAxoAEVwdsgMB7TYjkyQ1Hjt53XVE22n1lmdi+8brScJuUOlx47jaM6E85P0z4ip7EMKSJlcRiiRDW7CpWfnJTu1zTZN++xKUdrblGgxp+LKvHc0vJ7mRaFZurusW7fu8L+0zC2AzSv4cc8oajcdaELVzeNlf9xJUXZ1MqmT5JK/Sc/ETapkiZk5Q3nydXNYs3hu7xo9PovLIbVQobiOenzauGci3kd95e8VntJRRC2NuON9HIR/SfO8SFcruz6qUPO45DWtCOdmSk7Wvb/UbBTsZNw3Fw65DXHdaVlVlTcvbx4H2WElNxPhuRDXqSGloXfm7u3d9ngFkoybA1ah0eOun1BvJncN7U7Ln2e0QWJFQ5lYdmR+ou3N/E/eJWsR4ciqOuU9vJHzHp83ql7/7CPcgiWBadnWKI8NtFLqjiEIzdC45/0qGz0lluR6ix5tTE0xfMEbQpmH3EQ5nxiOhJp53Gx9nuE6j7TdotG/ho/pEq3Q29PzaP6RC4N2gYfxA41T48hCJa+cllSTI1e+1vvGhIZbcb1Bng6IaswzbpheH5Hj1hzIiQy8hnNl6yFnYiP2GW4YnCckUuQiRDc0nUKzJV6pj1ltPwg5izCcinw/3hn4w2n1lp32+weWpVPkR5C25Da0LQo0q70n27uywuLyZTNkwji7FmIKXyeHR0LdQnTU9msSjT2iIpOA3MQYkrdPrlQ5I7H03MraSPPnJRqt7DJP2iBwZtCqGE6e7T48Np3O4bjalKO6dxFvtx4EYYN4lrHlzy43IWiWu6lK7FeFuBl4GGZm+7PNm7mD5FQjuOIkNS3EKSpKbZbcSMu4MsQbP8SN4glyMNuNNQpsctRKlbkuHdK7F4FYxfsKypFQw3EcmOIW683mU4ngrcVi7riXjo/n4/2Mcs7JRnhGiSPKVZwfUMJ4gj/tJDWuOtwnFKSrzqCPnGm3Ddc9/cLxi/ZHhvyW7WKPUNJC2dZvNvJRGVysfiRkLjtSwVXMQORJlLjx5CY906epZfOsZ3zWI7GXC4oyKbWMUf+X5Efk9Tp7Jt8l1MhOovxtwvfsv7B15MkQjGxOsVDC7NchuIW66ybiY/asj3pt4mRH7xRnqdWKXqw3NVr0XG95cO8bYdXxRT24WH5DcinuoSiOll6yM1vVUdkn7SPeJxinN0uOuoYkwvqoQ2anJWVMjcZHYzIjM7dgWcgzzQpgXPBdbxhS21x6HrOtLVmU3p5yv22P0bgcdNYXkVDlGE3HUIdvrMuMqQSLmZ80lERlc/EyEZRcQ1jD+fyXMyJXZSk5SMrl2lcuIJ+ARtGG9oX+HpbxRT10yai6VajZkhZp4GR9l+4Mp22GPHqHJ6fT0TUblajbnZ6RGXgYz+HjqqTJDUfEDjTsJbhJeUlkiWlFrGZWM95cRaK5T6fh/k+OMN6S2mlFrN9duQ2o7XTfcR24kW65d4hVlblsq2N6xR5kSRIwvL5FKZJTbyb339pbjLd3GfsFT2jVun4whx26XT88hF8ryuYtBdqTSZX3n7DGqUvaPgeqU+O45VITWqlGVtxRFl7LZTK5b+wZTtEfj0fFjsjk8SRT6gyTiUxbkdu1W47JXc/YfHcKwog2R2z3BdDmSHY+KJnJ0czTyuJRq+sRGrdu7RT8Z4Zcw/XJtPbkarUdzo3G1blNnvSZGXgdvcLVhrDeH8SVhqPDxJpZ0kpTbjaidsZ7yJStyjLuIzMTG0HZZIw3S/LkOocthIcQ2pTnnEkq+QzMuJXIy8AyGUnZzWKHDkTaPiRtHIqm3pqcUnqLK9vcZHx7DSJSDFwHUI7tHrEeOh2I4aY8zcgnWy4HfsM+7tFR5PpueusXD/AGeSKpQ0VTD8xqqoWnM42yqziLdmVVjP2GV/AERZKTW6b+y9cXHjuIkQpCdRlzMSyUg9ykqtxMrkXvFAxhQeRueUKe38UdV1fmjP8u4XOVT3Pm8n3e72+AvuznZvHxhT5vlhzJCXeO4nKWe+UlXLfuMsxGRn4iwMn2eYg5O4unuddaiy+3uL2dg2J/HWKG4aG49UWtGUk9hrSRFu3jC8Z4akbN8aSKPyzlEeO58XlJ3E6jju8SM7GXHidrbxo+Gat5cp6HOZnQnnJ7U9l/f4AHkcS8aYkkZ9SqSP6ut/cM6Xh5vFnK9OZkqaFG4ltSdzxW37/aJWJhzyxIdjx3GkSNM1Npc3ZzK3NLsufZvFcqDVQwvM5Q58Xdjqzc70TLvO/A+BiBpmcY/5RQ3HaXIbyS0WS4lXFJf6kKfh+luVSoI+a6yleBGW72/6iTxfiGobQMYSKxI565eRtvuS2jmpL2cVe8WSkQI9Lhojtt8/0lesf9h1Vw1IZZIR6cdGm3/2DWor6RABqRpthJ5zpB2R+Jz/AGOuUfFw1U8CvK6P6gak5qAGKylakdbfrpMRFLj9J/MHq1DoP7x/OAB8lAVy+IXQz0YIpArUyEDSEVxw5+VALSApES/EDbQ6QS7qRFuuCTYMTmmAKQGylOA6UgAcE+F0vhmlIMlAaM+g+Q6HKHBGtpDpviKGODVqDjWCGvuBHFCgEXnQUlAFgpl82M2AY1gNQwkpYAIA5uAdQJ5vaEzcAgF8/gOU6EVrCZrFAK6hiWoCW+UammIO3UFmokfTb1PX6oaFlEm4YTUoGcIJ5PAUZioOjsAISFcviLEw1zByWE84IZ2ASKmsCktQI5iCjbnRgAFRAM4FXAJ5AAAtYIaxzgKZgABJhwgw3QoKpWAaHbRDiX0gK2YFX5CWUOWzC4ZNB22YQC7JCxUtXRiBZbE3SC+cEa5GiYSXUc9BHO+wWbGWGafXMWUrElcyLo+H4JuKZypPWkuKJTaN/YRIIz8bCJiUVyuf4fHcyLd5ubNbKR3I1e4jMQW03F2m3HwvhtxchqJkix+1x587Jvfhc91t+4t52IeZzbIZwehxK+gznyqhtExh+z9P6XOonKg8nehlpO9LReO4rl3XGvNYUpeIKpT8B9eiUJlqdVo6eMp9ZGTDS+w02StxRGXHKGGyrAreC8P6kxvPNkJORMc45lmWY/cRFYrB9sZi6cisViQ4tc3EbcKtSFK43eSvKkvopSlKS8EkXYOCNi+jofk2FnzaNPIhGUk5U2smxZSIvCxEXs3cNwXIgxZUHjJfOCsi1DORuUdGEJCORx9OP1/+qx/YfeZcQs5J+TbCDitQTkp/Ep8qNiCl1B2ZS5C6nHdVqOU+Q4ROoO+82HVWKx+os7b9yk2E3Qq9Dqja+TuLQ6156O82bT7K+5xtVlJPwMg+KLqBvNo1PmZHJkdeq0noZTKtN9q/EkrK5mV7XSojSZ2uVisJXkhlliYgc5PyOZ8Ya+knen2GJGnMU+Rn5HMXz05VNqtf3XGdHJrlHbXyyP5VidbWhptIaR/EYvz7dptmZ9uUi3B5Fr0OZH1Icxp1rq81W9J9pKSdlJMu0lFcu7gNd9QUNixYjjw6O3qUuR0q/OM/J+0rdX2dopj9Q5Rn1HP5QtMm6n84r9RlNx+k/uf4DCbOhVko26JGMrriqpkuafScz6wsFIf1GwkDHTyP5xCToXykdzn5ucn+wnnXtMR0pbfnAMEQKlafRhxTaxMoczyhS5i47vpdpKIvRWXaXcQi6lOkVCqIo9Lz50WU84lN959VtPeo+3sIrb7iLq9Ybp9QdpchxHRK0XHE3yZ+JpzWtcu4z47gYDobjg7atR8QZKXWHEUyodXnbmJB3+TUfBXaaVby7Nwtz8uHHc1HHGs+X1br/wAu8ebsN0GRiioIjt50NITqPOcCQgjLtMy3mZkRW39viNlYdbjt8nh6ruRJc7fzrbusfHgBRM8RyWN6ruONr5HH66es5ft3Xt4Cu1aU3T4a5EiYta0J5uZzt7y8AxrNbkU+H8YcQh1d8raVdniYwnHW0qoSMQR6H8ktlx5xXilSU5S9hKv/ANjDbK1N3p2Hm6w3HqlQqGSOtvWZTHUR8d6bme6xd3buDmTV225C6fWMjrq2ScZc08mYrmVjTvse4YFQcWzI7n+H1BbTu9WVKtyu87Hcj9vAWyBieRMmIkVRxbq8pJzK7u4i4EXaOaXIN1WWl2iuVCYjT5jWYsylcEkQGpUFyHnch8xHpJ+zgf2H7hN0aZS5kf4vMQtfqq3H99vuDqruR4cNcyQ4hDTSTU4pXol2+/uLiKhLYWhlVeXHbju8obzr9H29/uFPp9O8qTHuUOLRCjqJUhxPpdyCPvPtDyvV6RiSuLbh8xC//wBk32KPtufZ7fABMfp9HhtN1CQiJT2lZUp32Wsz3ms95qO287XsW87DWO2OpQ0xXjxyhw3W6O3paqSZS4lO5ou5Peoy337C9gzSu1aqSML1CPyx5brrK1Jyq33MyPs8LjQcfHQ6pR2qfQ5iHcjhSEvM8FmSVEVzPwVuGTVJioQ87epn+l+u4V7jiL28/IpGzjB8zFmJEU+RM5JCQk3JEhxWQt1rIv3qOxXHpvDFep9LbawXiiGimLiNoZj5k9EtsuaSe4y3dbh4DAYNVmUdxfJ+otXSNq4KFupWN26hH8n1hvltP9FlXnYq/WacLenxIzMjK1rb7q5ufWJjOnD6GUaQKaekD10tMM3FChCcktQEJAdpRqAyWwmASO04F3C6MOG0AjvaJAhZCBHuiTnKEO4oaQ6Gb7hVBg8no4/1x0VrUBKi4N/kLwEpi3G3NRwTsc9QQEcxJRnnGx1UT1fU5rVks5v/ABNbf0RV6lI03NPUEny/Ub0xV6xI1HB0e4c+khIqg5Hc1G3Bqey/aTIp9QQ3Ic5i7JzDGDUHUKU5Hc1G/ARk1ij6OYWxBDqkNpxtz0S/AWtlMdz6Y8g7FNp7nKGqXMkZ1oTzVKVbOV+3x/Kw9U0GqNzG0ON+mOaaNCYKE256gTXR47nyaP6Q8ZUHCOwZ5EivuYNpcxvTchoWjN6u77BUcUbA8J4k6SZT0IdRfTcbTY7/AH/h7hqzKQ8SnUD3DB5Gq3wT6pHkLcpcyI6jNzUuKNC/ttYblsm2WR8H0tqO42hbvWUpPfe57xp7UWO58mj+kv7B22zphubkRgZFE0/NhrMLTbEuaBB4lcbh0uQ445kyNmr7Cv8AkJi+7qDPGm2aveUMaVNz0GlE2nh2cRkdRd5RncFjxvVOWVyW519VxasqfbuFWd1HG1j1s9pyqLiyClcViHlOdcS05emICUsc82dCGziwydMLO9oSIhkWEQsKEoESgClsA86ihrB0KBEJ/rBiLsIULYUbB08ARsw5JAACMkF0mEs3gBSsVkTAcMNX1By5xDR5YhsENlGBSY5YMgwol5DoCrSOkCSTDhov6BaJbHTaRMUhz4wjT9YvxL8hGMn2iRpbPxjUGkDJsc1df+OLc1M+e3O7eBEZn9gSq5ajaP1uB68jTqn/AMtH2W3CbhUGRWI8dyO2teRJ5so2kL6KWhA42xZ8QYUmUfI442tCF83MpPb3eAgVtjOQwtGecjzEanpi/wBMJv8AyigGy450npoFuoUvUjo9fLlV7RpX2xwZ2LZ5LCpPR+bzhupXR/8AtEiybfJxFyEuanR9RA1JUfyIISFmz0x2ZsAfm1gJmwxvNjtT2iNJWo5/MJSOep0YaJQdleo4HS9RsNVM8nkfXC8hzUbDQ2GZa5Rn9dAcwmXG29MR0FUhuQv6Yk29TUA0IhMbrcj0ObIj9dpvm/bb7iO/uGMMOdJ/7hvNch+UKXLj+mtlaUp9Y8pkQwZadNzT6no5fZuMvaR3HJf+R4HtTc+LiCMhMy+khiGHIzp4/gIsCDDgjoCgw4DlMPAAA4KXEGI+0ggOC0VnUkNR2+fnUSfrX3W9/AIi9bNMJuVSZ5U087UKyvBTh8C9xFc+65AE/B6V2CUqHT8Dro7bfSokLckZvTcWRKO+/fbgXgREGO0jCDdLkeUI7eSPIVzU+qvtL2ANmtdbw/VFw5jeRqarKpzsQvsO3aXZcajj+kt1DB83U68dspDfaXNtci9pdo8uTnDlfwzoxCdf8o87EnTFpwdidzD8hDcjnxHVFrN/+4vHv7xBKY6T+YGJr5Qerg5S+bQyo8xuFUIbiNV3muKT6SLbrl3kM/Ulznhweo50fqB1ToDlQkcnb66+r/YIOpDkx/DCzlNc00OafM/7fr3C+O7M8SR46JHkta/o8RacL4doeLKWvC9Ujop9YiJNLbykmRukW8jPhw7uIAMSTH/hgjkMX88A1CPixrC9Q+LyJDhJbUrgoj4KI+29uHYGuL8EVTB8zk9UjrQhfm3k70Kt49/cXaACpQFSI+k4246hbSsyVJUZLT7yHoHY/tKkVxxGG65z5DTZqZkbulIvRV4lut37+4YQbYXp86ZT5jUiHIW060onG1J3ZTLgf67wsbDU3FnsblEdxtenk5ivs9u/sLtGObcsER3I6MWUuP0q3CblaaeYsjLc4du0txHwLvFJgYlxhXKppw65IakSFGnK2qxLMy4W7rCfdXtEwfH/AMcjyJER1JpcZe57S2z323Xt7xOuppvsZcUcKts9To+pf+bwEjN5O44tyPzELUeVtPBJcfuIyIJJaAR8TbNl8aO5Q0f+bHdLKatHUIja7OBmE6ftE/YPFFQocyQ7VaU65rMvcXWjWW8it1iLfuuXAY60443/AO7szdu+wAkuOfKZPpfr9cQmgz1Ngx5jauNyGsQYTmTUUyaksynmSNpR235SVcvw39orVGcxpjSuR5lPkZKhEbPReT0ZpK5ZkGZEdyPtIyMvEXfZFifD+JMNrwHiBtrO0k0ttvWs80e8jSZ7iUkzMvvFeouM3NleKJeH5DbUimR5RpzbtRJKUWVVyvuta5EdhSGuoxxzi3GFQhu0fElLjtaVkqUlk0Ghf0V9hK4FbcdwXBmMNoEhtGG6fMXLzpNvpElzSMvWtw9o9AqmUOoQ0OTOSS48hssuplNDrat2+/Zvt4DKOV0/ZPiSW5HhoqFPqfOiuR3E3a33NJ9xEQn7DCXgqmItkeJaXS3axI5OvInUcZbc3pvxMuBHv4le/aM3WgbrjnHmJKhR3Y9PwvNiR1s86Q42ZnkMudbdb3jEltufru7A38iGxq2emHhTZHJ+R8od5P1tHUPJfvIuzfvtwCJtDsgeB4CtLcBnVOOeuv6yrmn3nftChlYCngECGyScbcRpuLaydVSdxl7D4kYm6fiOsSI66PIqkt2Iv5Fx41o3b997nbjbxEbkCaW3I7mp6H6tf3gJ+JeqjsyqkOnxK43pS4khJKUplRrNBH6xW327TIzsdytuD1GEKph+GjFmD65yhpDmWVo7nGiPty25xF2kZXIWTBtfw3IwP8cmeT5sdRtuJbeMtUzM8pkk+N91yK2+5h5VsHSKXR11yHIWt3MTitN48imD4mdiIjvxM+FhJWA+H8HQ6pMXXJHk+ttTWy1nG2yQefvJJEZXvuM9xmHadncOl1RcilzJESJI5z0VKrov9Ez3l4lcVOp0iqYHbpWLIcea00t5DkxLLnRIseZRGlJ801JvYjK1+I0A9pGE5jfKI8zVWvnaLe932Enhe9yMvDxEvJUSmbVNjdPxhQ+T0eh55rSujU2qx8LmZ77n+Y8/YVpNUwu3UI9UbXHkRHtFxKk9hEe7eRdhXHsF2ucspa5GG5kRchCczaXrkV/UUZb0nbttuMYXjhyqbQNWoeS48ebHT8ccZSdnWkWJV+8yudzMt5C4yf2JgUnDXlByI2455Ply05obz25tS+Ns3YdrWPxPdvFR+EfPmYfw/HodYhteU6grLHkN2tpEadRRnx3kRFa3be4lVbV3JDaML8xcRGRxtzsRl4Ekz3lYrnctxnbuGRY8r1Q2iY08uVCRqxKYyVPgp45kEdzXY+BqPj3kRDavuMu4r2FqRyfPIkN9Kv8Ayl3F7RNvK6QLQ29NsM5S/jA7sIWR2hQKpYKg+jBDUGiWLGsNTWFjUGx+cFEiqeAMZabiXPYCEdhyuIEBNxHejCy2xHQ5Gm2HSpgoTB0AktAIc4EcltgBLAZbeo2GHkkOkzW/nAZM1sAxt5O8QdMNsOuUN/OgCcbAJ+BucRsFJlv9frgHC1gubwAZiRsADSFVPBBwwFrocpYbuvDnFBsZhZKF9T2AQ3AansEvyAsCq4ghKHBgAfAFBwKkh6gJEVhyiAjgxMFlGo4gXJjTbjobb9UVqmR9SYj6AtGkKgZMHOYAkgun0gMlI0ELIB1EEUk4FNXxAQAaQBpCxKAqMPIsjZRDkqCykAmTw+4JjOzeA7N4Dsnh9wHIAaEgkr8g4UkJGkBeBNXAGbWCLMcyfSCcDHiVhTMYTUQIlQQD1BhwyoMUqDthQAJNkxNU0uoIOOYsNLIRtIa/JZY1ScpbaJEdzI7m5v0Tt2+FiO9/zERgNvD+KMaSMWSKeiJEas3DbSo9N1zeTj2/encabEW4jK/aD1LBeMMaNrp+G6XIXEjs6k55PMOytxNNme5a1WMzIrGlJGfpEE6LE8n5Ienk5OomVM5TRlP1bbzI/Ayva28fNeqWSrl2nu8FJwwby4ptynu6eTza8v8AQfZ2kK9sxOPyxGnz0LwzRFJ9lnre7wETh3FnI8keQ3nj+l66SLuvxLwEhs3hSKfId1G88dqmwoMd5PUWTTskk2vvuTamzMu8xycbkRnHD8lW0OHU1Fp8cp8RzToXQodyfQyTHaFgFmEVOA7ahA34HUZIdJbbcDVpQX1BcDMQkM6fSanMEBVE0+Q5yiRDiOyPntFOf+q1z95mJKq1BtvoxVpMjTzuCZM3rgwZMjTye7L+Xbx/LfcZDTdojeONpDsPD8jlFHw4yvUVm6OVIUZJuR+kSSuRd53PsET8InahMpcNrZ/hdxbterbfxjRVZcWMrmlltvzrMrEfAk5zM+wTGzDAGG8H7O4XI6g15Vds5MSm3MWRGnTT9FJZSI+07n2iXWtfJWepcKjWdRvk7bnP6v1S7Aei4hkQ+jczrR/0kKjI5ZqammJGmr1PODD4HVCuE0aXEqbcxvUbcziMr1Z5HH04/PkO+bT3F2qP2Fvt2iBbU5DyOR3Mn64ByhLceO7iSuN6rUdwktx/TlyFHZtlHhfcZ8C7RpDuOeyGjHERqRR4aKfS3EeXan+7uK3lFaPc5IV4nexEdvDgZg2Iio+G8Loo7baJDSFFptuc/WkdZTi78d5mozPtO3iHLUCRQ6fLrGIJCF1OX0kxXYyj0GUeCd5buJ3MRGFKO5jjECK5VG1+TIl0x2fnlkdrfVvvUfaZW4DaL1Od+SybJcGyORormINVaJCc0eKpRk0kt91KSXEz7CPcRDSahUqfR4a5EjIhpr0eHsIiBn5bcOn9G31EklKU+jut9hDIdoWJeTtuyJmTKhWVtvN1jPgRd+/iM2zSMIyIrH+OXNN1xvmSJCcrf0Ed/ttwGCY3qtcjttTKHIyTUqcZS4pJHucKx8fStwPsOxieqtTkVBxciQ5nWv7P0XAV+uL1Ketv0+slXqmW8hNcmpmsoJxwVbA+0uqU+qNUPEmqtbrhNtvZS1ErM7ES+BKIzPjuMt3eNvi44jw3ER5keR2pVITY0IMuxXb7yI/YPO8s5GIK41Ip8dC5DVsum3dajSfE7Hc7HaxWL2jYMKxKxIh/+YKeuC7uSlLik5196rcU38d9xnZBSlkpVOK3bNTi1rU+MR5Gfm81SVfcXAKVTFNUrDaKXMqi+Trc5rPas08Mx8TIrXIjuRGRH2CiOPSIbfI6Hka9JTyrnkL6JHu+wO5Uyn4Dw+vGGKJi+Ubm46Vc9xRrOxbiK91XO9isRFftBGpQ+ydy8wGaXT9VuZkjoQ2bzyU21FkRGZnxvwLvt4CmwqdM2oYgXUHI62sP09Rpy7yJe/mpIyK5mZFdRke4twplBVT8eYkkalQqs12QyuU442nISGkmlOXNYyTc1kRJM7mVz323ansjqTkOqYg2dtx1rhUdLU6nzlJMjeQ/nzNq3EWZKkHvLiSkjR9IkVrrkLWcPt/Jt5MicqcvCxe2528BQ61SHG3F9HzBudTganm2+Z+Qptdprbba9TmfSGKbOrBg9VpH8PngaHh5uG2uuVR3JCj9VPz7h9VJd5F28RdajTqf++co+L9ZTiVFZJdtjLtFTrchyuaTbbelCj82Oz2eKz8T7xt8fJONiiuJ6MIaIdrRqApIF5OMZnqNhVtYVW2G5FpuBgP0G2G0tQWYIEmJbcbCwS3qQUlWp0YZttB8810gO1F1AZICstcnb1BCS39RzT+kJyoK04/RiAQfSdIN4Ez8juI3ph+kg3YILmkVGXUQSXObjt6fMFdlP6ge1NzUEPnId0V2nMwDX3BRAA06g4KRSJei1mRS5jUiO4tC0K5qk37PZxvwHrTYztNbrEPk7khGdFus4PGiFuC7bPMVSKHWIjkfqLeQlSfA+IiS2iUfRmmTOUNo+qJdshl+z3FMeqQ2m9Tn+7ha40qI9qNjnwLJINpDtngGbaw6aUJGuo/Z4B0GbZh43wFJ7CwGS0InE1N5ZR5cf01suJT7TSZF95iaCUhOoGSfNbF2FcQUOuS49Up7rXTLy5knZRX4lu4CAkx3NPU/zf6j6E4x2e0PEkdbdQp7S+OVXan/AF8R5s2qbEqhR21yKHHXLiIbzZt2dBkW+/C/2DshfnoZOB5arC+kX7xAPKFor1PkR5C9SOtGRRp6v64dorchoQ2aJYGSuAKhIGxjkKCGCkgfKQKBTxDQvkAOWXyg5XRgpLDGHbUHJOBsSAshIABM+0wciBEkFCUAkI4oMnw9M7hCQgDXTJURmlQUbUE7GDtCYiyKmoOG/wAwxM+0w6ZWLRLfQfMLFkoSOkR6f/cVZH64ixYeU5yhoa1+TJ+BXFjXJ64tvUz9G3/+7Tu+2/vuNb2NLjyIaW3MnWy/dcZTi8m/Ln/yW/wF92Vzm4eTpMmdR/bYatlV9xtNfwTT8QUuRT5HM1U81zL1D9bxse8x5exNhuRhusSKPMbyOx1ZfrF6Ki8DLf3D15R5jchtAzPbps6cqH/nCltrdW02SZTafUTuSv7DO5dli4jlhMto895PEL0+RyOR9ZX5AqkfJgqWh0f2Mslyp0zowuohXKbKcb6MTkdzUGyM5klEgNuNr9YNHGOT9G4HLcvk/mwlOc1G9T0wzMiH0N6gXaf0+kCKIzkhz6AF9rk4NtRoftvcoDppLbn/ANwiqe70gmHUtx4/Ruc9YpPYbEnC03EaYEn+kRpuf0qDd1bgI2v5sDf0LBLtr1PUQMn2k0Jul1Tlkdv4vNu4rLwQ56Re/iNFOQ435sVvHLLkyhu9HnWhROJ9t9/3XGVqzEaZnii1IYiXSEnGVqN6foIDaTHHmm9UsdBmASFFECGYDqOBsxDkgcniHkDhwBXALso1HP1+uFz9wQClPguVCQiO23mWtRJSn1jP+w9KbN6k3guHHp/J2pDTSTzJUmxqWrcpV/EtwpWAdmdUp+H4mPKhDyR6nduCr6B2uvwzW3H3XPwFrbb0wCZp8GNgvFDfxdxESQvnJbzb0lmK/bw334+4aDEodcmYTkUtzI6tEU2W1ZratisSrme4rfaY87tK0/N9f9XGi4A2o1ChzI8OsSFrpi1ElSlbzj9hKLtsXaVu0TgkqdZwvVKPIXHmQ3WltdbMn7t5ce8Reg582PVa00+qR0OSI8eoRHU81Sd6FXLsMyvv7uwU/Fmx6n1SnyJmF21sy0XcbjqVzF/R8D7hp1I3MDJsLwZMinyESI7i0OtKzJV4+wyC9RhyKfIXHkR1tPIVlUlXon3e4Jk2JLNBpe2isR29OZS48j6WY0GBf2hN1yQ035DQiXqEpl5LmRaTLuPv9pjO1NgElpuampz0c5PH8SCyPJ6CqdHrGJKfT5nJ0R6nT3NRmQqx5e0yUW7j/qJjEjUeuYPkQ8SR2mnWmTUrKojyLT1Vp9vaXYMAhYvxBDycnqkhGTm5dQ/vuDVTF2IKpkcmVSQ7kT6x2sfeRcQZDKFaFgGsYgp8ioU+Hq8k6yd11Wvci7zt2cRWXY7kfO242tC0K5yVcU+B9xkNR2QY5bw/UHYdU/cpqiVqdrThelbuMu227cJvaphSn1iZCrGH46HXZajTISzYyWZ2yrIt1jPfe9r2IGQwZJSZEyn1BqoU9xaJEdRONq38e63aRlxIbZQts0eRHRT8YUfSzt5VOJSZoWfYZpMr2P7BnEnAeLKG2iqSKG6hpqzilKUnm84r3K/h95jVoWNtndcp6G5lH+N5SSptUNwyR4ZiK2/s3iRoznFFIw3iCoOyMLzENLXzlRXLILduu3wMiO5XLiViETQsHzKxWGsP8yPLdVlTrXQV+zj39neLhWsK0vypyjDeH6rLaWksqm47pkkz45bJ4e0PY1AxZ5Qp9QbwvU3VwnC5rkVbbikdpZjIuJbgA1+CvTNj2NIcyRD8jrXktlcbTzF37jPt8OJCJpOEJkjEDWH5kdcSQ6o0qbkJyGnKk1HuOx2ypMyPtHqOiVisVRvUqGG6hTHvRS83uURfSK5XGX7bW2+WQq5DcdiVCnqJPOjmSF5lEd89rHb27y3doWUGDO8Z7P5mE8kxtxEinyFc15tJllc7jLsP7z3ipyFOSOkkOLWtaesq/wCJjU1Y1brlHXQ6hT155DfSOegg+Ocitff4kXEwybwJQ5Deo3iRpGfrJUkiP2bz7BE7YxDSRnK5EzTRH5Q7kQnTS3qHZJcdxXtx7uBi7bL52D/KDtPxpkQh22iqR5rP4qvuO1yK52+4Q9dwzyOqIp9HkLqGqktPRbO9zO2XuM/Ye8JHgXFDcxEORR5DUhdlJbcTY1X4eHuM/cK9yOCowlk9XwVU+RT2uRuNSI+UktqSoloUgt1r337t1hm1X2OYXqlUlzG3JEREi+Vlu2RBnczMu3jY7dm8ds0m4gw/T2sL1SHH6Jw0pyq59lHeyrHa9+4Wmo1xxuoOx47aHdK2ZSb2SfpFfw4GOOy1qWUdsOI5LODGqNszht4sXhfEkh1CHWTVFeZSnpd+7jcrl3d9hLObAHNR1xuuNLa36alN8/vLNvIr99i4C9s4UbrlciViRytC2rOJUlWTde5nw4HwsJSW9XIbcfTbzokJWpvKkzykSspkd+B2PtG8bXjqyFw25YPM03D0yj1x2j1SOtGk9puKb3nbtMi43tYxfaRsipdUh8oh4kWvPzsrke2Xw/Aadiyktw3IVUkQ2lrmw0OKc0yM0uFuUVz9pBtTKlT+Tu09zmS/OReb1yLziOBb7WMvYfcI/Ufg0r4GepQadsLcmZ5DeIIi2s3zZ3+y/wD3FiY2EUPTRyyqSF+tlSSLkftufvIT9FxDDjzFt8xaPNvNp3GkvC17GXG4ePtUeuOSI8eR0qEnl5xo1Wy6x2vuMuJ27hSv/IP09kcnY3g9ulrhx25DS/nEqudyK19+73CpTsB44o9Pdj4fqnlCO7dLkdu97W4ZVHbhusRnvGjUxXKI647cherCbLL0l87ZbjLfxMg1itQ48hbkfotXzmVRmV+07Gdk+4ge6H6GRhzOKcSU+GuhuOLQ0htbKospN8pK3GkyPfu+4RWGa/DwniCPVKhDddaaVmSltVjQvsURHxtv3HxG9VrDtHmSEftBDRIRl5rmYyNN+01cREV3Y5g9yRpw3JzTWUlZtQl8e65cA/fiZPiTzhFlg1XB+JKP5cjuQnWltnqOc1B+KV9pWPjftGf4VjVDDeMFw49HRWIVTupl6Km7jTZq3mfEjIi3GXC28dM2Iw9NDdDqjqFr5qUyN6HT9W6bWv4ke8b7s7wBHwPhuPH5OhdQW2XKHuJqWe/Kk/RIi3bhpCcZGc6pQeGYhXvgmyMQOVDyHIhUpqoOams4kiNGbrEkr7rnfhYZxiz4HWIKHDecw3iyn1OW0k1cj0zbcWSS35TvYz7CI7XMeyZrDjkN1vTWtGU+alR39x/aM6r8JyHpVDntNahZecd89+329w2hZGHUz9qUvB4KfiuU9xceQ2tp1CjbcbcTY0rIzIyMj4GRkZGXeR9whZp9INx2lbLMcYgxxW65R6PHdp82VrMq5U2jMWmkj5t7kebOZkM9qeyTaRH85hOb1vk8iy9tyMdK5dT+yP0tv4Km050YHO53iWk4JxZT2+UTMN1BpHraJn+FxGLbcb843k+ircf2cRpG2Evsh1zj5QJq7wksGLU/X9uP3Dr/AK3fluGpjiQRJgMpgS4AQxB2VhdSwgniBbdFbAcZ2CYcK/IJkkADJ0nAitchsSaktgnJ2xDQEYma42F26q42FlwWwg9BFZAUKr94URVAyKEO5K54hBGKJBMzUArfDImtMFW444HkrCFtYwGYwgagZToQxQcETdHJUAgXSOI7BPV8QJLAERVJgwRJQMSg8gGMwBnYdmIcowZAm6GhvzmogTOcU5mQ435vqB+iqSBSepngsiDHCGarGn5wPGqvHc+UFKaFrIk0kANAQakt/OBwXEVmJOgAG38QgOUgBlYGRAAM3gDaeoAyBkhyX3gVKBSSAWYBoA1ApJCK1ADWAoVUwObYAIVqBw2QB5CrQEzK4cOKbCObwEsEGb/MPWkBq2HrRhDJKIgWOiI+MI/X67+wVmGoWvDxt6iG3P1vIhnPtGnqepdmUilw8JxI8yjoWpaTezNyDQu6t9zSZWTbcW4zOxCQxHs3wvjSPyisN8nmrSbbcptNnEl2Zl7yURdyiMgz2Xw/KlLRyfpVoTlU2nigi3XMu4aJHitt9G43zPpDw74xsbTOyNsoYweZsSbLMSYfcXyf/E4+bmuR03NJFv3oK57u8t3h2iDptWmUeR0bnpc5v1jLsPuMesJtMj6nKG20CFquzTC+JM7lQh5JC/8AeGeY79pFZXvK/iPMs4WXtA9Gnnp9szLKNXI9Qbabb5jq+s2pX4d4ms/gIfFOxLElDc5Zh+R5QaRdxtvMTT6bfW5qrF4kZ9hCLpGJpEdzyXXG1syGlZVc0yWnduzJ47++3tsCE51PE0bNQt6wZcEqC6DDFh7U825+vDv91wu2odf9jnf/ABHyVhKdO5O2sJm/piCnzdQJjhACVI1OkFRxdXG6PT1yOu71WW829a/HtsV7mYlp0/k7a3HHMqEJzKV6pdoyeuTpFcqnKHHF8naullKvRLv8bjBz/J1wrKKzSm49Ym4kmQ2nqnNVmclKSedfvMzJNySRdlisW4isJqk4khuSER+UIakfMucxfduvbNu7hKuxW3G9PTEVKw3HqGSPIbQtCOdmV6Pjct+7wGkJxl0FZBwfQv1LqceY3pzP6g9co0iP8Yhuczcrw93tGRs1CuYbyabi6hER1m3POpQV7ZVHx8CPeY2DA1UcxRR2qg3He5ItRttpcbNC1rK5ZcqiI7XIzvwsVy3WETr6lRt0iS1Ig+UG0OSHOToQk3nHFbiaaT1lGZ7iuXC/t7A9opR6pIaxZIjrRSoSVs0OK4m2YjKypKy9ZXZcuG/tDaYhvEFQXhOHIX5MiK1K5Kb3E84XCKgyvZKeBkXE91w8quIo/KI7bjeSO1zW22UkSE924+wiIhrFKK6HLJu2eSAqEmobQMQeQ4bi2qbEVmmPZrEq3YauBFw7bnvFyLFeE8Lx0Q6f8b5I3mUplRE2yXBJZrGZmZ8CK53FLrNTbbbW3T20ZJbmZzKnJnXwLcXdbjwELFQ5UHEN/wC75s2org65wM/YRbi9l+0UE1qWSdi/EmKNWZUKgun0xq7mmnciO2W7ee41GfeZmVzIrEMer2Of2kqmnprjoa6OLHUq+VHonfiajIrmfHs7A52pYgp8huJQ/wBoOT0yO5qPMx7m5IdTuTziMiskr2IysZ2Ps35rN2lUOHIQ3R6Gt2Q0r94mW48Lkkj49/uFe05+BbqBfUQJDjaOjWhHrf6hnVodP5P8cjrnIR1m0uWJfgfh4dooze1WqSHPjmRaPVSm24TMXHlDkfvjjrS/pJMy+0v7Ajx5wZULYfkZO4yrjji6Ph+GilIzE2luO3kP3me8++/h4jQMNUuRS6ehyZMkSJDvSPOOOGs7nvsV+BF3CJbpEeoclrFPyZkK1G3OxZEZpUXDf7xeqbC5Zkbb5n0vVET7erN99ugpRYkdxt2uVRxCIUG7itRViUZdh+HtFXpdckbUNokLkcf/AAqiajzyXmyWTqFJNJFZRGVlKNNiPfZJn2GQu+JcLftJQ0UNuoPU+OjnJ00kZKM+OYj4iFobGG9ldHaocyqatQqDmpIkcnUWc9+W+W+VJFYiuZ7z7xyzm38SdS+Ipkelw3Y9Djwoi3UknM3HSgt3VulJFmIt9iv49oaUWfiDDbem5DeWtbnSPMqztO9xm2oyNJl2GXANaPLkOOI+MarXrCfzcoc+gMZykl1NYQJtqt8o6Pk+TOnrflYZTtc2kR6HIdw3S20Km6PxpxW8mSWXNLdxMyMj7yIy7yGkklttvUGS7SNnzlYxJ+0lH0tJ1tCZjKrmvOndqJ7DukkFbdax941401J9wWp6dDNsB4TxRWJCobdQd8n5sziVKM0JI+J2sZEZnutuGqT8Jttw0Q24+RCE5er+uItOCadh+l0tEel5F5+c5m3LUvtv3WPsFqg4ecxBMahw4+d11R831e8z7iLvGrn1CqOsO48bJUDkgJxXNQL5xocQVSAm5G1AdSwKVgAbebC6lajYSeLUDblWn0YpBgI+03qAE6bfnAnIlCIqVQ7hUYbGUhKpydRzTCDKeoEE6jjmoHkZA1Xb0IH7KAaWrTbCjJBhVXdNtYK/ImQ0p7UziOSsOHndQNkecHoJqJgLIWAWsFSkAaBGxYbMYdQnHG3EON+gGivQDyAhxxxDbYaA3DY/tCmU+oR4ciQtfOy+7/QeysN1LyhT2nG3Oukh5M2M7LJEyRHrFQbzoQnMlO8t58DMu7u8R6yosPkcdqO23kyJIY2Y/aLBZ2T7Q7aMR8cPG1DEZIMLEi0oRDShINLDQmP0rBHVNhMlhJxYokbyDb54rdXhx5Da+j/l8O4Tst3ritzpXSCAMgxvsHwviTPI5Gtp5d1ajaiLee8ztYYLi34MlUhuLcpcxC0eq9cj+21h7CnVOO230nM+koZJtL2u4XwvHXqSEOur6rLaiM1Hw3dn27htBsrB5Ar2zTEGH8/LIfU9JKrkohU3mNPznXGg7QdrNUxRMXHbb5PH83lbVc/ee7f7vYZjPHnXHOkccGy8E6ieQcRWA5XACiDAI8oFbSDmnvHJIBWBVJAXHdNsJGoFM7ABoWSYWIwiFUkAnUMkISPNBYiCD4b8AM0kOB0oALT0ggBIOmAiRXC8dXSCokj5tvqCfohfHGm/pCDQvqCcoKtSQj183N9+78xvWS0PMXI/xRr6bKPsIzIFjViRR47VQbc5jTyM3vuX2bgpjBvk8iI56a2cv2Gf9wyW1yyhy2/okr+neLePyJdp6Q2e4nh1CG1MbkZ0OpzJV+u0akpiPVKe7HcbztSGTbcTxzEorGXvHjHY/jTyHVPI8hz4vIcLTzeisvyMuHiPYGEp3LG0Dislrg3xseWdouCJmC8QSIennju9NHcT6aDOxfYZW9wrDaPlB682t4ApeIKHIqDjfxuJFc0Vb+znWO3YRlfuuPJSW3NTT6n0fVHRTLZHPOGoZDZ+cEtT5DfMEawfXbcAtpcjuDoTMpx6E++j5vnhA2pDn1A5hB2ybcdzT0xZkMUFyeOGmm5I84JWex82GBq6QJjQQ2NMBIfc09MOF9oSUzqBFDZbzmmCcqcbDxLIYvpCbZovA7Zf1A8NluZHXDkN50vJNKlerft+0RscujWYmaYhz5v0Q3KLRDhIx6ZSnKPUHYbjfmr/AGdh+8glJZ+bGn7QMOcshtVSO3kdj9GrL6aD4n4mR249himR8PyHG19GvmfRMcE1GL8jri3LuKlMi/KBllIaK5s7xRUIf+F0ObLXmLzMdxwlF/Kk/wAQ6g/B82qVDI5HwPWP5o6kF/mIhjlfk7oLoZiSe4cae8bnA+CNtkqH/wDK646PWeeS3+Jn+As1L+A1tcqHRuR6e19aQaz/AMpby+wLdfkrQ80EX8MWHCuHHMQVBENzOhrfyhWbqo3dvYZ8C9o9SUv/AMPfaI50kyuU9r/9XcP8TIho2HfgT+Q4aIbmJEcznOKbjkRrPxur7NwNgcGUCJj5xzDaMLzKe0uIiOiPHypIjjoTuSRFa1yLdfxFQeb6T6HrD0vE+C9h+P0cjEE13JzubkI/uIxKRvg9YHb/AHjlC8nrPHb8hPuCUH9nlRptz5sLJbcbc1G/Q6vb+BH9g9dMbD9ncfpPIbTv0lOKP87CQi7NMFw/3PDdP/mjkf8A1XEuwtVnmDCGPcUYXyQ6fkkRFqJTkdzf4WSfFHjYvcNxwRjyPijPH8ly4TqEkrK42eRd+5VrcRoLeGqPH/d4cRr/AJbKC/AiDluFDb6Pmf09wXuD9sxDanssxBiSsNVjC9HeluyEk3IbbsWU08F7zIt9zv7BE0/4OWPJENDkiGiJI35mXlfYdyIy37x6IQ/Dj59P1cvNHeUG/r/r/UP3Be3EwNv4L20BzzjlHjo/iTC/IhJxfgn1T/4hjihR/qqUs/wIbGqpx/mwmqrhe4HtGeQvgoYbb6OZtEzrX6MeGo/v4C4Uf4I+y/k6JEzFi/VVrSENHfvNKjIyL7w+VWnPnAgqtuf/AHcT+8Gwe2S1M+DnsXw/IXI/aCEvm5Vajjsn/KlCi+/cJmLs+2F0dxMhuRIW6jq8nguGXu1FpIvCxfYKYqryPOOOLDN6tOec5Qv+r8ge4P22aoa9kcdvT8l1iR/zNBBewyzq3AjWJtm9P6OHgPqfOSkoL281P5kMhkz6xHyfE1oQvnJzKtm7jIvEMJUmY50khxaPopV+ITsNYcfY2WRtcw/Dz+T8F0f+ZTrv4GQhKxt/kUtvUbw/h9CPVVTzPd7VLMxj8uvuU/8Ad28/oqzCr1moSKo5qOf0jB2s7uPwE3mfg1KsbaZlYkcsbp9PiIWnzbLaiR9YkmZkRn4CFkY/kVDO2441kX1k5bl7yUZl9wzJCnA8jNONjB2yPTXDpLmmrR/k20dXLlSlPD7A7p8qltyNRynx1rX842k/b2CmI1Gw4iSXHJCG2+v+XaIVk8hPiVYNRg1ih0ulrmSI7WqtRpZSltJZSM7EaStxIrFfsFTqlfhuTEzG+uj0t11CGqUpzmR2+o0n+reIxStQXOcyKeNXF9SzTMVNufGIcdpp3erUTx37jv8A37A2o+L3Ke478XadRISbbiXE9h8d/efeK0t4I6un0gwc5HfGFeDZaftCp7jcdtyGtHyacqi49h+y9gpXMd0ePH5O5I6VHOyp77794zOPJbbbQ56nO/MRUiRyhxbn637xfutfRyfpoOXQ0Sp4n/ayHT6W23+5NmltPpq7TP7hUTXyOqRJjbmd2O4TjfbvK5by7jIzIy7SMRlGqkil1iPUG3PNK91u0veVwvXl6dYltt9RbhuN/RQozUn7rBe438gVcI9C0Ynwo3T+SYsoefkVVTmy5t7TpdZKj7r7yv3GK5DZmQ6pEqnKF54jxPKT62/eRlw3lcrHuMWLD+JnHMD1OhyHM647jcplPhciV4iEj1qRpux28iNVOVXNv3GG5fgiuD6osdbZ5PVI9Up8haIktRSGed1UXstF+B2O5W7g8nI8nudG5zOtm9a4rkF2RUKPIp+ovVifGGc3CxH0iS7r3Iwq9KkTMPtSOfqxHNFz6nomDfoP28vqTJz+UR+T9fJfLm7j7BL4a/xSO1HckIQ60rRTqKsSr9RJn2XO5EZ7t28UCLUXG3A/pEtzlEiG45k1WV87xLeX2GMoycirK8R6Gl003G25FLqEdaFoeQrKpNjRl4/b4cRoMao/E0NueqQzPCdakVyOiRVG88iE3ouPdrpFvTm7zIrEZiaXWJGojk7mTIPSp+J43I7pFwjPOco03G+Yvm/aKhi5lvyfLbc+SUj/AKyT+BibpVbbmOIbkNoadR1Vdi/9RWscP/F6g225106ifo2sq3uMO74E8Zf1MMoSlNgUiL5YFEzR420on0igiUtqN/5edv8AxEZKw9Q5n75S4Uj/AJkdK/xIy+4GKYOKUK9yf5IdMftIrNU2S7O6pn5RheOha/SZu0afZlMi+4U+Z8HPC7mfyfVKnH+jmJZfeVxq3KDBDkDePMuguj6GM+DTZ9Hm7EGwbGFLcXIo7jVVj7/Nq03E9xZTLefsMUSq0WqUdzk9Up8iItHW1mzLL3bzsX2H9o9l6rf6/Pv94byYVPmNrjzIcd1pfNUlxsllv8DIyHbX6rOPyR51/o8P2M8W5HGw3cU4259Aeo65sYwPWHFuR6WunrX6UVwyL+g7kM5r/wAHqsR87lDrkeWj0W5CdNz2XK5H7R31+p1S8nm2elXQMqSrUbCglqpgDHFD/fMNy8iPlGUm6X+UjP7hDmttvo+Zn6qs1yNJ9xl3j0K765rKZ51lFsGGJXcDgpFqA5IF7bEaz/B2XxBTbBlGDpUGAkSARxsLqPTDd13U6MPAfEavq+bDZRBwtsN1pGexSCmdwUjuCgDWHkGCAzeA7N4ADMGSQ2cdnBDK4FCQZLFkKB0qCZF2EOFCY4I+0gBl/ECOch2oAYukwdJhslYMTgTYDjN4AWS6QJpWHcNPSDG2esDWmG08EnHbc84JGO3Ic+UDZn0BNUtseQ+TYj148SsSS1M+bB+kb842LHFhagfoprfzaBvD1Jw+ZlP0tT8FMNQDV8Rdl0OFI85HQGj2DY7nm86F/d9/9x0w9Vrl8jms9Hl9FWJQAysJ17CMxvzbmf627+4YyaNUI/8Au/5jsr5tM/s45+n3w+iIdR0gTWHTzbjfnG1oX9JJlmDdY6N4fk5ZVWx+SDtGJGO3qNiJSsS0RfRiidZREXWQ2NsPnQkaBA0N0k4HsYw3JIdQi6QAyThELPRS6RAgIiBZaMrTkIGF71g2VX3SRqWFsWVTDcxmoU+Ytp1PpJ924y4GXgY9A4f2nUPGEdnUb5FVUJyuN7tN76Tf0u9PHuHllDofQZ7kNzUbcWj6qrff+fEh8h+pcZvbxk+g/TKUUj1hyxtzzfrBaO63qDDMKbWNOQin1yQ7k6qZGa+Xf6Rdpdl+JcewbDDe5RDamN+adTmbcTYyMu9PgPRrvhb4PJvonU3ksy4zdQj8nccyIzF6JGf3hpU9m1DxBD5HVIbUv0kqcb3pP6Cy3pPxI7l2BhCqvJ8/LHPS9LduFiiVXT8453ZfyG7jGXlGcL5x8GXT9jMijyF+R6hI0kc3RkdIj+VZER/aRiMlYerFPb1JlPWlCPlE70faX9hupS47jiHOpn+jv9phWNHhzJHI5GfI78omxfaRmW73jJVKPg6Y3zkeZKhJ6PT/AOneIGXI0/OD0djbZ3hvkbsioQ48RCFfvTNmzSXEzIisR7iM95DxptOxZ5LpbrcNxaJctJR46t3XXYs3uI7+8c9i1PQ472WWHxDiFuoOO0+G5naaUWopPpLLs9x8RAaQRpEDyfT48dxzOvTLUV6y+0z7bmYfmkc0vJ6dcVgbafsCSyD1YTQ1qOabbfPXzU+0+FhMZfQrNfs6i4c8qTNNxvIhCczivVQXb7uwXmp1L9m6e1T6O2hqoSG9OL28ljdVb59xncyIuJmfcEWFU/C9HdmTOeiOom1Jb4y5KtzbKO4iUZGZ9wg4/KJjjtUqnPlyFakjuTbchCStuSkrFu4mV+JjsgtTzbO6WEPX8T0PB+H47cyYiE064Teo5v1XFb1KUdu/eaj3XAVAobeRyPVJa9XpHsuW2Q+B7iMyvwLfY+PYK/V0t1T4u43q5+j01byV4WPsPtLtDCLDjx9Kh0vIhppXOy3IlGXZ9UuBFwIKI32kulEioSF+ghCdPxSj1fafE/CwQxniJvC9H047a3XXVEl5SbdCg+0/bwD4qnT8Lx2nJkhprlDmmzqKtnWfedjsRcTM+yxX3CLxNRo+nqOVRqXyjraKiNG/xuZGXdvFR8h9GKYspTlYb8sUfOtGbK8yniku0yLv7/AUGTptudI3+u4/Eu4xsTtKmUeqO+R/jCHW8zjO4iSRdyr7jFbrVFo9ccU224in1DNlcbeTkzr8S3f1FuMdcJOH9jmnDcoaTjufQC7EBxyQhuPnWtasqU+PdbvBapQ6hR5GnIjrRk62a9lewy3GXiNK2XYNcbyYgqDfPWnoUucUlwzb+0+wdNl0YRMI1PYuuBqDMh0OJR3Oe6i6lK325x5rb+wr2Gh09mPT2+T8zOjrK9YVTEuIY+C6Whxv/wBTl81lKuDRGZEpxfDcXh2mQZMy8UU9tDmo1VWlpzZvNr39vaR34jxuRu1selTHD1NGW782KVPwW5ImOyOULd5QrMrUVc/wLd4BGJjpvU05ja4jvqvel7D4GLdAqTchtDnX5vW4kr2GONM7NYitBpMelw2ocdvJpJ9vv3ixR4/8MMGF6beoJKE/qdJ6Al/InGojNZkOdH6AipSNMWltTbnnAxmU1uR0jY0UeoiqxWHHJiORtr5Q6rKlKeK1nwIvEx6T2fYPcw3S0OVTn1OQ3mey7yaRxJsj79+8++5Ct7K9nbdP/wDNFYjo5QtPxNtXoIP5Q79plw7iGo2+T/1HQkYWzZ8lo7oftudGEsRRvJ9U5P8AzJy8Aiy8OlpnCvI81ABmE0mBcXpiMGoi6oR7rwcy3OjWIg3BrBdDOYeQ8It0tRzUDp5YSbRqDUQRhrTDtlA4mw4jtjNkDlvo2xB1h7riccV0YrNSLpBvT5JmReYgJdIAcBUdGOgzQopzTAJWCmXzgOy3qdGGhijLTkhxH+Ubfsb2UeWJjVQmR87WYlJzN9W3ExB7L9m8iuVBrUbyNbsw9k4IwtDodPRHjx0I/lE2SwgH+HaHHpcNDcdvJk5vjw7RZG2+oE0IbbCufwHM3sA7aMOmViNS6F2XRWAJhlwP2nBDsrEgwsQJkiSwm+fR3HIWG89Xxdf69v3CskPBX6vXocPPqSGkI+kqwybaJtkwvhdvTkTELdWnMlttVz/HgMK21YlxB+1lQj+UHUNNPLbSlLhlzONrdgxuu1OZMb1JDi1ry5cylb0l3EfcOmNGxEXkv+0f4QNcrnxej/Eo676ikq3+Fu4YzNqbkyQuRIcWt13nKUreavaYK6pxzzgaOkHg3iFU5qDgnlIKkfYGxMFtQS/+oHAW1BIIKR9pAhmB82CK/IQ5DDkoGJfeCEYUS2582BeQF2tMHSYIhAVQ2458mNV1ICqWEnTDooznzY5UNxzzbawARhmCKLpBJJo8hz/d1hVvDtQcc6OG7/Tf8LiMoeCKJsLNEJZOFaw44hvka+f7P73+4TVP2b4kkOfF6PLX9VNwb/kMFaYQJukp03EaguFN2JbQJn7vheqrX6PxNf8AYWul/Bu2qSMht4LqfW6ym8hf5jIaQsijPVmcYxNxyHCcc6/PbT9x/kEaCnlEd2O511t5U+9Jlf8AAb+78FHahXKfHjuUNER1CsyVPSGi7LcL3+4S1A+BbtAj/vkymIR/zrn9iUi3fAWszxsbUiPM02+YtCsv1T4D2fsirXlCj0+Y45z3Y7ale0yuf33ISLfwCKhMmLmTMURGs7mp0cc17/uGq4I+C9+x9Paht4k5Rk9LR7L7i3nuIhyWWqR0RWqDNw49Qj6bnUWn8rWHk/bds7bwfiBEilx3eRSFGpWZO7Oe+xW7i7x7yp+y/k7em5VFr5vqpCNc2JYPxJHRHxI2uW0hWZKUuG3lP+URXZp4CUNj5qsxXHG/NhV6mSHG+jbXzB9GoXwddjdP83hOIv6TilLNX2mJ2Hsq2Z0/93wnTEf/AKuj8bX+0bPlszdWx804FMqjnm4bq/5RPQ8K4kkZOT0OoO/8uKtf/SRj6TRsPYLp/wC70OIj/wCWkvwIj+8P2n6PH83S4iP5biv1jF7B87WNk20SqZOT4PrC0etyNwvxIvtEzC+DbtQmf/yvI+s4pCPuuZj3yqqx2/NttI/lL8gKsTyG/NuZPq2L/QJ8mX0NUI8S074IW1iof/C2mv5jPN7cpH7hZ4PwGtpEhv4xIajo63SMr/8AcSS+0x6scxNMc/3hf8yv7WDJ2sOOf/gkIfLmV7K/B57i/APqDmTyhjCPHyeilKC/9/5Cdh/ATwXp6lYxwt31kpcIvsshR/eY2FVXc/Vv7BJdYkfOCJcmY1WUKB8DbYvT8nKKpIl5P4jx/gSfxIWKJ8G3YHS8jjdLW7/+r3/6nBMKqTnzn+YIrqTnzgj3GXoOGdmOxOn9HHwfq/W0UfbzF/j7hKxads3pf/p+A6ehfrKc3/5EIFc5cXzgIub/ABBOSlBfZZ5E6huN9HR47X1cx+7fb8BGuP0/5OO0j+UQa5v8QILm/wAQJjx+CdVKh/No/lSEznNt+bEEqf8AxA3cn/xAhE+5ObBDqHeK6dR/iBJdVb+cCyWWBdSCK6iK8urN/OBo7Wo7f+8BkFlXUQiueKq9iGO38oI9/Fkdv5QBSLqqcEjm9ziBQH8Zx/8AiBGvY5j/ADgFEeTSl1Fv5wNHarH+cGZJxe5Mc047a3Vr6qU7zV7CBHKvXHJDUNunyNV3qtqTz1H4EKSJZpB1xu/nA3cr7bfyiBQ6tTMcQ6euqOUd1EdHW5xGtJH25SMzMu8yLcICj1dysOLjTK5Ehf8AOUZErxKxHmDJyjT3sTN/OI/qDV3FrbfyiP6twgKLhyj1ioIpf7aNIddSam0tsnz8vEiM7b/DtFrY2X4bhx1yKpWJcjInmt7kEoz77dhdwlmkP6nSJE/tRImOacPn+srs79wUhz3G5nKHHNVaFF1uCe3cEKgul0/o4+T6KU7i/VhW3q1Ibc6NzmfVIYSsx4PZp4naajXMRt4kjocj9FIaTlU2r0i4mZCm1Cf0emIM6m43kcbcyr+j+AK7UW3G9RwZO1s6YcbXqLOE458pnQGz3ANnq03HbETJxJH+TcEYN08dCdaNv5sOG3GxUv2pj6fmxEP45c1Oj5iAtJmm0TRHJnyfqA0eU230npit0V2ZIhomSPT6ub0gq8444KUdTGUtiSnVfTz/AEwzbnOOR0OfOqDZunuVCQiP66iSJqbEjx3ER2+pHTpp+kRfncE2EENtXo/phMm9TIBMtRwKtH0mmMMHSSDi9OPp+wM0Ibb/AJxzkkFdPowbIhqIdDLfnBK1NmPVKPEmN/vcROi8n1kF1DLxIiIjEMhemH0abydtDmnn+irh7wIjXYLQJ7lPqCJHqKyuJ9ZB9Yg8nxm4dU+L8+OvnJ9/Z7CDCUqO5I1G28mfrJ/sHEuVqNtfQTlE46FOGrHMZ9yn1Bpz0PW9Yj4kfgJumsx25EinuOfF5t05vVNXOQftIxWHZGo2hsSCZnxdr6Fsv0bCv2kNCSm3I8hbbnXQrKr2lcv7n7wtGe+Man83vLuC9RkN1CRyz03ec59fgf4EEIxNtyEanUzEJXb0G32Gj0Vpul0vT9N5RuK952t9ljDluSGKn9RtGn1AdKx6EX2nizh3PJNwZPSebFfxNVukl6fqmn7rGJeIfJ6fLqDnUaTzfpGZGKFLdccbXqc/1vaJt8F8aMd8kG2rTCqXgkvtBU+cHnnuJjxCgqpwNSWONwTMMi5OgFrBEdg4TguLQkp8Hak6nnAVTYTX2i/oTwOzdHBugc46I+INAvafm3BFz6FR6o3p1Cnx5CP4zKT9/AP1LAG4HGco+CHVCXyRSanspwfMz/4WhpfrMqU2fusdhX52xGludJT6pLj/AEXkpcL+41Ui1AKk9GN4cu6HhnNPhUz+jBp2xrEEf9zmRJf0VJNs/wAyFdqGCcUU/PqUORzOspuzn2ZTv9w9JqZb+bDZ6ntufr/Udtfq1kfPU5LPRq5fA8pympEdzTkR3Wl/xGzR+JEEcvsHqWTRI8hvTcjoX9ZN/wBfYK/P2eYbmOfGKPH+slNj+1Nh1w9XjL5HBZ6G49cnno2/1wCLjQ22bsjw245qR48uPn+beP8ABRGIadsfj/7vVJCP+YlK/wACIxtD1OmRzT9Lsh8TIXUhDTGkTdkFc/3eZHd9XMk0CEmbN8WQ/wD4WiR/yXkH91yMdK5dEvDOWXDu+0VFSByiEy5hmuR3NORR5bK/pNn+VwzegSG+jcjuoX9Jsy/Ehr7kJfZDpnH6GJHcCgKuRnG/k/8AMRfiYTSX8RH9QfuR/JGkvwKpMCZXBUk384gKNfr9GDeIasRymADk2/1vBSZ/WUw9kGGNgoSgK2/1/wB7AMhhOUQUZB0OB5Gd6QMDSFG1jG19ptU8TLRDXqZBa6SwKPTJfSIF6pDuplHhX9p9DQtoFkhoEvHZEfD0xLxfyHNk61EOhoOSaABVBgya6bCSojbgRcpuoJJCQqSAtw0K3IpLenpuN8wRbuD6e58n/TuFzfYDcmRavtj4IlxoS8ooEvAbf+7uLR9h/bwCacMVBtvo8i/u+waMcYAmPp/Jjph6jfHpk5LPSqJ/RmL1Gqjf+7rX/MX9wzXAmfKQ3Uf/ACz/AB4DXeRx3PkxzVPj/Njph6tOPlHJP0WuXxMcydf6AUgO9INbfoVPkecjtL/+WQapwLR3HNTk+T6qlf3G8fWY47l1OSz0R/TKdFIT1Nc05GoLJGwJT2+k6X+oRFSgR6fMW3Hz/S5194x5HqtcoOOCa/TJ1Sy8EuxMbc+UASp+m2vTEK2642Cuvj5idu0nI9mCHaZen0nqDQcAbVaxhvLHbc1aetXSRXFHkUfaaVcUq8S99xmBr1Oj64iJKnKHM5RDcd5Ou2ZvMZkR9u7sEV3ShLKFbTC1YZ7Yh4go+NKOuRQ5GdaLKcZUmzjR9yklx8DLcfgJakLmN1CO5HcWjm9bN1fDjbf2jyNhPGcylyGqhS5i2lo6rjf4K7DLwMb3g3a5HrjjUOoaUSWtJJzJVzHT77dl+4e1xuZv2S8nhcr091d8PB6BiMR6g2jUcyLy9bx92/eHcmByPSc5iGkJ63Hh3ilU2puN5NRxfV6wd4nxXIj4fkR4cflEtaea3qWzF2mRdpkXYPSc1r0OWCzLUwv4W+1rkdPp+F6fUFokVBw9TTVY0Rm7GfvUrIX1c3gPN0KTDxBUI9QrDi1y4l0s5ldGoz9Iy7+7xsK7toxtUMSbRKg5McyNU9XI283o5euW/tzXI+zdxEzgjA+JKw2iRIbXT4nz0pJoNVvUQe9XtsReI8W6f9Rs+hohrBdC5kn/AO72+JdhhM2xPtUan0+GuHDcdlry9I45a9/Ai4EIl1Gnnbc66A13dTp2iMnECboMXk/xyQ4hp11JqbeVu5O2Rc94zPcVy3Fft9obwIseQ5yyQ2tcePkzNt8ZDnBLSe8zMrnbgW/tIJ1WX5UmLpeohaEKLyg431HXEndMdJ9qEbr24nuG9UNepyXz26Cr0r9oJkeY22tqFETlgsq3GhHpOGVistfefAvaE6pKbjx0Nt5MiPx/7/aFpLvI2/Oc9X5/r2EREK2UxuQ4uZIcQiI0o20/xVlxt4JPt7TGm23QySxE5cpz6aHXebzbXSX2cT7RMYepnI465DnMz25vgXYI2iQ/KFQ5Y430XWSlXH2mLO6en0foBSlr0CENupD1WA3UOkcb5iOrmTcvsPdv9gqFSwRS3JHKI9Pjx1r6yWUkgt/buIt/eNCeU3p9GGjLGp5wZ7s39mJUIVJbp7fJ220/rvBp9Bh1Bv4xHQ6hF8ot8iltuebbDCY23T20euu/5CoWvOBuuEfoz5OAqO5IR8XyIaVmSlKjsqx9pC6pdp+G6W7VJjeePBbzNspTfOfZbt47gvTYTcjO45zEI5yvpdxeww9cp3ljo+ohHVSn0ftGrsx5MNOpgEzEdUxRVKhMqDjPKJaiUz6iEJPchJ9xf3EzhnHcyjuIp9QbWhnrJzcPE0me4WTG2yuO44uZR20R5Hq8G1n3/RM/Ddv9gzQ50ylzF0/EFLXkjqPNmSZLT4+JH3luHTCyu2GhxWqymeUb7EYp+IIaJDeRbTqesnfw47wnEwu3T5CJFPkOx0b+alVkKvxM08DMDs8rtDrFPah0vJHWhJNpZ4fYXeYsdXa029NseXbDR4R6dE94ZHjCm+Tobcc54fnLc0xTYz0jlCNRwXCE9qNo6ixizVvI4iSxpOzvCnlRxFYqDa1xGuqlXB0y4e4j3+0iFawZgyRiSodJzITSiVIc4bvULxMuPtG5xGI8OOiHHbQ000nK2lPol3DoqX5OeyY5Sen+v1u7gOb2hPN4Ds3gNDA+cmOMLt1BtbkNv4whOZPZw7PsGY30/wBd3Eeg6vG1G1ueokYRixluHUFttt5Odm+3xHbPqtjiXyG6JQOpzUEObnygdtPajYyNk9gspYi3j7RJSvzDBSRrDwRP5COVxwLx2xxNhywkWI4mg6bZAJb08gOtQzY3ARknptrFYqDuqJyoyuj0xW5J9IOmlGExqnpAJJBjRpgUkN33Eh2m9QXrZ/gaRiSY03p50IUWZXvLgIfCmG3K5UGo7ba151ZVc0x692W4Hp9Dp7XRoQvLl6tt+78RnvoBZ9nmBKfh+nsttx0dXMr2i/sttthkyvTbR9BIB2paf0BlOewsD43ARcptsVip4th0/pHHMiP9fAZri/bbT6Xnbj53V/WJBfaZhKLYzaXqvHbb1NTmfmGzGL6XqabcxrP1cuYr3uPJld2j7QMSZ26W3IQ1vyqj5lrsfcZcPcGmEaHtUbqiJjdHrrvOJSlJiunuv2mZb9w1x0A9w0+pNyG9QTsZ9sZFgVeMHKe15QodQa/5jZoNPtufaNGhsVT/AId3+n/UYDwWVtxsIzZOnHW56eUwhGYqHza/6Qo/Spkxtbemvnpygixang/4Qam/9oFV0+otWZSk+vYiMY1PS442Pd2Mvgo/tpXHap5Uap7Ttuj0TWtPf2la4YxfgQYbb/fMQSJCPVbjpQf2qIx0xvRn7erPAy4znzawiqDI85pj6MwvgUbN2/3hyoO/WUkv+kv7CaifBC2Rw/OUOQ79aQr8iIJ3xNUsHzMTR5jnya/5fRDhrD1QcyNtx1r+r/2H1KifBt2Rw8v/AJLp68nVU4k1n95iZi7FtmcPzeC6Ij6SoaDP/Nf8RlK8MHymbwrVHHNPk6/6f+4lI+zbFEzJyOjy3c/qsmf4EPq/HwPg+H+70OmNZPm4rZfgQkG6ZS2/NttI/lIvwArgwfKmLsH2iSMnJ8J1Nef/APFVl+JCdh/BZ2qTHP8A/E5qEL+cSgvxP8SH0+0qe30fMyfcONVP+h9wXuyDB836f8DDa5I6T9n0IR/GkNo/Az/AWZj4DW0T5Ryjx/rSjP8A6UHwHvnlMdv1PuALqDfzaBnKyY8RPFFM+AbiDmOVDElMT9Fttxeb7SL8BZ4HwEKf/wDEMWLz/wAOL+GY/wAh6uKptgp1W4SsY9UedInwIMFtto5ZVKhI9Hm5G/wIxPw/gZ7K4+TlEeoO/RVMt/0kX4jZzqVwVdSc+cBvJhoZxB+Cvsbp/m8JtO/SclOn/wC4hPwtg+yun9I3gejoWjqqcipc+9VxYvKDn0gXljn6UH3ABDwJgun/ALnh+mNf8uK2j8CISKaZQ4/m4bSP5S/sI45YTVKEZH0JtKqe35ttCPq7gCpcdv5NH5/aIE5YLyn+IDbIYRPnUY/zf69wIVVb+bEAcsJrm/xF/wAqgu4XQn/K+n6n9JBJdWc+cyCCVPBDqLY0wBOqqjnzgSOc458oIJdTCflb9ZgI1J5c5z5wInNcc+UEE5WAiusgZBYFSQXlp/OCtu1v+J/mDdyvN/OAQFq5W384CLkt/OCnqxE238p/LmDN/Fcdv5T/ADCpBll2VNb+cBDqDfzgz17GcP8A4jn/AFgzVjyG38otf1d4nWRZpC6k2EHKq2Mql7TKfH85IyfWURfiYhJu2jD7bn/qkdH0VPF+V7Co1y/Bk5xRtS6w2GzlZb+cGBTdveH4/wDvi8/0W1rL7it9og5nwhKf/u7ct3/5JEX+Yy/AaezP8C92J6TVXG/0oN36+384j7x5j/25zJH7vT5H1nHit9hXFTxJt6xY3XGsP4fo6Jch1KOap5ZndV9xJIi3Fa5nfcE6nFdRq1S+J68cxPD/AOIQGUjF9P8A+I5483QKvjxyjyJmIKpCjy8pKbjw2zWTXDcpazPMZ9xEVu/cJTAEmsViQ65WJC3UNK083UK/sLcQn25F7m3OY0j+bbczr+qYi520SPH+U5/0v7BtTaZD1NTTQtf2iIxZhjD8ht2Y45pSGkmpKk2Ls3EZbjMr/YK9mJG47lbS4/ybiOf6qhGvbTW3Oj1FoX9JJiU2Z4Eo9UpfLKh0rqHjT9Ui7D3779wn67sgodUmcsp+SEhfNcbS31itbcd7EZ8b29wTUYi22Kb+1shyoR4ciZpcr6rm/Jv4BljKvVTDdQ8nudMvTQ5mSrdZV/wsLBiLYnIbbRIw/UOokuhkKsaTLtJRbt/iW494pWPnnKpHp9QmZETWm1x5GbjcjTb8/tPvFxgQ56kU7jKY56n9RmYZOYlqjnyiP6f7iHX2gxHcPQh2SHi65Mc844sFROc+cX/UGakBA3HG3BROSywKtMp8hqZDkLadaVmSpKuqYWm4krEyZ5QkVB1cjd0mYyNPsMjK1xAxpIcpPUCwi0y6wdqOLG464blQ1Wl9ZLjZX8bGREZX7d9hA0uNHqFUQ3ImIjodc5zik7kEfbYrEL1gnZvS8aYXXMbmLiSEOGyrTtzll2nfs8DFCrVFqGG6g7S6hHXnaVztS1lFfcd95GR2O3fY+4LtA9C03ZvR3KPEb5nK4iSUzOZUojUszOyuO8rW7BVKnKmQ6g7DkOLztOG2rnGe/wASM/vEXs42tN0enopdczrRHVlZezX5nqmXhv8AcZF2BHF2MsN4oqHLKe461L6rilJsh4i4K3byMvvGFiO3hWxhZ3BJ8tv5wVt6X0i/UCsiNWOTrqDcOW7HR1nEt8wdSMOzMQR1zG6hHjtI5ylOKO6S3+iQ5fbl+D6N82mMfKCrrMfT6RzqCMfrup5sPqthmHHh8sh1iPN52VTbaTJad17lffYhEt0SY435vIj7xUa4rqzjnznP4DOdVHJDem256X6/ESWGqLS6pn8oVRcfJ6OXrewz3fmHlMwjG85IcQv6OU/0YfNQo8NxenzPoinKMfAQVl3kaVPDNHccRHpbi1oSk9RxzcSj7LFbdbtBoeEKPH6RyO06v3/3CqkuanR9QPY6HPlBzTsZ2VVaLEhwhXR6bfU9X1QXS8AqiMDF5wZI2woklhxjk7jsxxvzST/lO3H7AzlO6jglkOtt0dbfUzp+8QS+AerBOIBn2mCIX8YANy4+p6ALqN+cbA4hshy/50BJXp5ABJBZfSBaBsIOuBdT3xdHuBHI/RoBltdGBIWQq3Oj+qBVIc00hFSgu0zqRwFZFW3dQLtKCMdHRhRCRAh+h4KX6gjkuabgfIXqZBUUZvwXthXxdr6pfgH8Q9QRtPPUhtfQSJKkI1JCG/pEO6C+jy7H5Jiu/E8Poh+m7zlfl+YoryNRtYt2K39SP/l9xfr7xUHHRFvjBXGWOpCLa6QFNAM+98YWDo4jhaPXjLYSsQ5RBxkBTR3CEMTZPtCgAyuChjTANQTWFFkE1pCyPIUlBF5wKEXaE1tgaNFMBJhXL4hBP5hUlidAfcKoSAM7gULAGdwmQD0YDMYTTwBlKEYL2OUQRyNg5uAi1hoTkIaCA3ejt/Nh24oImfYGQ2NFxG/mw2cp7fzYlSIFWQpTkiSBcpjfzf69wbOUdtzP0YsKmwktkCnNfbM/bh+CrnhyO55yOhf1kkf5BFzC1P8AlIbX9P8AawtZo02wi4QtXzX2S6YfhFWVhSn/APBtf0kEHcG0v/8Ap8df/wAsv7C4uI6MJaZh/qJ/kn2IfhFHkYFo7nnKXH//ACZf2Ec9gCl/Jw0f1K/uNI0gg5HbGsb5/kn9JD8GaO7P6W5/ueT+ZX9xGv7P6f8AJtrR9VxX5mY1g4bYbuUtv5MH6m38kviV/gx2Xs/0/NuPfcYjHcIzI/00feNpdprfzaP6Qwk0htz5NH4C1yrF9mD4FfkyFNNkR3PNrE5RZjkMW6Th1tz5P/KIKXQnIbnR9QJ27eTWuv2lgtFMntueccFhiujPIuo3+7i1UuqajaG3BkdFZaUKCrJhiy6HTSwsmuB+Swq0sNUGHLQkMCwSNoHzewdnAXgJk8QOQgsRWAOIE7bDECSFkp6MESYMkwbak4Fmmw6YR0gapeD+KoSxND5CtNvUGd1N9uRMdc9dRq+0XesSeR0t2R9HL71bhniz6RfuGFrOexgmrvDZ575NvrhYzEbUGHHG1ttuOtZ+bqNq3pv3dv2DnZhMKzLc1F9dCmvW3e+/5B9HkNyOjc9PrfSFXnNOQ21/K9RKXMxlmMySRnvMzIzM7XvcriUpjsyRrOOZM7ThJzNqO28iMyK/cZ29wTjjrky2wLnT3KW47Ipba+fzlN5t3tITFBxM3Mb858YQrK43vI0nb3fcGbcz5NwJvUxtyQiQ3kQ6hWbMn8/7hxl+418xweitnG2FyO21R8UOOyIiOa3ITvdQXcfAlEXZ3F3h9WsfeWOVzI7nJ0OqyspzEZpQW4veZFc9/cPPsR6Q2JVE6R5vn5F/SP7x3LlzUMGH6auL3wPaZhLA+H6xIxBDpaJtVkPG9yycrVWhZmZmbaTuhB3M96SzW7QjXcacnca661yHNFvNfnuH2J37zIrmfdY94PFXqOIb1OetWXnePt7hDzcD1z9uF1SuTI7sKEyhNJbZvZJrvqLUR8Fke69zuR8QoJz7pFtpLoO40+oNzOWenmy/ohKJiSKo5pt5Glr5ylObkNILrKM+5Jb+8+HaF4cDqN6fXVzfpGZ2sXiZ7t28NsVVVult/s3D57uYkztPitz0Y6T7SLio+G+3EjHpQ1mc8ngZS6h0jVPo+dHNNMVSuLTfyklRdilmRZS48OG8O6dHjw4+np5EITze/vNR+JnvM+8IQ6e3T29SQ4hct6zjzieF7WJKe0kpLcRHuOxGGVUqvI+jbbzrXzW0+t/oXG4c/wDiiILrmQ2xFVW288dxzJlTmc4HlR7e8y3EQrMVyRXJHKG28kdCSbZZSncku4vEz3mfaYiqrUXKxUORx3NVCFZnHOxR8D9xdhF4jRsH0RuHT0TJHMWtPQpy7retv4X+8XDEFlmbe71gSlOb8l09DbnMkL8525b+j7u0GSpxwGkpBWiHLKe0jthXqsHJjOOebDlpjTDuHF0+kc6gkDZj+c5mTrdnvE/I0+KI5a48OOuRIcyIR1vpFb8xSlKkVyqLmdRG7L9FG+3vMKVytftJVER6e58Sjqy/81ZH1vEi7C94sNOgtttob00dmbmjRLRdfJzOe/gRRHccbRDb/XiJaBS+R/TzhQlx4/qAVS/mxnOexvCAZ6nNyPONirYk2eU/EDenMj58l9NxKiJxB95HxP2HcvAXKPI1AtqNjONjgynVCXkyrBeyXyHXGqxIkLWiIrMylKcmZfZci3e0aDIicoEg65qdG3/MF0Mt6Y0na5mSrUPBV103pPNix4QoFQqlQap8NvOtfWUrghF96lH3fmFo9IkTJCI8dvO6tWVKfWM+wbZgrCEfC8PT00Llu2VIc9nokfcX3ghHJM5ak1RqRDodPRT4beRCOsrtWvtUfifDwIPSK4AcZjc5W+oBKAAFcAQlBZKPF7+m42v1BmWPcLcobW4310c4bvE2QY00+kpeT6Wsn/uFpHwesSViPpyJERrP/EO/3EO76weeeKpS9NzTCsNz9ZR6qc+BM5MmLkSMQNIz9ZLbKl/ZcyE9SfgU4fh/vGIKg7w6rKLezeV/xCUEUrNTx09qfNr/AKQ26TUHu+J8DrZ23k5RIqbv0dRKPwSLDA+C3svh/wDwd13J85IUeb3JIi+0P49BOz+D59FEkOfJrC8anVDzjcN36yd4+jkHYNsvp/m8Jwv5kmf5kJ6Bs2wPT/3fD9Pa+qykGwJ/Z824+H6pI/d6fIeWv1W1L/AjEtG2b40mdHHw3U1/VirP8h9JWsO4fj/u8NpH1UkX5B23Epbfyf4f2AHuOR82y+D5tQqjnR4Tm5PpNmX42EnT/gh7VJnSeS0Nf8xwr/cZj6LmuH82gE1I/wA2gae44GbPBMT4Ee0SRk1HIUf/AOYZn7ysYsFM+AhiBv4xIxJEQtfW6FRnbtLdb3D2yme236gHyoX0Qe6wR56wV8FGHhNvo6hnXuUpXJy5x+87kNHp+yDk7f75/Skheyqn1ARVXcEuWQwVxvZpHb6NyY79XcFS2XUdzzmdf1nDt9gm11RwE8oufOBITIg9kWB3P3ihxHVr+eSTn4/2DuJs4wfT29OPR6ej6sdBfgW8OVVBwEOa584HswQ/Yw3R4/8Au8f6qWyL8LByUClt+p/LYQyprgSVMcCyUWAkU/5v8AZLtLb+T/AVspQ5Mn+IHgCwctjt/JjlVGP8m2IA5H8QInI/iAYMnyqTbfyYKuq/wxAHJ/iApyv4gkNieOrBNVWcEHytv5wFVLb+cC1AmTqbnzgIqc458oIRc9sEOe384KcQJw5TnzgIUtwQR1JvtcBDqbf0wktQJ5yS5qApyhX11f8AiBFVWbABZTlgqprYq7lYbCDlcbb+UBjYotZzWwQ5rYqS643p+cR/UGzmJI/zgajgWS5qqH8QEVUm/nBRHcUR/nEf1EGi8aQ2/wDeEf1Eeb77/cHqGTRDqbfzgTOqt/ODMJGOobfSOOZPrbi+8R8nabS4/nKg0j6zhf3MGfoZrDlZ/iBI6z/EGE1DbxgunuLbmYspTS/RTyxBn/SRmf3CBm/CUwPD/wD5gQ7/AMll5f4IIvvFKDJR6OXWv4gbuVtv5weXJ/wrML6mnD8oSOb6MfJu/mUX4e4QE/4VLf8AudHlrz9XUeQjN95g9qYPH5PXLlfb+c/qUG6sSx/N6n5/hceOl/CUxBIc049DjoQv0lSlmfvJKSI/tELirbptAhyI/I3KY1HdTm/dVrcSv6JqXa3gaRr+nmTuj2m9iuO3k1JHX53eGT2Nof8AxiF/zDw0jbFtAmNr5RXMn0WWUIy/aRnb3iLjbSMYOYgp/KMSTVtcqaS42p6yFINREZGREVytc/cH7EhKZ7xexrH0/OfiK/U9q1Dp/wC8ViJH/wCdISj/AKjIUCXiqn0PD8iRIc+RNKe01Grem3ed9w8u40xNIxBVHZDnU3ZU5r5bFYzK/fx4bgR44Ss1PYFQ+EFgtvzeKKYtaPm3iWf+W4hpPwiMN/J1B136TbKzL8CIeO2JHSI6T8P7CXhOuDWHHRDteMo9KzPhHU/zcen1B36qUo/EyEU7t/kSI/xOjrR/zpX/ANJfmMVJDnnPQB0LbbcHQqIRM/cZqjm2vEkjP8XiIRl5vnF/iq33CJk7UcYSP/iCEerlZLml/Nf8fd31SOWoHTyGxoq4fgx9xkg5j3FEjo5Fclr+qokfZYtwROdVJn75UJbv/MkKWXvI9wYMxtRwSrTem2K9tC9xy+xBtptv5NH5hrNNtvzYePOCMqCgOMYoMsYOzHAdp5xwMs3SfUC6X22wZLJ2n6nmxKNQnKXI8uR3EashJNqV6aSLda/YVu7eIOgqcccW4JCWVQc6T5LNzVdnvGXIj0HDtL1EhyJDaJEyR51JZkp4WPgf2haqqqmF4fKKHMWuPmJTjeW+U+8UmmYrqFPb5PzHUfS/XAg4m4iqFQbXHcc6JfopHOabMt+GtrdYhyNOoZJDS0+juFjpeP6PiDEkTyxH0oi3NHsskztYleBn2jHGkfJiQj9H5twRge8j2PhnyPDjut0fSyLVmVp2t9pe4TsVEjU+gPIWGsV1ShzGpkeQvolZtPUMiUVyuXd48Bt9I2+Yf83MjyGkZcqlJSRlfwsOeypyllGqn0Naksx5EdcdzqKTl+r43Hn7H+zmsUtxptuocradeypcVuXnV3p4F7SA1vbXXG6otzD8iP5P3ZW3m7mq3ZxK32GI9nEVY2kYgaj1CRydCEmpKWdxNEn0re3dcdEIdDKUkMGNluJHPml+jlU5Y/f3kXG4b1LZ1iCjx1uOU/OhHO1G+eVvdcy+yw06oz5GF6X5QkNuyI8dOVTiU51pL1j7bd59gGjbSsL6fKHKo01n9FXd2kW7t8bitCNjDn6fIb6PTX6ou0vY7WHMN/tBHbWuQhvUVHUnnqbMrmafYfZ2iax1Udn9UjrmUuY01L3q6FO5Zn6xePE7CzYI2pUfyHHpdcmNR3YTJN6m8ydR9h+ywzKweeCacbDyMoWyuYbkVCsTahR6fIdhOvLcbcbZM0JI+6xbi3BvUsE4ko9ParDtPkckd+UbbUeX6xWun3gGsly2ZVqqYHqjTdYjyGqZU0o6RST0+dvQojtY+49/ATe3eltyPJVUj8+QvUZVl9NBZVEdi7jUZF4GFNl+NaPiShtYHxI2jOhs22VOK5jqD7L8EqItxWt7hYq3Ao+H3IXljO7EhOL5OpVz5iucRK43sSSK/cQllow1zBuII8fljdHlraRzlKS2Z5fbbh7REXcbc+mNqxdtPjt0dbdHj891Jp1t5IUR7i4W+wxlFDoMyuSFyHOZH3qUr1jvwIhEnEcKpTn2mpUnaNHmYXap8el5JaGyb08pZLkVr7u/jvEVWaVheqQ0SPJfJJqE85TKt1+07bi391gSCmHT20R4/MRl/qP9dgYVCS5qfQHLO3oexx+Hhd4hHpNPp7fxdvn+kpW81fcRF9gXSTYMleo2D5PAcspykenCiEI9Ec4+38n18oYu/GOkb/mDhxGm50gbuJbb6RtwNM2OZQHLPARy58dvzjiBEzsWw4/ygTWxawW2RMbbEeVQbckabYpj+IKpM6Onw1rz+l2faJbD1NqnPmVRzpV9VKfRDilEU3+C2u1P4v8AyiEk1Bz5MP1wwZMSOKzE55qRDMajjgmGC6OwURDbB0t6YTY4IXSQRdQ424HTKQ4Wx8pYZmmRll9gWbb1G1grnRhdlTfJ1/VAMjnGekDmOnowg8YVjl0YkeTi6MGQrpAZlGo2Fsggo5SdMLxlAEp1AYk8nc/mFomXgvFIP4mj6pCboZ/GP8wrMKU3ydDYstBPpF/VP8SL8x3Q8njWMQxE/qdH6n6MVZ3zolq89/iDrYgFPDKfyOqhdpGzF9IsFZk/ODp59IGOcc0j0o/FE4hWoANXeIZua42HbUrUGbLSH5qBE8Qgl8G1wkJijnAEsQJqgD4ihBlJCagJrCZOhYAE0AEpB0r1AAkYUzuOJQUCajEtC2BUoJLUOA5TFFZCJ/IGUjUHDjWFgnYKpASU2Fs3gEzV3haACkJqIHBzSJYDdSRxthwRAi+0IBuppsIPMB4bYIZXAA0NroxyG2w6WQKRWFKIsDfTbc84Crit6YdEkAaRYxkTDYBbAe5PEELgArBFORQ3dhCbU2E9AAsEC5BDGTTG3OjcFpUy2Gr8fUCwS4xKDOozkdzUb/mARmvm+uLk/AENIpnJ+kbbDbEoah4Mhxvo3BNx3WxCNtB7HNxsRkaJVpzTDtp4RKHg8YMUmMky4BRJBohwKJcDLHdyBHFBMjAmkZplNBCSFTKwFtI5QG9iRBwnOYJSFqBs0gP2D0wiJEPi6Z8Tah+mtWor2dgqZHYK4grzdQxJNp7bfMiZE6iVbr25xdm8lGRGXcdw0M+0xzW+TlbUhUJPL6Nep1EDgwrESZMj6ceYuOtHVy8FeCtx7j7xkyHDYQzR5ja9PnoRzVJVuNPbvI/tCEZlyPIQ5HcyI9L6X+viIqQUilyJDceY7H6NDysytRx5yxlbMZcCtbcQnYCXJEdDjjnSrSSlcOPaXgKlDEehhqO76jiBIsI1AzYbc+bE3T44iKNYLoOI0MOXC02+j66+qkD5tsV3FB4krDa8N4LjtO1CWk0uOOOEjSb7bGZlYz4X7B1UV+9LECbZxrWWaRhXCVHqFPXIqDjq3Zaesy5bSIvDgq/ce4J1SkTMP/8AqDi3kISam3uxZJ7bnwt2kKZs0wztY2dx3f2gpa0UxGRSc0hD6PE86TM0l7SLfcX6r4qp9co/LJkf/BKY4jlWpu5XLLeiI2faR2usy3EndxMx7Dp16I8yN085Iep4gcw3h9FY5jVQqaV+T21cUNdU5Ci7CMrknvPf2bqbhyJIcc8qVDOteU0spV6JHxUfeZ/69o6XUKhjCuO1iqOIWhaiUrL1E5S5raC9FCS3W4Xv2mZidjt/7w51Osn7Lkfstb2Axr0BS2lkPId5PGXIc5iEJzKV6vd9/AZzi3ELjbi6fDbzyJHNVl+RR2JLuM+0+4TOMcVcjjoc1EdvJU+uZcVqL1S4FfidrCt4dw5MqEhEyY4tC1pN55St+k0e81K8T32INIqyZObOcIuVSRqONrWyzzpSkpM85+rfsO9rjZSgt8xvk+RCOalIjtk2KKPT5CKXT8iI6Oa4lXpl2qPvuRkdxpNew/H5lQp7fRO87Knf7y8BN9bccoXFshDyUtVLjyG9PT54jn6S5Dc82tYu1Mp7bnRuCSco8dwcp6O6KDERqf8AuFZxnXW3G14bp/XXzZDifU45C8TPeZ9nATu0apR8Nt8nh/8AqEvzKU+i2fFZl3cbd5kKFh2jSHJiNRzO66o1KUrjv7RtBarJzW2fgsOEsMNuOI02+YhJKV/cWSo07kf7u2J+gtx6XDQ243mR6SvW7wFRS3IcXI6nqp8OwRN7dR1x6FL5M5qdIHSfyC0tv+QNSKwwmzsguguSvmx2qEyO4EZl4F2j+UErTek6P0/yEQ2kaXs5wi5I0q5UG16SFHotq4LX6x95EfAu0awyzGxqMOpZ8E4a8nx2qpMj5JDqejzJ80g+32i4GdgmlLemDDrOB93UUM+wFzjjOwTNQCQ6uIJlMcZ3BVBYKI7VjfNgddHeIc5HeO5T4jt1PP2JY5o4poidcJm6LROSbOWClMEOcgF1xaAmDmAqpwiik94DlfgHqGxKKlDiliJ5YAXNAGSVOWAOT3CHOeEzqHcACYVIAFIEIqogp1ELtIJ3lBd4DlLfeIBdV/iBMqs2DESyxHKbBFS2xW1Vhv5wILrgWqj4EyznMbBTniqrrzfziA2dxFH+cCBFzOcCeUCFE/axv50NXMYN/OfygGaEupAnlMZs9jWP85k+tuEdK2lU+O30lQjo+kpxJfmGitcGqLrGmE/LHgMTk7ZsLt9G5iCEhf0ZCbqLu4gXNp8fkfLG3OZlzZt9hOk5EtmxvVpsJKrjfzg81VH4SGH4bi4+pNkLQr0Wyt9pmQrs34T8dtz4vR5q/oqcSXv3GYv25izE9YLxA384EHMTR/nB48l/CarDn7vS0I/5kjP9u4re4z8DMQkv4RGLJHm24jP1WzX/ANR/kL9mQZie1XMUx/8AiPwDZ3Fsdv8A3j8B4Wf267QJDn/rGkj1W2U/mRn9gYL2n40mecxJUP5XjR/0kQPYE5nu13Gbbf0xGS9pFLj/ALxMQ19ZxP5mPDh4hrEj94qE2R/zpC1/iZ/iG85LkjpHBf6fIvcPZc3bhhOH+8Ykp6PrOF/qK5P+ErgeH5zEDS/+WlTmbu6qTHjOSqQ24GRuifY1DY9cTfhYYPb/AHdypyP+XDO3uNVvxEFM+FfT/wDd6PUF+qpTjSPuMzP7B5kzjsxio1wBtm/TPhVVhzPyOjoR/wA6Rb/pSYgJnwnceOdHDbpTX/yVuH9uci+0rDHlgp8A8QEmaHO297TJji9PEiImf/h4bF/8yFCGlbV9pEzo5GOKq6j0ekQ39yEpFRU6CmoPER7E4vF+JJH7xiCqu/WmOn+Jhk/JcmfvDmqvrZnOef2ncMW+AUQsGETmQ6Q642BcfAIIFeSLIObUHzCwzZbDptQpASsI+kFkqNI8oUdEjroac9+8t/uFagK6QX2hKbcj8ncc643rM2Z8cFxsRUiNIbc6PmL9FXj2ffYaBVqK424twViWzpuebWHPwGS4Y5xjImYfp7bcjmOtoccT257X48S39x+HDcMrJxxxxf0g4q0qQ5kbcc6gaNDJfyMXSWnuE5SldJ9ggmTFhpTHSIFR8hL4llKPqQ+jEfJQJ6D5pAjao03yjo3OYvnZRoYZDwJHR6Yk0E44K/GVp/1CejOtuC4ksdtt6YWcc02wk4row2U+KBAkpzUEZVZGnnDt19sQVUe1HNMRIaEUvBdllxz6gYsiUjK6mn6wMbGsixUVrk7a3A5mVn4uuO36fWEphmjeUHEN+h6Sv7eInqxs+p/ktbkNtaJDPO5qjPP4GXYMuQ/oVOfsztgg9QENLk7mm5zAoZ2HMzcdoUFESNMR6XgogwwJVD+oFkS9P5T9frtEY0fzYcNrAQSTTzjjmoL5sqmx4+KOTyHNFciO422pXpGZp3DOWXHPkw9jvuN5NNzIppWbN2pCjITWx6cmsOSKfNj6fnY7jeXxymRX8L2MedExJHKNP0M3NSnuPf234EZC1Uza3XIdP5HIyO83T1MvPt3mZ9ol9k+GIdYqEuqTG+Y10jadxku533+wEns8hWMafsuxBUG2pEOOhaJDaHm3NYiJRHb7D37+4IVnZ3jDD7fKJFLdyaZ5lR3CWSfE7GXH2DYMUypkduO3htzPLhdIpltRFqtmRllt7S3EGidpNQp8f/zBh+RHWjnajdjbt23uZ7xnI0EtiuL5FUpbtHqENHxJJK1NxZkGdiJRcDMt40x9EOZHXHcbQtHq+4efK1jGl0+qLqmC8kR2QolSG8vMVvvvt3hCNtbxo3UNRttC4iLqcb4Erwv334eAgE9iU2o4VoeH5jUih6sSatWoptLhmhaD3Ksk75TI9+4xPUvHDbdHhR8WR1S0ZS0XnG7ZStYrmZFvIt3suIKJijC+0iqNQ8SatPdaUemptwi3me9CjMisRdneNrl0Sn1Shro7kdpbWjpp5pHwLm2t394TNIrboUepTKPMp+nHhx16vOTmbI0J9lyFUnFHbb047aEZL9VNi+wt32BJbvI8kNvmIZSSUp8CDOXL6Mclk2fQ8PjQjDZ+RI3w3kO9GGD1Q6QJqqAy0O/MYk1FPowDs5uP5wV9yXI+TCZG455wCrX2Yu3XwTMqstuCMdmSHOjBm2QomOE1GIZnLqRLlLmTP945gXZw1T2/ON6v/MVv/ESTbfSB0+XUEGmBCJFj/u7baEZBLNlpiLZXpuagdNPco84IKgOFKcChOaYItbYj5dUbb+UAUyQbl9IHi3RUY1bbcmabbnXEnJlODVQ6GDn1LCw8F35HRoEBClOON6gkHD6PUEtBGYq6ep/SE5T2nHCaV9QGeRyhsZs1Q2Q/qCUjl1BHQ4Yfa2mIZSFUEDKWG/KOjCLsgIMj1bzbYavSgydk9GGZSdRxDY0iZzfQ0KjyOUQ0Oen6QvOFVtuZ3HOvly+8z/sKBhenVBtvTcbyNLtpi9xmfIdLdkSOuhs3FewiuQ7qzyLZLJUqvVG3KpI/5i0/YdhHvq6grzk2RyxbjnpqNz7TzW9xmYft1HUbEOHU3hfqI1OdpuafsEcqoNhpiibydxDn0f7f3L7RXFVcctkNT04WbxLOuoBZmoaYqXlAgcqk584JKbLs3P6MCdQFVi1UPEzxLRSkkWNEoHXNFa8pe0KomBD2J45ATOWIcp4VOTqAJJhuWF0uCCbfDhuWE0G+pME6ODBMtsG5UYcRZHufxAagbaoLrgAeE4E1qbDfUApcCYxU+ATUYOkEUsSNCrXSBdSQybWFydBgYJEEgdSgVSgsFhDUCpBj82CEQMEBloDdRh4kw3fIMlsTbUFCOwRBs3tAPIK1jm0dccRagMSO8AwMpBIyuDqUCGdgAIOGOQWoAeIFZMABnmwydjiUWYSUAshjif0AFJEm4gM5DYNRdBFKQ6QGWTwCyFgMxdLocJeEY8txsBFdcc84CRaJ5r5wHNz5sNmD6MLJGRtP4iragdfEFSYKSgGTHkcg6kK5O2tz1P7BpHMM8TTNOn8n+d5olkTMvnuTKXVNRtvO064txxxXFa1KMz9li3F7CErAmt1BvUb/AEYUeabcb03OehfWCMGFHp+fk/MzqNX2jCZxjxRAhHYGz+IIMCxB+HHkZ+jRnWnLm7U+y/AR9KpEinyF6kjOj0fpd1/ES5qCsdOp5zqDRMljunRHPOOCTbUI9dQbbyNt+gG0jEEeG27MkOIRHjtm44r1SLj7+wi7RddcrH2kOeo6xBiOl4fj8oqDi+erK2ltOdaj7bFct3eZmRF3iintG8h4gaxBQ23XWs3SNuJIlqLtIrGZX95kIdZ1DHFQXXKg4uPC6sVnMZnkI/xPiZ9pnbsEl+ytLkZI7cda5Dqibb01HnUZ7iTbtudiMh7/ABuNGmGz8nj8mzeZ6Gw/tJbxRR2o+H5GjNmsm4p6QzduE0kue+tO4lEnsSe5R2IitcZniuvN4gqETDeG47sSiUps48NLirrQjNdx5xW8lOrMjUfiZFw3AMSSW9n+F4+A6W5q1iclHlR5u11rIuayVuCEmZkRdqjufAwFDojlPhtR/wB4qE1RK5vBK+0z7iT2GL6ZFHtiT2EKRT5lQj0uZnRCQrpsqrZ/SNslbspmfE77uFyuQfbT3sP4f1eRyM8JnnSE9qM3m46TLcpxR7zLilHE77xYnsR4Xw/g9FDhw2npa0rypkJsaXflJLii3kSd5mZb7kRFxGAVWTIx5XGqPDcd8mQlGptXas7894+9ar7u5Ni4kYcsfQoOWQtFgVDGFYXXKg3njocLRbT1DMuo2gtxZUlYt/aRGe/eL3WYkej0/wAntuZ5EhOpI/JO472LuLd4C24Q2euSKX8TkR6YtDOnDSpszLu3mRGabd5Fc+4QTWxvGEfFCJGIKxCdpm9TjcWQ4t1Z9hESm0kku873LuMSu1AyDwBhnFFQxAisUPPySIo0yHnNzVrdQt3OWfaSS3Fx7B6gwVMcqkPyXI86hPNzW9hlu7+zsMt4r8KI3HpbUOHDQyiOnK2y2mxJsR/eZ3O/bcV2n48qlHmcobp6Gsiuc24oy4bt/D/sNaITueuCcQS6GkTqV5PcX0eRH2iHrWIqXh+H5QrExESItxDaXFb96jsViIjMyLifcV+FgZG1CHWM/lSntQsjeopxLhmSrcbIMiufhfeMQxDWZGOKwusTG1tU+Ok24MVXYjia1dylWIzP2F2b1dw50vaaNq79oYNH2jbO6XUM+MKXM+NLZQnLqGtt4i5qTbvfKoytzSuk7XsRmZm5wzs8bo9L/wAYcR5QeSSnOd5q/BJeNt59u8N9mGHJjdLXiTEDkhEKPZTMXMffuVY9xGZ8CLfYW5a3KhIdmON5OUKzZd5kkuqRb9+4iIcNk4+DauGyyU6oRpEPO310ZuaoQrtRkan1BfZzDfm3OoKlW6HydzlEfntb+b2+8YnZAQW9HkR/piOdRpho8pxtz6AcsvdGJaNUcngFUGETeEvh7D8iuVBEOPzPScV6iPW9vd3mFpsDnrEnME4TcxJM1HP3JlWZ5XA1W4pSNthpbjtojttoQhCSSlKeCSLsEbR6ZDo9Pahw28jTSeb2Goz4qM+/vEinzY6K4aHn2WSm/wCBwRgT4hJHADmIbEhyUAUQKowOb2AA7N7AOoCK4gBAFEVP/iAOXNikqxE384gJuYoj/OIHoHn6l48ofTCTlT/iChKxZH+cR+veGr+MI7f+8I/XvCb1FqzQlVL+IA8qNfODKpW0OHH85MaQj1lKIvzEXL2vYfj+crkRC/V1P7BweQ1Zs6qs384EHK2384MFmbcMPt//ABRC/wDlpMyv3CKc240/zjeqv6OW35g3ZXtHoh2vx/nA3ViOP85k/mHmOobeXG3NSPS1r+s9+VhW6jt+xBz3I9LiI/5ilL/CwtdxLjqeuH8Tx2/94/zEGjmMIfziB4un7d8cOZ/jEdr1crPV9uYzuXduuIOZtdxpI85XHUZ/m0kj8CFe1sI9xPY0j/JuBlJ2gw47fSTEI/mL+48KSsa4gmecrktfrdMq32XDJVUmOeckLX9bf+IarDVHtydtgw3Hc6SuREIR1umL+4g5u3/C8fo/LjS/ot5l/gQ8bKV0mp+rdwOl1wP2xN6nqmZ8JfDcfPpuSHV+qlk/xOwr0r4S8PT+L0eQ79JxwiP8D/EedXFOOBIkafRjTToS2bs/8Jasanxehx0fSVMUZ+8koI/sP7eAhZ/wicWSP3duIj+UzP7+P2jIFOhqtYn4jTNOlbb8eSP/AIohr6rKS/G4h5u1TGkjo3MSVBCPVbeMi+78BSkmOMhPT8BknJOKq5M6RyqS1/WkK/uGipjjnSOOZ1/SVf8AG5iONQManBf+AySDU1yPI5Q25kXu6qf9ReYWOZnkN6nyHM68uVtX+gzpsKoV0YpGclshxKmOOOLcDXlSwVxYRNIYC+u45+v9BxqCSUA2TwAAU1hdlTgbqSFGlgCRLxHekQJWQfRivMuiZYd1GxS7iGiBqH6+8RikiZqrXSdH+uIhFKcETLQClDs5BJZgyTGZYqRBNahziwVJ6gBMLbpApkMBk6QLNJ1BepIVKRxoC6mwdEZxwUAaOkKu6Y40abYbP+bMAmHNwcy4GhLCjaxSFqTkNzTFhpdT03EdJ1OcKcw8JeCsbVsh/k0h1TchsV2pwm3A4gSXOTgkt0bs50zO6+zyeRpuBggxM4lPUcEGgxyP5HUviLtL6QWOku9QVxlvpBYKWQa8iZeaa3qRw3qcDTb1B1JlafnPTDmpyNSOvpEdX9XHV9HNr1K3nEnAeEVqan/UoOozzbbmoIQ9JEyqU35v6IZOSQktxvzgbrcFNgoMMt7T+UEa8vpNRzqA0h0NkqEFoW1G+4S9HRqOIcEHk8PuEzTneTt9H1xTeofI2DBT0OPH6RxGdai/lL3i81GVyOnrkNt5/q+kQ87plSHPlBqmzGvuVD/A6h0qPRUr0fDiOKyezN4FTriW6hVHXIcPJzi5qU9trGYbuU1yP+8NrRnT6o9CIwRR23OWNx0LWv2W/ARGLcJR6hDQ3DyIdQrMnhZRd3AvxCTGzCVwwZtgTs6jzIbmm43z+r7+4IchkNuIbcjr/pMiv7bGEyGxtHYC6GP4YnYWE6xMh8oh091aPRUpJ28d9gUqNUI7iG5EfJnVl53r919wWYhgYx4vzfXB2oTmp9fqi/0jZbiSY2iRyfqWVl9njvIxtdK2e4XkUtqPMocda/SUpNjUfeaisZ+87eAW8R6bHltyLp/QX+tx+PgLzs+xvHwnT5cdyOta3VEpvKrqmRcLGLhtK2Pt0/SqGG48jItOV6O2k1oSd+KSK5lu7t3sGS1Wk1ShyENzI7rS12UnMm269r2PfvsfjuC2HrqathRjEGIHKnXG3HkcobNMPM3uS4R3SozK+8t5GJfCG0Ol1T/C8SNoiS97Ks3m1nwO9+/uMWDZm5DbwXC5PzFqZNxSfHfc/adhhG0GD/5sqEij51tLVm0/GxXKxWO2/s+0LI8lr2kYOpdHmeXKHo8kdUWoyly+kvfzk95H3dm7vF82WYYwnIjtViHIRLkLZLWbcsZIPgdmz4GRla/HcMOpeFMeVTI3DpdVlo9FvTUsvCxnwGi4P2N7ZKfVIlYp9HkQlsuE4rWUlsnUH1kKIz7S8CEgjTq9sowvWJiKo5T0NO70uJZSRIe7sxd5dhlvFdxDtRj4DqCMPuUuR8XSSW1aZ2smxFYzsSiIjsZl3jZIeAseVSOj/D0NLyl6RLyn2lZNzMMsSfBmkYobiftZMRHXHupLmsUY7HxLpTIzLtsRcSuF8i4nmjE9dw/ImLkUOZnakc7RUmy2jMzMytvuXcZePcINUxvT1HHPy/Gw9VQfgx7G6G2jypXKe7kVmzOSHZC/ZlSkk/b9ol3cPfB/wXT1yNNbqWv+Dp7aM3cV1GZ+8yIxzzq65PWo5ritDxdIYqkjpKfT5bqfWbZUZfaRW+8NqfTahyxpyR1UOEpTbnpEXFJl3GNsx3jJvEEx2PhduXTKP1Ux3nEG4q3aakpSVj7iK5d4pCKbp9IMs6noQrnb1mBOneUI/J+Rx48f0WW2yIrl48RHoitiQ0WwzkK0xM3saqvX6FCZb0wVRNhPX6OwbOSxk0a/EWdNv5MJrkhoqTqebD2iUeoYgmNQ4befOrrcCT2mZn7PAVGDkYztjCOWMnpzfzgTVXG47Y0SBsQmSJGpWKw1HaQrm8n561/ba32GI7Hmx+l0+OhzDdQkOu/KMyFJP3kaSK1+4xf6Z/Zh/wCIVpGb1LFLnyYglzZkxzpHF5BJNYarEioeT3Ke6hSOapSk7k9nHgZeJGLpQ8CU+n5HKh8Yd/yf3+8GIVmcLLeR4XQh8MYf/wB8019Xm5haG6XqecEwvTbb9D+X8A3SsYuw7a6VBYkJIiNth3Ob1I7Tjf1Q0N3UztiRZPUpen6aFZlf6BZDCiRrKeoHbyW229P0/SDKK78Y+ooHlS2+WL6T0hLK26ihrbbbDVT4Rekajn0A3W8384BKUhOY61/Eg3fdDN1/5TU/lEZUMTU+G38YmNI/H2WvxGka5S+iJ2xj5JZb4jV1RtuYhvURnzZf0YoNZ2kN6i24bef6SuApk/E9QqDmpIc5i1FzU3Lgd/uHbDjSxtg823nxPYOFq7MhuNONuaqPVV2kLBj7ELjlH5O23k5R0asqr7rX/wBBlGzjE1LrDbTceY0pbSSzZVdUuw/yMu8XiqyW5jfJ/Q/W/wBoekonJ7m5UFu6n8nNAtyNMOZELTEe8042Fqis6lV2mz3IdLjuNudLyjKnxLIo1fZYvsGZFimY250nP+4WPahUHJFYap/oR2SV9Za7mZ+4twoL49CvhwlHafU5Z8qyD7GW+FjRtzo3M7X1v7idj1NuR0jbgyJ/5wDArkynudG5zPV7FfrwHLf6d9wO3j+pvxYbQzO0w9anjN6Xi5tz945vrdpC0xKpHc+UHlWcecH1PWrvhPqmWVMlwOOWiDYk6nygeoP+IgYOOpvsPCnfxAqmrBgovmwktkHyHknmKkHZT7fKCo6zjYFE9zUGgmXZEsHKQKo1VP4geNVILI8lmRJB0uiCbmBw1MEjJnV8QdLoikyQ4Q+HgeST1ejCetqBFD3RhLPpiPJSY8S4BN0M0vAjkgPAD8nQOfwEc3JC2sYWBZHZugc3gGRPdwFMjUCGPEuBN9WoGxPdwMbgpEsMZ9pgqlACcBVqDFsKpe0wJvhDMQIaxOCsjhChzxhFLo5xwGBbZCuGCJUOM+wESoTkeRybg4juEFOhPlAZWRysNHTHLeCKnACbE3XG2/OAY7jbnmxGTI7khwO4Efk/nAdUCZIGhtxsJtk235sLHxBEpAVsPWSC6TDNtYXS4IwU3kXI7AyCBGzC6QsE7DiKXSCrYnn8omLbb6jXN8L9osshmoN0+RIhx1urQ2aubvy+Ni32LwufgM+cV/Ez/S9YZ37RRzWWAEdgOYgUAZ2HInsRkNm8AYJkdwojpPNhiOUkIKmOebbjiSaZ6PTDyNGbj53NNHPVm94uHQh5I+LRZjjnxhzmLTzU+PiIbangquTMPo8jx86I6tZyOni6RFYvrGW8yLvIuI1nC1FbmZJDn1Up8RYpdKj6enpoWhH69o9Hj9Ophb3LyeXMOVBvye1HcbXHdaTpuNuJyGky8Dtx7xf6XUI+C6H+2EzJ5QkNmmmtubjQg+LtvRMyI7H2F3XE7iSl0NyoOyJDbKIlMVmqDmUue4Rc1kj7T3lm8LbyFEYbmbTMWLqFQbX5HiOdG2rcTtiIko8CK1z7DIiIem5uUTzn0HeBqLMrEz9rKpnW7LuqKlV7pQrfqb95motxeB3Gt06LDwvT3a5VP3hdk5U73E7+Y02n0lGdiIu1W7vDvDFJjx2/KkxtCEaeZOZOQkl63gRdhcPdYizLaPtBkTJjTdHc5+/kOXilCrkqSruMy3I4WO6rXsYyzt4NvESB2gYimViqSKW258bkKQmZpqIyRbqx0qLsTxUfpKUfcJ/BFEj4fjobkc91aSU4rx42Ii4WLh2bzEBhijR6fH5ZMb7+crj4mfeZn295ibVXKfDocuoc92oO3bZjp9ErWI7nu8eIpdpng9GYcx5htyltU/Ujx9Fsk9JYi7uJ8DCNVrOH/wB4cqkL6PTJP8B5Y2NI2iViRIp9YyLiRMmV6R103uRElRdYjIi3Hw7xqjmEKw458lk9ZKi/IGYmWrLi5tIwnDkIbcqGdHVVlbUf39wuFEVR8UR2pkfk8hp3qqU2R5t9rb99ytbeMrgbJplUc+L1SJn3c1y5ZfYZ7vuGwbO9nP7H09EeRUNXK4txSUpsjOar7u3dYvffvFwlJPKM2hCu7Noenqcn5Fn5yXI+9Cu+6N9/be4zCo4PkUeqNSZjaHoiFEpSm08x0iPdf1d49FViXyiHpitPQG5GdtxtHP6ycpWV7SPcfvIdUuS5LSXUIEcxXI9YoceHDcyNamZ5ncWVZWtm7rFYy7AZKNNsN4zUPDchbbdPRpSOsnf9pXM7fh4BZUhtzzfPHlWxUp9D0KprXAhIS255wREyN824JZ1yP5uQ5k+kK1VjkUfpHHNVl2+mr8L/AKIY4OmD6leqsDTc1NPmCKzfJtibKvtuecbRkX7Qwkx48hzUh5+f6P8AawMGz7eoWm09ysOIhx216zqsqU5d6v8ATvPuG44OwvDw3S+T+dddsp5ztWZdl+JEXZ+Qgtn+EfI8dFUqDfx11PVV8kjsL2nxPeLwgXBHJZZsPBzaggSgclDQyHWcCR3DdKwclAE3gUzGBI7giTAGsNjDqUCGsEUoFNQQHiiTiyZ84ItzE9Ucc/fOZ7hBvSvkw1J/pB1qZy6Fk8szHOj5QtH1v9AzmVCR84v+oNm3gdRag0+RPxMrrcmY3UHdRx3Jm9JR+4NCec0/OdcWnGNN6khv0Ot7BUCcDDLFku6gXJ0NGwrnILZmgL7wiKm4HryhGzVN88a0I57GRb5hMukB3T+bHF0bY6TPJxICyeAQJwCbghfgMi6j6gFPEEbIOG0CsEyewolnowVTAco4Axsan1AySHeQG2n7BNPRQ1VHCcdh5I5XEckw6WyE1NicFDa7neDmsGSyD6QYANuBdQSQyDfJBoTOJIKkGSWoOyEDIsBiIKaXRgEEDkVwZHgQWgI5ukDhww2BkMCzK+kE1Ed6MVxCxItTNNsVGWrJaHc9XRivSfOmJpb2o2IiYnpNQQ+4eBivtBk8ByiHLITgoBSwCTBbmOIrh4AcoMO2AwaMOkKFkDtxbYdxVCMSfznVDpDun0foAAWeDN1Op0YUU6AzEAaGptAqUBZfAFzEAb8CzJdIJqEkQqCEjGdGiepi45WC4U1zowjVXQ3pzun5wBUVjq26ZOZIq1cMRbLYkqmYbsNjlfyOleAyECThSRGurDmIHn7ETh1RxvowzOpOOSPOdcHNro9QRbifjArcWCdZfbbBzcDJB9QLILUGgn2juMvr/wCgRkPAW0afSBJwtRwBLE1m4EUr021uAJcrT6NsM0FIkAH1HaJGpk0+YJyCz0YZ0ulannGxPMxtPoxzWWGiiHZaFswauoQ6g1Ip/XzercQUaKLrghrk9Qa1G18+6U82+U/cMlL8l9TQmMYVih5PLENbzTqS01JsWU+29vDfYRdc2hSNT/D20LR9JJ/eLHOwniCuU9cOPR5budWZPRmWU+8jOxFct3sEdB+D/jyZ+8R4URC+d00j8kkoS5oZB4Qfp+JKovy5kQ7mLT4mV/G/aNiPC1DqFP05ENC0dZKd5Zbezt8Qxwn8H+ZR5CJlQrER36LLaz+88v4DSoOCo8dvpJC15Po/6jKyZftsqtNhw6XHRDjtoQ16v+oiscUBuoUdbcOnodX1k5UkRmZd3iNRawrS/lG0L9bN/oJ6msYbp7fSUtEh31lOGgk+yxGf4DGpSXk0bRl2D5kiRDajuU+Q0602SVKcZPnbrdbvIW1in1yR0cenrWtfN5qfyuLkWJ6fD6OHQ6U1k5qVKik+afHpDURe4gk5tArmnpx6o7HR6sVKY6P6WiSRjV9wl0GsPAmMJjaP8Hd5npKSZfjYvtMiDHEewan4obabxZIp8TSVmS5yxDbqe8rpUZ2PuK9+4Gm4omSHNSRMlu+tqPKXm+0zEW7W3AtsdBPuLHQtl+y/C9PRS/2gddaQnzbaX381zvbMokFYt5EZbu7cJJqNsno/7nh+bIX85psNfaZ5jP28RnztZc+cDRysfxP8we4aGpKxth+H/wCn4bjo9XWeU5l+zKR+8vsDV7apWG+kh8iif8mK2R/1WMz95/2GUP1hv5RwR8ivttg3GoI0yftNxBI85XJq/o6xkX3WFekYvkOZ+kX/AFGKI/iVv5wRUvE7fznPEtyH0iXqTiVz5wVrFNacmUt2PqekSvsO5/aR29wqcjE2n8pkEPNxdH019J6QTWxUO2Ww9TVY7bfSOZP7hpIqep0jfUFUnVpvU1GwvElSJmTk4xdcpHt082El3Mkl1AIPTv5w5Yw7IkdJIcyI+jx/sF5NCp8NvUc1f5nP7CfbY586EfBAu1LTEc7UXA0nztSQv0EZsqQ0U8NoUR+zzbOdKXgk263yf5NC/rCQa2jYkjt8njTER0I6uiykj95kQhqZhmuYgkcnpcNbq1qLMrsaL1leA0/Dmymn09xpzEjiJDvzbajyb+07l3hucIeCIV3cr+xSoeJMeViRpx6xNeR9FwrJ9p9gvFEouJPOVisSHUZSyt5vt3i4ORafQ4+pHp7TTXpJbbLh38LmGkuY38n1PRGFl7ksHfVwFD5DSoQofJ9SG4ta8vOSrik/9RALccbztiVkyNPP78wgZUjpNQc2T1K3GtDlpxxxvpAK16bYaMVK4KypyqSEQ4beq66rKlKe8+AWjInZGPUWJ35QHeqGnH6MWljZdUG4/KKpUER8iTUptvpF2LjczIiLcM+frOG49c09ObLjtOZdNuxGq3eZnY/zG8KpM4LebD6JBL3xdbgg5NV6QafhnE+zesONU+Zh+JClrulKZTabrt4lct/cZkYJjLYvHrExdQochELO2SuT6d20mRbjSRcCt2F2jaNUUckvUPwZbIrbcdvzgj11uRI6OO2tf3g+K8F1zC8zk9Yj5M/m3E301l4Hwv4cSDfCtQ8j1yJUOTodQ05zm3OCiPcfHdu4jaNUUYT5s5eCtYxrWIKe21pyNJC+arKkr3tut2iiJfkSJGo44tf1lXHp34RVHo8zZm1iCn09pqQ1OiJzJbIjyOJWW8y477DzFG84oehRGLXg4rbpz8sZun0gI6XRhWV50IrIdBz4JDD9dqmH6g1VKPI5PIaUXokaFkfFCklxI/tvv4jcMKbYKXXMkeqf4fNy+bUrol7/AEHPyVvIefEKC6FDnnVubQsUD14iZHmN6jf5foxT9oWLoeE6fqaaHZbt0ss/+4/AjGQYQ2mVjC8j4w4ubC9JlSuegu3Io+PZuMyLcW8hAYnxVMxZWHapMzoQtWVlKvQbvwMvW77br9oyjxlv1NHyFgdyqpMrExUyY5ndWrMpXAvAk+BGEHEBrFfD1JjvS6YONv7I59oRkhoTzyRHSGg2il3DOK90iBPw5zjfm3FivKLTcEjFdGc4RksSLhOcHlMs8fE8iP5zPkE5TcWw5GTUcyL3c1VhRVq6MNxx28CuZ2V8+yHk2CNV23OkDvl7bgx1ipTIfm5C0L+j/qJaHjGY3++NoX9XcY86z02UPgerX6pVPz0NNSpsAbLYqEDFLcj5TJ9YTMauR3Ok5QhY45UTh5R1w5MJ+GP3I4Sal6YOmc242ANLbgzlA12HLNVD1uoiDcZBNRxv6gMC2LS3UQ7ZnimJqIdR6g44GClqXdmaFFPCssVAOk1P+IIxqaKxEvrgDdEUqeBTOFj9wkdXxCvKRFqqH8QEOdqBYFuiX5V7ACZYhOVaYOl8S0NTJ0pAHlXsEa1LHLm/NhpA5klyvwArkiKN/UBtXUFaEZJBMgHS4GCXAprGJwPbI7WoJrcCefwCanQikOSd0wm44GuYgfOFgYbUBTOwBSgUnAsAGNwAR9pBFz8gKVhALJ4gwSQOWoJoeRy2oKahhkhYOhwMtYHKXdRwLoWGiFgxPdIAMolW1hzH6RzTEay9qCVp5N83lHMWv0f7CoLaRjfcoxLFTSch6XKG0rXI50XTcMlqykZuGuxHlSkspmZbyIzMuG+HxVghusf4pR247U11ObRZcToTjymeoz2JVwKxkSVGVyIjMXrCGGfi83llURNplTZQlMdu6Mh84lmreWUyJRFdJmZkZ3LgJKoYfp8ehxKPHo6JCI7jTMVtSrmgzXc1G4rfYjJSjI9xnxtcds+P7sMM8CXIe+6PNUiO5HcdjyG1tOtKNLjakmRoMuwyPeR+BhO5jc8Y7Po9UobtQqFQaaqsdLilTtEm23UZ1KShxBbiJKTSkjK5kZEe/gMHNOm50nh1b27e8u2w8TkVOo9Sq1WwyKZfaH0FptvpHA0ZQH7ZDJFbDxpbYs2EsMzMQTPNr5IjnOK7FdyC8T37/AQFBpcisVSPT4bedbqsvgnjcz8CLf4jeqBS4dHp7VPh9RHWV2rX2n7z4eA0goyfkynbHwUip4UqmG5C6xhdtbrX+8U1Sty/pNGfBZF2HuMuAjpmLvLEdEfD7mSoOqNKlKSZciQXWcWk+Bp32Lfc7dw0fENYp9DpbtQmNrXks22y35x5xe5LafFR7i7rGfiPPe0nEsihw5GH4eSRiXEaiVUHI6bEjORJQw3beRHYivxM7n4j1qKW4HNKwrmLai5jCoR9n+D86KPCsqRIVxWZKPO84riZ3KxF6S7X3XMtR2cYHh6keH1IUdPOTxNZmfVv3me8/s7CFZ2fYMcp7aKe3kXOlq1JT2W+8t2UrcEkW4iLiozPtuLvjGvQ8D0NDdLcQiQtJ6Kleju3uLPiZEd7FxNVi7BpbZ00RhjbuIjbXjaHT8+G4+TJHsmcltVs5nvTHIy4XtdRlwTu4mQySgU2oVSZ5UqnPlu85WVNiTwsREXAiIuHYGbKZFYmeUJmdbWY9PMq5rMzO6zPtM+Jn3mNQwtQm48fUcb5+XN9UEe2I/n1K9Oa04/JxEcjc1Eddf0eO/haw1BjA7mIHF6bmTJ6SU39wrE7FOA8B1B2H8YrdQjqNKm4qUmhlZbjI1KPLcj3GRGZke624apKYm9fJoGzzDjeH6f8YbySJFlOZvRsXNT7SLj4i8pZbcbGaYU2hR644htyh1CEhfVekJI0e8y4GfedhaqrVdOPydtzzqcqcvG35DGdco/Q94jSkYvb8oPNx3F8xw0qSpNs1j4kNIpOMG5DaOkGLKpDkhxHk/mO+jl9L2/mLtRaC5HhtcskIde9LKm3bw93D3AU9TP295dDRVVuO58ogFKoRxUThuf8QsV9GIJlPxI1S6g30TvNZcT6Z9m4XCxyeAdWpNY7kVCRHRyOO66vUJOVtJmat/ZusfsMVqj46cjucnmNrQv1XEmS09m8jIj4lb2jTqbU5FLkNVSG206uOrNlebJbbpW5yFpMrGkyOxlxtcyO5EJCdjnA+JI8ij4gwPEkUx1Jq8nylJzwnFddcKQRpcSRnzspkREfG97jRQ2JWYlIZqUOqZNPr+kn2BjidXKKW63z1rRzm8trXLvv2bzGNMY6cpeIKhS47jrqIUp+O24ripCHMqVH3mZFcz7TuY0Cn49jyI6G3Oetdk85N+NuPff8hFlTijohZ1Ic2v5xouzrBbjjiK5VG+Z/u7KvS/iGXdfgRjqXgluoVBEiZDajx9zitNzcux7iIuKfG40dlDbbaG2+YhFk5U+iRdheA50joduyHDavkwqlQbF0YVS4LMRXUMHzhHM4OJfeHgBdLgVQ4GqXQYlgyS4tjpCgKg3QsKk6DBSBHZvaC5xwQHzukn9wTb9AcOHSvJgiUZIGUOHC2ZMg8RERw139UZs9ukLt6w4cKgIHgFC82OHBGn0IL4iNmjhw6Kfs57CMBbmOHDdmYRYUaKzY4cFH5ALL4ICzQ4cKIHjPEO2/yHDgAHWQQcIcOAAzcbR3BvYhw4SWNj84DDhwACqBhw4NCYqgCvgOHBSBHJCixw4JDGzgZKHDhSAKFhw4DEx9G82oM5hjhwQxisuwFHDgAJl50cjgOHAExRAcDhwqJIZPAGSOHAAMCqHDgDQCwQcOAN+BZAeRjHDhZmTtLeXp8QaoOrVxMcOHTH4I5UVyb5wN2hw4YM3+gHw9pnnEDhwl+ALO40jk/AVmT+8LHDg15AkI/oCSsQ4cNxWfIEM5/nLjhwAQgxGbe84aj94sVHo8BTm9r7xw4c1nyLia5gHZrh/ErmnOdltp/gqQX4pMbpQvg8bNorKH3Yc6Us/npR2+xJJIcOHLabIuVI2YbP6W4bcTCdOIj7Vsko/vFsjUynwcrUKG0wkk8Gkkn8Bw4YoBdPm/sBl+dHDhJcAVcA3feca6h2HDhEihsuQ765hBch31zHDg4/EuXgardX3hsp5zvHDhpWZDV59xPAxESZsnU84OHAYEe/Nk8/pO8Rrs6T84OHBlIhp1TmJLc73iDm1moJRYnvuHDgCZBSqxP+d+4QiqxUFSN758CMcOFIR6JhbPsIVKhRs9FaadkRScW82pWoSst7kajPtHnvEkcoFZlQmXFmhhaiSarXPf22Ii+4cODMn5IpktXr7xfMNsN6aN3cOHBS8G8CztEQqeNZb7UdGRdt9hw4ZQE/szp3rLPtzf3EphqM1UKxGhSL6bisqrHY7bhw4dM/AVHpRqDCoUVMGlRGmGiQS+agr3txv2iHqrq1EgzPtsOHDyrD6bi/D/AAI8odkM2dVmLq+4RrxnzPrDhwyRT8kZNcXzt4hZTq+8cODIsF+RNHR3pBqVmJPhb8BZdiVMhzGp1UkNZ5Edwm21dxbhw4ddfg8rmN6m0LbQ7DTnK+pzVeJGdj+4eXqzCj0XHj0OO3qtMzUISl7nblK3kdre4cOHQ/gzggWbHtJpyaVylqKhp1paTStvmn27rlvMhe9jlYqFSw2bc183eTPEy2pXWSi24r+FiHDhz0eS7l3DLa+ZzaWxHd3JJzNzeNzLfxuMbj0qGTi+YrmcOcZdvgOHDtRAltOxhWZmziTh6QtpURmVFU3zTzps+ki51+4zGLsecHDh18f4nNZ5GsrzoSHDhuzMbEfSB02OHDOZpAI75tQZoHDhdYTHsUSrQ4cNTnfgMoNHyIcODZUfAyebR3BNg7ODhwhlD0/NgqBw4IDvlBzjSD4kOHCYCfkWYM0pWkuAUbfdZy6SzSOHCeQuw1g+4nYNSl8zpBYY8yR644cPBu+R9HxP9tEoTq9NG/0SAGVhw4chr9jZRdcJIM08P1vHDgG8PI5ZdX3h1qr7xw4SxWfIVW6vvBm3V944cKMhFb7vrmDNPu+uY4cABwTi+8HbdX3jhwTKQcnV6nEPBw4CBizZhVHYOHCzQEzMwZBjhwhjQYAkcOEloEAocOAMTUZgg4cEwBcBWzHDhIDn0PeCKMcOAAVJhvqr7xw4ADpkzC7Y4cAlj6J2jTYeHqXUsP6UljetrlGdNiWlRFusduHgOHBR+aODmf7ZB4AxBU4zyGUPEpt51tDiVXMlXzc4/Hdx+2+4a82Z5Mv0T39o4cPUXg8Uy3bbVJrMGnUxp3JHlmtbyS9PTLmpPwvvMu8iGKko3XDz77WHDh4nqHzR7XF/2x0wHjXYOHDnh4FcalsygxiZkTib6bNp5vo24C+odWz5s7cwy/AcOHPX/unA/mUHElUkuYgrsxwkLPDUHUgNmXRk4u5KcUXaqxEV+wuAxPABrrFZq2Iqk6t+chSMrij6puZs5kXeZJIvAjO1hw4fTcb4iZ6MwVR4TOHSnaed6Tn1FKIuCVWItxFusPNeOaxUK7iBR1B81FJeWpSU7iShC8qG09yCLfbvMxw4Z/8A8hoviWLCUKM5UCaW3dLatNPgki3DRVsNMos2mxZhw4FngqrwMNrNYqOE9jc+p0KQqNLfltRDeQZktKHFklRpMuB2MyuMi2XU2IilxazpZpTq1FnVvykRX3F2e3j7944cOvimPJ8DvFu0Sv0CvLp1NRESixFnW2al/aZ2+4DTMaV+dMj1STLzO5STl35LX9W9hw4dN3xOWJv9EImmW1o3G5fN9gnyM+I4cPKfyO6HgWaMxEVumQ6qnNMazqYWl1tRbjQoj3WMcOF1+RTJ7Dr7j0PpDuMW27y5OBMYpl4feU2ivQVyJUd09RpLyFkjUQk+ooy42Oxn2Dhw6oHI/Ji9CedlmxLeWZuvlncVYt52v+JmNqwfT47cmGuxrM3CTZVrfgOHBSN0b80eiw0Te6wkmkeP3F/YcOHMzeIJOKtxA6i+8cOCGG5Q765gxurvxHDhYHaq1bjMKtmY4cILF0GDJHDg0JiquIAcOAyT/9k="/>
          <p:cNvSpPr>
            <a:spLocks noChangeAspect="1" noChangeArrowheads="1"/>
          </p:cNvSpPr>
          <p:nvPr/>
        </p:nvSpPr>
        <p:spPr bwMode="auto">
          <a:xfrm>
            <a:off x="155575"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pic>
        <p:nvPicPr>
          <p:cNvPr id="8" name="図 7">
            <a:extLst>
              <a:ext uri="{FF2B5EF4-FFF2-40B4-BE49-F238E27FC236}">
                <a16:creationId xmlns:a16="http://schemas.microsoft.com/office/drawing/2014/main" id="{F24461FF-023C-EFBB-133B-9F5BF393F58C}"/>
              </a:ext>
            </a:extLst>
          </p:cNvPr>
          <p:cNvPicPr>
            <a:picLocks noChangeAspect="1"/>
          </p:cNvPicPr>
          <p:nvPr/>
        </p:nvPicPr>
        <p:blipFill>
          <a:blip r:embed="rId2"/>
          <a:stretch>
            <a:fillRect/>
          </a:stretch>
        </p:blipFill>
        <p:spPr>
          <a:xfrm rot="5400000">
            <a:off x="-190984" y="1514341"/>
            <a:ext cx="4302804" cy="2867891"/>
          </a:xfrm>
          <a:prstGeom prst="rect">
            <a:avLst/>
          </a:prstGeom>
        </p:spPr>
      </p:pic>
      <p:sp>
        <p:nvSpPr>
          <p:cNvPr id="29700" name="AutoShape 4" descr="女性アップ(カラー)/理学療法士/福祉施設介護者/介護・医療/無料イラスト素材"/>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sp>
        <p:nvSpPr>
          <p:cNvPr id="29702" name="AutoShape 6" descr="女性アップ(カラー)/理学療法士/福祉施設介護者/介護・医療/無料イラスト素材"/>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pic>
        <p:nvPicPr>
          <p:cNvPr id="11" name="図 10" descr="女性アップ(カラー)/理学療法士/福祉施設介護者/介護・医療/無料イラスト素材">
            <a:extLst>
              <a:ext uri="{FF2B5EF4-FFF2-40B4-BE49-F238E27FC236}">
                <a16:creationId xmlns:a16="http://schemas.microsoft.com/office/drawing/2014/main" id="{47162BC0-8DD8-53F6-E037-BEBC449E19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2780" y="3002280"/>
            <a:ext cx="2141220" cy="2141220"/>
          </a:xfrm>
          <a:prstGeom prst="rect">
            <a:avLst/>
          </a:prstGeom>
          <a:noFill/>
          <a:extLst>
            <a:ext uri="{909E8E84-426E-40DD-AFC4-6F175D3DCCD1}">
              <a14:hiddenFill xmlns:a14="http://schemas.microsoft.com/office/drawing/2010/main">
                <a:solidFill>
                  <a:srgbClr val="FFFFFF"/>
                </a:solidFill>
              </a14:hiddenFill>
            </a:ext>
          </a:extLst>
        </p:spPr>
      </p:pic>
      <p:sp>
        <p:nvSpPr>
          <p:cNvPr id="2" name="吹き出し: 角を丸めた四角形 1">
            <a:extLst>
              <a:ext uri="{FF2B5EF4-FFF2-40B4-BE49-F238E27FC236}">
                <a16:creationId xmlns:a16="http://schemas.microsoft.com/office/drawing/2014/main" id="{E5A97008-DB40-073E-A1D7-5855AADF7B66}"/>
              </a:ext>
            </a:extLst>
          </p:cNvPr>
          <p:cNvSpPr/>
          <p:nvPr/>
        </p:nvSpPr>
        <p:spPr>
          <a:xfrm>
            <a:off x="3527898" y="1212715"/>
            <a:ext cx="3826213" cy="2381169"/>
          </a:xfrm>
          <a:prstGeom prst="wedgeRoundRectCallout">
            <a:avLst>
              <a:gd name="adj1" fmla="val 38975"/>
              <a:gd name="adj2" fmla="val 6462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600" dirty="0"/>
              <a:t>２階透析室の入り口前にポスターを貼り、</a:t>
            </a:r>
            <a:endParaRPr kumimoji="1" lang="en-US" altLang="ja-JP" sz="1600" dirty="0"/>
          </a:p>
          <a:p>
            <a:r>
              <a:rPr kumimoji="1" lang="ja-JP" altLang="en-US" sz="1600" dirty="0"/>
              <a:t>①セラバンド</a:t>
            </a:r>
            <a:endParaRPr kumimoji="1" lang="en-US" altLang="ja-JP" sz="1600" dirty="0"/>
          </a:p>
          <a:p>
            <a:r>
              <a:rPr kumimoji="1" lang="ja-JP" altLang="en-US" sz="1600" dirty="0"/>
              <a:t>②グリップ</a:t>
            </a:r>
            <a:endParaRPr kumimoji="1" lang="en-US" altLang="ja-JP" sz="1600" dirty="0"/>
          </a:p>
          <a:p>
            <a:r>
              <a:rPr kumimoji="1" lang="ja-JP" altLang="en-US" sz="1600" dirty="0"/>
              <a:t>③ダンベル</a:t>
            </a:r>
            <a:endParaRPr kumimoji="1" lang="en-US" altLang="ja-JP" sz="1600" dirty="0"/>
          </a:p>
          <a:p>
            <a:r>
              <a:rPr kumimoji="1" lang="ja-JP" altLang="en-US" sz="1600" dirty="0"/>
              <a:t>④ボール</a:t>
            </a:r>
            <a:endParaRPr kumimoji="1" lang="en-US" altLang="ja-JP" sz="1600" dirty="0"/>
          </a:p>
          <a:p>
            <a:r>
              <a:rPr kumimoji="1" lang="ja-JP" altLang="en-US" sz="1600" dirty="0"/>
              <a:t>　　　　　　　　　　　　を準備しています。</a:t>
            </a:r>
            <a:endParaRPr kumimoji="1" lang="en-US" altLang="ja-JP" sz="1600" dirty="0"/>
          </a:p>
          <a:p>
            <a:r>
              <a:rPr kumimoji="1" lang="ja-JP" altLang="en-US" sz="1600" dirty="0"/>
              <a:t>使用したい方はスタッフにお申し付けください。</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8" descr="preencoded.png"/>
          <p:cNvPicPr preferRelativeResize="0"/>
          <p:nvPr/>
        </p:nvPicPr>
        <p:blipFill rotWithShape="1">
          <a:blip r:embed="rId3">
            <a:alphaModFix/>
          </a:blip>
          <a:srcRect/>
          <a:stretch/>
        </p:blipFill>
        <p:spPr>
          <a:xfrm>
            <a:off x="0" y="12501"/>
            <a:ext cx="9144000" cy="5143500"/>
          </a:xfrm>
          <a:prstGeom prst="rect">
            <a:avLst/>
          </a:prstGeom>
          <a:noFill/>
          <a:ln>
            <a:noFill/>
          </a:ln>
        </p:spPr>
      </p:pic>
      <p:sp>
        <p:nvSpPr>
          <p:cNvPr id="180" name="Google Shape;180;p8"/>
          <p:cNvSpPr/>
          <p:nvPr/>
        </p:nvSpPr>
        <p:spPr>
          <a:xfrm>
            <a:off x="0" y="0"/>
            <a:ext cx="9144000" cy="800100"/>
          </a:xfrm>
          <a:prstGeom prst="rect">
            <a:avLst/>
          </a:prstGeom>
          <a:solidFill>
            <a:srgbClr val="1E3A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428625" y="214313"/>
            <a:ext cx="6513314" cy="37147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1800"/>
              <a:buFont typeface="Noto Sans JP"/>
              <a:buNone/>
            </a:pPr>
            <a:r>
              <a:rPr lang="en-US" sz="1800" b="1" dirty="0" err="1">
                <a:solidFill>
                  <a:srgbClr val="FFFFFF"/>
                </a:solidFill>
                <a:latin typeface="Noto Sans JP"/>
                <a:ea typeface="Noto Sans JP"/>
                <a:cs typeface="Noto Sans JP"/>
                <a:sym typeface="Noto Sans JP"/>
              </a:rPr>
              <a:t>運動強度の指標：Borgスケールを用いた安全な運動管理</a:t>
            </a:r>
            <a:endParaRPr sz="1800" dirty="0">
              <a:solidFill>
                <a:schemeClr val="dk1"/>
              </a:solidFill>
              <a:latin typeface="Calibri"/>
              <a:ea typeface="Calibri"/>
              <a:cs typeface="Calibri"/>
              <a:sym typeface="Calibri"/>
            </a:endParaRPr>
          </a:p>
        </p:txBody>
      </p:sp>
      <p:sp>
        <p:nvSpPr>
          <p:cNvPr id="182" name="Google Shape;182;p8"/>
          <p:cNvSpPr/>
          <p:nvPr/>
        </p:nvSpPr>
        <p:spPr>
          <a:xfrm>
            <a:off x="428625" y="1014413"/>
            <a:ext cx="3858760" cy="332142"/>
          </a:xfrm>
          <a:prstGeom prst="rect">
            <a:avLst/>
          </a:prstGeom>
          <a:noFill/>
          <a:ln>
            <a:noFill/>
          </a:ln>
        </p:spPr>
        <p:txBody>
          <a:bodyPr spcFirstLastPara="1" wrap="square" lIns="0" tIns="0" rIns="0" bIns="85075" anchor="t" anchorCtr="0">
            <a:spAutoFit/>
          </a:bodyPr>
          <a:lstStyle/>
          <a:p>
            <a:pPr marL="0" marR="0" lvl="0" indent="0" algn="l" rtl="0">
              <a:spcBef>
                <a:spcPts val="0"/>
              </a:spcBef>
              <a:spcAft>
                <a:spcPts val="0"/>
              </a:spcAft>
              <a:buClr>
                <a:srgbClr val="1E3A8A"/>
              </a:buClr>
              <a:buSzPts val="1600"/>
              <a:buFont typeface="Noto Sans JP"/>
              <a:buNone/>
            </a:pPr>
            <a:r>
              <a:rPr lang="en-US" sz="1600" b="1">
                <a:solidFill>
                  <a:srgbClr val="1E3A8A"/>
                </a:solidFill>
                <a:latin typeface="Noto Sans JP"/>
                <a:ea typeface="Noto Sans JP"/>
                <a:cs typeface="Noto Sans JP"/>
                <a:sym typeface="Noto Sans JP"/>
              </a:rPr>
              <a:t>自覚的運動強度（RPE）とBorgスケール</a:t>
            </a:r>
            <a:endParaRPr sz="1600">
              <a:solidFill>
                <a:schemeClr val="dk1"/>
              </a:solidFill>
              <a:latin typeface="Calibri"/>
              <a:ea typeface="Calibri"/>
              <a:cs typeface="Calibri"/>
              <a:sym typeface="Calibri"/>
            </a:endParaRPr>
          </a:p>
        </p:txBody>
      </p:sp>
      <p:sp>
        <p:nvSpPr>
          <p:cNvPr id="183" name="Google Shape;183;p8"/>
          <p:cNvSpPr/>
          <p:nvPr/>
        </p:nvSpPr>
        <p:spPr>
          <a:xfrm>
            <a:off x="428625" y="1525191"/>
            <a:ext cx="4364189" cy="972189"/>
          </a:xfrm>
          <a:prstGeom prst="rect">
            <a:avLst/>
          </a:prstGeom>
          <a:noFill/>
          <a:ln>
            <a:noFill/>
          </a:ln>
        </p:spPr>
        <p:txBody>
          <a:bodyPr spcFirstLastPara="1" wrap="square" lIns="0" tIns="0" rIns="0" bIns="0" anchor="t" anchorCtr="0">
            <a:spAutoFit/>
          </a:bodyPr>
          <a:lstStyle/>
          <a:p>
            <a:pPr marL="0" marR="0" lvl="0" indent="0" algn="l" rtl="0">
              <a:lnSpc>
                <a:spcPct val="136000"/>
              </a:lnSpc>
              <a:spcBef>
                <a:spcPts val="0"/>
              </a:spcBef>
              <a:spcAft>
                <a:spcPts val="0"/>
              </a:spcAft>
              <a:buClr>
                <a:srgbClr val="334155"/>
              </a:buClr>
              <a:buSzPts val="1200"/>
              <a:buFont typeface="Noto Sans JP"/>
              <a:buNone/>
            </a:pPr>
            <a:r>
              <a:rPr lang="en-US" sz="1200" dirty="0" err="1">
                <a:solidFill>
                  <a:srgbClr val="334155"/>
                </a:solidFill>
                <a:latin typeface="Noto Sans JP"/>
                <a:ea typeface="Noto Sans JP"/>
                <a:cs typeface="Noto Sans JP"/>
                <a:sym typeface="Noto Sans JP"/>
              </a:rPr>
              <a:t>透析患者の運動強度の管理には、</a:t>
            </a:r>
            <a:r>
              <a:rPr lang="en-US" sz="1200" b="1" dirty="0" err="1">
                <a:solidFill>
                  <a:srgbClr val="334155"/>
                </a:solidFill>
                <a:latin typeface="Noto Sans JP"/>
                <a:ea typeface="Noto Sans JP"/>
                <a:cs typeface="Noto Sans JP"/>
                <a:sym typeface="Noto Sans JP"/>
              </a:rPr>
              <a:t>自覚的運動強度（RPE</a:t>
            </a:r>
            <a:r>
              <a:rPr lang="en-US" sz="1200" b="1" dirty="0">
                <a:solidFill>
                  <a:srgbClr val="334155"/>
                </a:solidFill>
                <a:latin typeface="Noto Sans JP"/>
                <a:ea typeface="Noto Sans JP"/>
                <a:cs typeface="Noto Sans JP"/>
                <a:sym typeface="Noto Sans JP"/>
              </a:rPr>
              <a:t>: Rating of Perceived Exertion）</a:t>
            </a:r>
            <a:r>
              <a:rPr lang="en-US" sz="1200" dirty="0">
                <a:solidFill>
                  <a:srgbClr val="334155"/>
                </a:solidFill>
                <a:latin typeface="Noto Sans JP"/>
                <a:ea typeface="Noto Sans JP"/>
                <a:cs typeface="Noto Sans JP"/>
                <a:sym typeface="Noto Sans JP"/>
              </a:rPr>
              <a:t> </a:t>
            </a:r>
            <a:r>
              <a:rPr lang="en-US" sz="1200" dirty="0" err="1">
                <a:solidFill>
                  <a:srgbClr val="334155"/>
                </a:solidFill>
                <a:latin typeface="Noto Sans JP"/>
                <a:ea typeface="Noto Sans JP"/>
                <a:cs typeface="Noto Sans JP"/>
                <a:sym typeface="Noto Sans JP"/>
              </a:rPr>
              <a:t>が用いられます</a:t>
            </a:r>
            <a:r>
              <a:rPr lang="en-US" sz="1200" dirty="0">
                <a:solidFill>
                  <a:srgbClr val="334155"/>
                </a:solidFill>
                <a:latin typeface="Noto Sans JP"/>
                <a:ea typeface="Noto Sans JP"/>
                <a:cs typeface="Noto Sans JP"/>
                <a:sym typeface="Noto Sans JP"/>
              </a:rPr>
              <a:t>。</a:t>
            </a:r>
            <a:br>
              <a:rPr lang="en-US" sz="1200" dirty="0">
                <a:solidFill>
                  <a:srgbClr val="334155"/>
                </a:solidFill>
                <a:latin typeface="Noto Sans JP"/>
                <a:ea typeface="Noto Sans JP"/>
                <a:cs typeface="Noto Sans JP"/>
                <a:sym typeface="Noto Sans JP"/>
              </a:rPr>
            </a:br>
            <a:r>
              <a:rPr lang="en-US" sz="1200" dirty="0">
                <a:solidFill>
                  <a:srgbClr val="334155"/>
                </a:solidFill>
                <a:latin typeface="Noto Sans JP"/>
                <a:ea typeface="Noto Sans JP"/>
                <a:cs typeface="Noto Sans JP"/>
                <a:sym typeface="Noto Sans JP"/>
              </a:rPr>
              <a:t> </a:t>
            </a:r>
            <a:r>
              <a:rPr lang="en-US" sz="1200" dirty="0" err="1">
                <a:solidFill>
                  <a:srgbClr val="334155"/>
                </a:solidFill>
                <a:latin typeface="Noto Sans JP"/>
                <a:ea typeface="Noto Sans JP"/>
                <a:cs typeface="Noto Sans JP"/>
                <a:sym typeface="Noto Sans JP"/>
              </a:rPr>
              <a:t>RPEの代表的な指標として</a:t>
            </a:r>
            <a:r>
              <a:rPr lang="en-US" sz="1200" dirty="0">
                <a:solidFill>
                  <a:srgbClr val="334155"/>
                </a:solidFill>
                <a:latin typeface="Noto Sans JP"/>
                <a:ea typeface="Noto Sans JP"/>
                <a:cs typeface="Noto Sans JP"/>
                <a:sym typeface="Noto Sans JP"/>
              </a:rPr>
              <a:t> </a:t>
            </a:r>
            <a:r>
              <a:rPr lang="en-US" sz="1200" b="1" dirty="0" err="1">
                <a:solidFill>
                  <a:srgbClr val="334155"/>
                </a:solidFill>
                <a:latin typeface="Noto Sans JP"/>
                <a:ea typeface="Noto Sans JP"/>
                <a:cs typeface="Noto Sans JP"/>
                <a:sym typeface="Noto Sans JP"/>
              </a:rPr>
              <a:t>Borgスケール</a:t>
            </a:r>
            <a:r>
              <a:rPr lang="en-US" sz="1200" dirty="0">
                <a:solidFill>
                  <a:srgbClr val="334155"/>
                </a:solidFill>
                <a:latin typeface="Noto Sans JP"/>
                <a:ea typeface="Noto Sans JP"/>
                <a:cs typeface="Noto Sans JP"/>
                <a:sym typeface="Noto Sans JP"/>
              </a:rPr>
              <a:t> </a:t>
            </a:r>
            <a:r>
              <a:rPr lang="en-US" sz="1200" dirty="0" err="1">
                <a:solidFill>
                  <a:srgbClr val="334155"/>
                </a:solidFill>
                <a:latin typeface="Noto Sans JP"/>
                <a:ea typeface="Noto Sans JP"/>
                <a:cs typeface="Noto Sans JP"/>
                <a:sym typeface="Noto Sans JP"/>
              </a:rPr>
              <a:t>があり、臨床現場で一般的に広く使用されています</a:t>
            </a:r>
            <a:r>
              <a:rPr lang="en-US" sz="1200" dirty="0">
                <a:solidFill>
                  <a:srgbClr val="334155"/>
                </a:solidFill>
                <a:latin typeface="Noto Sans JP"/>
                <a:ea typeface="Noto Sans JP"/>
                <a:cs typeface="Noto Sans JP"/>
                <a:sym typeface="Noto Sans JP"/>
              </a:rPr>
              <a:t>。</a:t>
            </a:r>
            <a:endParaRPr sz="1200" dirty="0">
              <a:solidFill>
                <a:schemeClr val="dk1"/>
              </a:solidFill>
              <a:latin typeface="Calibri"/>
              <a:ea typeface="Calibri"/>
              <a:cs typeface="Calibri"/>
              <a:sym typeface="Calibri"/>
            </a:endParaRPr>
          </a:p>
        </p:txBody>
      </p:sp>
      <p:sp>
        <p:nvSpPr>
          <p:cNvPr id="184" name="Google Shape;184;p8"/>
          <p:cNvSpPr/>
          <p:nvPr/>
        </p:nvSpPr>
        <p:spPr>
          <a:xfrm>
            <a:off x="428625" y="3003891"/>
            <a:ext cx="4364189" cy="1040113"/>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428625" y="3003890"/>
            <a:ext cx="45719" cy="1335825"/>
          </a:xfrm>
          <a:prstGeom prst="rect">
            <a:avLst/>
          </a:prstGeom>
          <a:solidFill>
            <a:srgbClr val="F973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6" name="Google Shape;186;p8" descr="preencoded.png"/>
          <p:cNvPicPr preferRelativeResize="0"/>
          <p:nvPr/>
        </p:nvPicPr>
        <p:blipFill rotWithShape="1">
          <a:blip r:embed="rId4">
            <a:alphaModFix/>
          </a:blip>
          <a:srcRect/>
          <a:stretch/>
        </p:blipFill>
        <p:spPr>
          <a:xfrm>
            <a:off x="571500" y="3146766"/>
            <a:ext cx="257175" cy="257175"/>
          </a:xfrm>
          <a:prstGeom prst="rect">
            <a:avLst/>
          </a:prstGeom>
          <a:noFill/>
          <a:ln>
            <a:noFill/>
          </a:ln>
        </p:spPr>
      </p:pic>
      <p:sp>
        <p:nvSpPr>
          <p:cNvPr id="187" name="Google Shape;187;p8"/>
          <p:cNvSpPr/>
          <p:nvPr/>
        </p:nvSpPr>
        <p:spPr>
          <a:xfrm>
            <a:off x="942975" y="3146766"/>
            <a:ext cx="3706964" cy="1080617"/>
          </a:xfrm>
          <a:prstGeom prst="rect">
            <a:avLst/>
          </a:prstGeom>
          <a:noFill/>
          <a:ln>
            <a:noFill/>
          </a:ln>
        </p:spPr>
        <p:txBody>
          <a:bodyPr spcFirstLastPara="1" wrap="square" lIns="0" tIns="0" rIns="0" bIns="0" anchor="t" anchorCtr="0">
            <a:spAutoFit/>
          </a:bodyPr>
          <a:lstStyle/>
          <a:p>
            <a:pPr marL="0" marR="0" lvl="0" indent="0" algn="l" rtl="0">
              <a:lnSpc>
                <a:spcPct val="128000"/>
              </a:lnSpc>
              <a:spcBef>
                <a:spcPts val="0"/>
              </a:spcBef>
              <a:spcAft>
                <a:spcPts val="0"/>
              </a:spcAft>
              <a:buClr>
                <a:srgbClr val="334155"/>
              </a:buClr>
              <a:buSzPts val="1400"/>
              <a:buFont typeface="Noto Sans JP"/>
              <a:buNone/>
            </a:pPr>
            <a:r>
              <a:rPr lang="en-US" sz="1400">
                <a:solidFill>
                  <a:srgbClr val="334155"/>
                </a:solidFill>
                <a:latin typeface="Noto Sans JP"/>
                <a:ea typeface="Noto Sans JP"/>
                <a:cs typeface="Noto Sans JP"/>
                <a:sym typeface="Noto Sans JP"/>
              </a:rPr>
              <a:t>透析患者の場合は、</a:t>
            </a:r>
            <a:r>
              <a:rPr lang="en-US" sz="1400" b="1">
                <a:solidFill>
                  <a:srgbClr val="C2410C"/>
                </a:solidFill>
                <a:latin typeface="Noto Sans JP"/>
                <a:ea typeface="Noto Sans JP"/>
                <a:cs typeface="Noto Sans JP"/>
                <a:sym typeface="Noto Sans JP"/>
              </a:rPr>
              <a:t>Borgスケール10もしくは11程度から運動を開始</a:t>
            </a:r>
            <a:r>
              <a:rPr lang="en-US" sz="1400">
                <a:solidFill>
                  <a:srgbClr val="334155"/>
                </a:solidFill>
                <a:latin typeface="Noto Sans JP"/>
                <a:ea typeface="Noto Sans JP"/>
                <a:cs typeface="Noto Sans JP"/>
                <a:sym typeface="Noto Sans JP"/>
              </a:rPr>
              <a:t>するのが妥当とされており、患者の状態に応じて段階的に強度を上げていきます</a:t>
            </a:r>
            <a:r>
              <a:rPr lang="en-US">
                <a:solidFill>
                  <a:srgbClr val="334155"/>
                </a:solidFill>
                <a:latin typeface="Noto Sans JP"/>
                <a:ea typeface="Noto Sans JP"/>
                <a:cs typeface="Noto Sans JP"/>
                <a:sym typeface="Noto Sans JP"/>
              </a:rPr>
              <a:t>。</a:t>
            </a:r>
            <a:endParaRPr sz="1400">
              <a:solidFill>
                <a:schemeClr val="dk1"/>
              </a:solidFill>
              <a:latin typeface="Calibri"/>
              <a:ea typeface="Calibri"/>
              <a:cs typeface="Calibri"/>
              <a:sym typeface="Calibri"/>
            </a:endParaRPr>
          </a:p>
        </p:txBody>
      </p:sp>
      <p:sp>
        <p:nvSpPr>
          <p:cNvPr id="188" name="Google Shape;188;p8"/>
          <p:cNvSpPr/>
          <p:nvPr/>
        </p:nvSpPr>
        <p:spPr>
          <a:xfrm>
            <a:off x="5078564" y="1180484"/>
            <a:ext cx="3636811" cy="3114675"/>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5078564" y="1014413"/>
            <a:ext cx="1628859" cy="398264"/>
          </a:xfrm>
          <a:prstGeom prst="rect">
            <a:avLst/>
          </a:prstGeom>
          <a:solidFill>
            <a:srgbClr val="1E3A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8"/>
          <p:cNvSpPr/>
          <p:nvPr/>
        </p:nvSpPr>
        <p:spPr>
          <a:xfrm>
            <a:off x="5078564" y="1014413"/>
            <a:ext cx="1628859" cy="398264"/>
          </a:xfrm>
          <a:prstGeom prst="rect">
            <a:avLst/>
          </a:prstGeom>
          <a:noFill/>
          <a:ln>
            <a:noFill/>
          </a:ln>
        </p:spPr>
        <p:txBody>
          <a:bodyPr spcFirstLastPara="1" wrap="square" lIns="85075" tIns="102100" rIns="85075" bIns="102100" anchor="ctr" anchorCtr="0">
            <a:spAutoFit/>
          </a:bodyPr>
          <a:lstStyle/>
          <a:p>
            <a:pPr marL="0" marR="0" lvl="0" indent="0" algn="ctr" rtl="0">
              <a:spcBef>
                <a:spcPts val="0"/>
              </a:spcBef>
              <a:spcAft>
                <a:spcPts val="0"/>
              </a:spcAft>
              <a:buClr>
                <a:srgbClr val="FFFFFF"/>
              </a:buClr>
              <a:buSzPts val="1100"/>
              <a:buFont typeface="Noto Sans JP"/>
              <a:buNone/>
            </a:pPr>
            <a:r>
              <a:rPr lang="en-US" sz="1100" b="1">
                <a:solidFill>
                  <a:srgbClr val="FFFFFF"/>
                </a:solidFill>
                <a:latin typeface="Noto Sans JP"/>
                <a:ea typeface="Noto Sans JP"/>
                <a:cs typeface="Noto Sans JP"/>
                <a:sym typeface="Noto Sans JP"/>
              </a:rPr>
              <a:t>Borgスケール</a:t>
            </a:r>
            <a:endParaRPr sz="1100">
              <a:solidFill>
                <a:schemeClr val="dk1"/>
              </a:solidFill>
              <a:latin typeface="Calibri"/>
              <a:ea typeface="Calibri"/>
              <a:cs typeface="Calibri"/>
              <a:sym typeface="Calibri"/>
            </a:endParaRPr>
          </a:p>
        </p:txBody>
      </p:sp>
      <p:sp>
        <p:nvSpPr>
          <p:cNvPr id="191" name="Google Shape;191;p8"/>
          <p:cNvSpPr/>
          <p:nvPr/>
        </p:nvSpPr>
        <p:spPr>
          <a:xfrm>
            <a:off x="6707423" y="1014413"/>
            <a:ext cx="2007952" cy="398264"/>
          </a:xfrm>
          <a:prstGeom prst="rect">
            <a:avLst/>
          </a:prstGeom>
          <a:solidFill>
            <a:srgbClr val="1E3A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8"/>
          <p:cNvSpPr/>
          <p:nvPr/>
        </p:nvSpPr>
        <p:spPr>
          <a:xfrm>
            <a:off x="6707423" y="1014413"/>
            <a:ext cx="2007952" cy="398264"/>
          </a:xfrm>
          <a:prstGeom prst="rect">
            <a:avLst/>
          </a:prstGeom>
          <a:noFill/>
          <a:ln>
            <a:noFill/>
          </a:ln>
        </p:spPr>
        <p:txBody>
          <a:bodyPr spcFirstLastPara="1" wrap="square" lIns="85075" tIns="102100" rIns="85075" bIns="102100" anchor="ctr" anchorCtr="0">
            <a:spAutoFit/>
          </a:bodyPr>
          <a:lstStyle/>
          <a:p>
            <a:pPr marL="0" marR="0" lvl="0" indent="0" algn="ctr" rtl="0">
              <a:spcBef>
                <a:spcPts val="0"/>
              </a:spcBef>
              <a:spcAft>
                <a:spcPts val="0"/>
              </a:spcAft>
              <a:buClr>
                <a:srgbClr val="FFFFFF"/>
              </a:buClr>
              <a:buSzPts val="1100"/>
              <a:buFont typeface="Noto Sans JP"/>
              <a:buNone/>
            </a:pPr>
            <a:r>
              <a:rPr lang="en-US" sz="1100" b="1">
                <a:solidFill>
                  <a:srgbClr val="FFFFFF"/>
                </a:solidFill>
                <a:latin typeface="Noto Sans JP"/>
                <a:ea typeface="Noto Sans JP"/>
                <a:cs typeface="Noto Sans JP"/>
                <a:sym typeface="Noto Sans JP"/>
              </a:rPr>
              <a:t>自覚的強度</a:t>
            </a:r>
            <a:endParaRPr sz="1100">
              <a:solidFill>
                <a:schemeClr val="dk1"/>
              </a:solidFill>
              <a:latin typeface="Calibri"/>
              <a:ea typeface="Calibri"/>
              <a:cs typeface="Calibri"/>
              <a:sym typeface="Calibri"/>
            </a:endParaRPr>
          </a:p>
        </p:txBody>
      </p:sp>
      <p:sp>
        <p:nvSpPr>
          <p:cNvPr id="193" name="Google Shape;193;p8"/>
          <p:cNvSpPr/>
          <p:nvPr/>
        </p:nvSpPr>
        <p:spPr>
          <a:xfrm>
            <a:off x="5078564" y="1412677"/>
            <a:ext cx="1628859" cy="350044"/>
          </a:xfrm>
          <a:prstGeom prst="rect">
            <a:avLst/>
          </a:prstGeom>
          <a:noFill/>
          <a:ln>
            <a:noFill/>
          </a:ln>
        </p:spPr>
        <p:txBody>
          <a:bodyPr spcFirstLastPara="1" wrap="square" lIns="85075" tIns="85075" rIns="85075" bIns="85075" anchor="ctr" anchorCtr="0">
            <a:spAutoFit/>
          </a:bodyPr>
          <a:lstStyle/>
          <a:p>
            <a:pPr marL="0" marR="0" lvl="0" indent="0" algn="ctr" rtl="0">
              <a:spcBef>
                <a:spcPts val="0"/>
              </a:spcBef>
              <a:spcAft>
                <a:spcPts val="0"/>
              </a:spcAft>
              <a:buClr>
                <a:srgbClr val="334155"/>
              </a:buClr>
              <a:buSzPts val="1050"/>
              <a:buFont typeface="Noto Sans JP"/>
              <a:buNone/>
            </a:pPr>
            <a:r>
              <a:rPr lang="en-US" sz="1050">
                <a:solidFill>
                  <a:srgbClr val="334155"/>
                </a:solidFill>
                <a:latin typeface="Noto Sans JP"/>
                <a:ea typeface="Noto Sans JP"/>
                <a:cs typeface="Noto Sans JP"/>
                <a:sym typeface="Noto Sans JP"/>
              </a:rPr>
              <a:t>6〜8</a:t>
            </a:r>
            <a:endParaRPr sz="1050">
              <a:solidFill>
                <a:schemeClr val="dk1"/>
              </a:solidFill>
              <a:latin typeface="Calibri"/>
              <a:ea typeface="Calibri"/>
              <a:cs typeface="Calibri"/>
              <a:sym typeface="Calibri"/>
            </a:endParaRPr>
          </a:p>
        </p:txBody>
      </p:sp>
      <p:sp>
        <p:nvSpPr>
          <p:cNvPr id="194" name="Google Shape;194;p8"/>
          <p:cNvSpPr/>
          <p:nvPr/>
        </p:nvSpPr>
        <p:spPr>
          <a:xfrm>
            <a:off x="6707423" y="1412677"/>
            <a:ext cx="2007952" cy="350044"/>
          </a:xfrm>
          <a:prstGeom prst="rect">
            <a:avLst/>
          </a:prstGeom>
          <a:noFill/>
          <a:ln>
            <a:noFill/>
          </a:ln>
        </p:spPr>
        <p:txBody>
          <a:bodyPr spcFirstLastPara="1" wrap="square" lIns="85075" tIns="85075" rIns="85075" bIns="85075" anchor="ctr" anchorCtr="0">
            <a:spAutoFit/>
          </a:bodyPr>
          <a:lstStyle/>
          <a:p>
            <a:pPr marL="0" marR="0" lvl="0" indent="0" algn="ctr" rtl="0">
              <a:spcBef>
                <a:spcPts val="0"/>
              </a:spcBef>
              <a:spcAft>
                <a:spcPts val="0"/>
              </a:spcAft>
              <a:buClr>
                <a:srgbClr val="334155"/>
              </a:buClr>
              <a:buSzPts val="1050"/>
              <a:buFont typeface="Noto Sans JP"/>
              <a:buNone/>
            </a:pPr>
            <a:r>
              <a:rPr lang="en-US" sz="1050">
                <a:solidFill>
                  <a:srgbClr val="334155"/>
                </a:solidFill>
                <a:latin typeface="Noto Sans JP"/>
                <a:ea typeface="Noto Sans JP"/>
                <a:cs typeface="Noto Sans JP"/>
                <a:sym typeface="Noto Sans JP"/>
              </a:rPr>
              <a:t>非常に楽</a:t>
            </a:r>
            <a:endParaRPr sz="1050">
              <a:solidFill>
                <a:schemeClr val="dk1"/>
              </a:solidFill>
              <a:latin typeface="Calibri"/>
              <a:ea typeface="Calibri"/>
              <a:cs typeface="Calibri"/>
              <a:sym typeface="Calibri"/>
            </a:endParaRPr>
          </a:p>
        </p:txBody>
      </p:sp>
      <p:sp>
        <p:nvSpPr>
          <p:cNvPr id="195" name="Google Shape;195;p8"/>
          <p:cNvSpPr/>
          <p:nvPr/>
        </p:nvSpPr>
        <p:spPr>
          <a:xfrm>
            <a:off x="5078564" y="1762720"/>
            <a:ext cx="3636811" cy="350044"/>
          </a:xfrm>
          <a:prstGeom prst="rect">
            <a:avLst/>
          </a:prstGeom>
          <a:solidFill>
            <a:srgbClr val="F1F5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8"/>
          <p:cNvSpPr/>
          <p:nvPr/>
        </p:nvSpPr>
        <p:spPr>
          <a:xfrm>
            <a:off x="5078564" y="1762720"/>
            <a:ext cx="1628859" cy="350044"/>
          </a:xfrm>
          <a:prstGeom prst="rect">
            <a:avLst/>
          </a:prstGeom>
          <a:noFill/>
          <a:ln>
            <a:noFill/>
          </a:ln>
        </p:spPr>
        <p:txBody>
          <a:bodyPr spcFirstLastPara="1" wrap="square" lIns="85075" tIns="85075" rIns="85075" bIns="85075" anchor="ctr" anchorCtr="0">
            <a:spAutoFit/>
          </a:bodyPr>
          <a:lstStyle/>
          <a:p>
            <a:pPr marL="0" marR="0" lvl="0" indent="0" algn="ctr" rtl="0">
              <a:spcBef>
                <a:spcPts val="0"/>
              </a:spcBef>
              <a:spcAft>
                <a:spcPts val="0"/>
              </a:spcAft>
              <a:buClr>
                <a:srgbClr val="334155"/>
              </a:buClr>
              <a:buSzPts val="1050"/>
              <a:buFont typeface="Noto Sans JP"/>
              <a:buNone/>
            </a:pPr>
            <a:r>
              <a:rPr lang="en-US" sz="1050">
                <a:solidFill>
                  <a:srgbClr val="334155"/>
                </a:solidFill>
                <a:latin typeface="Noto Sans JP"/>
                <a:ea typeface="Noto Sans JP"/>
                <a:cs typeface="Noto Sans JP"/>
                <a:sym typeface="Noto Sans JP"/>
              </a:rPr>
              <a:t>9〜10</a:t>
            </a:r>
            <a:endParaRPr sz="1050">
              <a:solidFill>
                <a:schemeClr val="dk1"/>
              </a:solidFill>
              <a:latin typeface="Calibri"/>
              <a:ea typeface="Calibri"/>
              <a:cs typeface="Calibri"/>
              <a:sym typeface="Calibri"/>
            </a:endParaRPr>
          </a:p>
        </p:txBody>
      </p:sp>
      <p:sp>
        <p:nvSpPr>
          <p:cNvPr id="197" name="Google Shape;197;p8"/>
          <p:cNvSpPr/>
          <p:nvPr/>
        </p:nvSpPr>
        <p:spPr>
          <a:xfrm>
            <a:off x="6707423" y="1762720"/>
            <a:ext cx="2007952" cy="350044"/>
          </a:xfrm>
          <a:prstGeom prst="rect">
            <a:avLst/>
          </a:prstGeom>
          <a:noFill/>
          <a:ln>
            <a:noFill/>
          </a:ln>
        </p:spPr>
        <p:txBody>
          <a:bodyPr spcFirstLastPara="1" wrap="square" lIns="85075" tIns="85075" rIns="85075" bIns="85075" anchor="ctr" anchorCtr="0">
            <a:spAutoFit/>
          </a:bodyPr>
          <a:lstStyle/>
          <a:p>
            <a:pPr marL="0" marR="0" lvl="0" indent="0" algn="ctr" rtl="0">
              <a:spcBef>
                <a:spcPts val="0"/>
              </a:spcBef>
              <a:spcAft>
                <a:spcPts val="0"/>
              </a:spcAft>
              <a:buClr>
                <a:srgbClr val="334155"/>
              </a:buClr>
              <a:buSzPts val="1050"/>
              <a:buFont typeface="Noto Sans JP"/>
              <a:buNone/>
            </a:pPr>
            <a:r>
              <a:rPr lang="en-US" sz="1050">
                <a:solidFill>
                  <a:srgbClr val="334155"/>
                </a:solidFill>
                <a:latin typeface="Noto Sans JP"/>
                <a:ea typeface="Noto Sans JP"/>
                <a:cs typeface="Noto Sans JP"/>
                <a:sym typeface="Noto Sans JP"/>
              </a:rPr>
              <a:t>かなり楽</a:t>
            </a:r>
            <a:endParaRPr sz="1050">
              <a:solidFill>
                <a:schemeClr val="dk1"/>
              </a:solidFill>
              <a:latin typeface="Calibri"/>
              <a:ea typeface="Calibri"/>
              <a:cs typeface="Calibri"/>
              <a:sym typeface="Calibri"/>
            </a:endParaRPr>
          </a:p>
        </p:txBody>
      </p:sp>
      <p:sp>
        <p:nvSpPr>
          <p:cNvPr id="198" name="Google Shape;198;p8"/>
          <p:cNvSpPr/>
          <p:nvPr/>
        </p:nvSpPr>
        <p:spPr>
          <a:xfrm>
            <a:off x="5078564" y="2112764"/>
            <a:ext cx="3636811" cy="542925"/>
          </a:xfrm>
          <a:prstGeom prst="rect">
            <a:avLst/>
          </a:prstGeom>
          <a:solidFill>
            <a:srgbClr val="F97316">
              <a:alpha val="1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8"/>
          <p:cNvSpPr/>
          <p:nvPr/>
        </p:nvSpPr>
        <p:spPr>
          <a:xfrm>
            <a:off x="5078564" y="2112764"/>
            <a:ext cx="1628859" cy="542925"/>
          </a:xfrm>
          <a:prstGeom prst="rect">
            <a:avLst/>
          </a:prstGeom>
          <a:noFill/>
          <a:ln>
            <a:noFill/>
          </a:ln>
        </p:spPr>
        <p:txBody>
          <a:bodyPr spcFirstLastPara="1" wrap="square" lIns="85075" tIns="85075" rIns="85075" bIns="85075" anchor="ctr" anchorCtr="0">
            <a:spAutoFit/>
          </a:bodyPr>
          <a:lstStyle/>
          <a:p>
            <a:pPr marL="0" marR="0" lvl="0" indent="0" algn="ctr" rtl="0">
              <a:spcBef>
                <a:spcPts val="0"/>
              </a:spcBef>
              <a:spcAft>
                <a:spcPts val="0"/>
              </a:spcAft>
              <a:buClr>
                <a:srgbClr val="C2410C"/>
              </a:buClr>
              <a:buSzPts val="1000"/>
              <a:buFont typeface="Noto Sans JP"/>
              <a:buNone/>
            </a:pPr>
            <a:r>
              <a:rPr lang="en-US" sz="1000" b="1">
                <a:solidFill>
                  <a:srgbClr val="C2410C"/>
                </a:solidFill>
                <a:latin typeface="Noto Sans JP"/>
                <a:ea typeface="Noto Sans JP"/>
                <a:cs typeface="Noto Sans JP"/>
                <a:sym typeface="Noto Sans JP"/>
              </a:rPr>
              <a:t>10〜11</a:t>
            </a:r>
            <a:endParaRPr sz="1000">
              <a:solidFill>
                <a:schemeClr val="dk1"/>
              </a:solidFill>
              <a:latin typeface="Calibri"/>
              <a:ea typeface="Calibri"/>
              <a:cs typeface="Calibri"/>
              <a:sym typeface="Calibri"/>
            </a:endParaRPr>
          </a:p>
        </p:txBody>
      </p:sp>
      <p:sp>
        <p:nvSpPr>
          <p:cNvPr id="200" name="Google Shape;200;p8"/>
          <p:cNvSpPr/>
          <p:nvPr/>
        </p:nvSpPr>
        <p:spPr>
          <a:xfrm>
            <a:off x="7639962" y="2184202"/>
            <a:ext cx="142875" cy="20716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Clr>
                <a:srgbClr val="C2410C"/>
              </a:buClr>
              <a:buSzPts val="1000"/>
              <a:buFont typeface="Noto Sans JP"/>
              <a:buNone/>
            </a:pPr>
            <a:r>
              <a:rPr lang="en-US" sz="1000" b="1">
                <a:solidFill>
                  <a:srgbClr val="C2410C"/>
                </a:solidFill>
                <a:latin typeface="Noto Sans JP"/>
                <a:ea typeface="Noto Sans JP"/>
                <a:cs typeface="Noto Sans JP"/>
                <a:sym typeface="Noto Sans JP"/>
              </a:rPr>
              <a:t>楽</a:t>
            </a:r>
            <a:endParaRPr sz="1000">
              <a:solidFill>
                <a:schemeClr val="dk1"/>
              </a:solidFill>
              <a:latin typeface="Calibri"/>
              <a:ea typeface="Calibri"/>
              <a:cs typeface="Calibri"/>
              <a:sym typeface="Calibri"/>
            </a:endParaRPr>
          </a:p>
        </p:txBody>
      </p:sp>
      <p:sp>
        <p:nvSpPr>
          <p:cNvPr id="201" name="Google Shape;201;p8"/>
          <p:cNvSpPr/>
          <p:nvPr/>
        </p:nvSpPr>
        <p:spPr>
          <a:xfrm>
            <a:off x="6778861" y="2419945"/>
            <a:ext cx="1865077" cy="16430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Clr>
                <a:srgbClr val="C2410C"/>
              </a:buClr>
              <a:buSzPts val="800"/>
              <a:buFont typeface="Noto Sans JP"/>
              <a:buNone/>
            </a:pPr>
            <a:r>
              <a:rPr lang="en-US" sz="800" b="1">
                <a:solidFill>
                  <a:srgbClr val="C2410C"/>
                </a:solidFill>
                <a:latin typeface="Noto Sans JP"/>
                <a:ea typeface="Noto Sans JP"/>
                <a:cs typeface="Noto Sans JP"/>
                <a:sym typeface="Noto Sans JP"/>
              </a:rPr>
              <a:t>（透析患者の開始目安）</a:t>
            </a:r>
            <a:endParaRPr sz="800">
              <a:solidFill>
                <a:schemeClr val="dk1"/>
              </a:solidFill>
              <a:latin typeface="Calibri"/>
              <a:ea typeface="Calibri"/>
              <a:cs typeface="Calibri"/>
              <a:sym typeface="Calibri"/>
            </a:endParaRPr>
          </a:p>
        </p:txBody>
      </p:sp>
      <p:sp>
        <p:nvSpPr>
          <p:cNvPr id="202" name="Google Shape;202;p8"/>
          <p:cNvSpPr/>
          <p:nvPr/>
        </p:nvSpPr>
        <p:spPr>
          <a:xfrm>
            <a:off x="5078564" y="2655689"/>
            <a:ext cx="3636811" cy="350044"/>
          </a:xfrm>
          <a:prstGeom prst="rect">
            <a:avLst/>
          </a:prstGeom>
          <a:solidFill>
            <a:srgbClr val="F1F5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p:nvPr/>
        </p:nvSpPr>
        <p:spPr>
          <a:xfrm>
            <a:off x="5078564" y="2655689"/>
            <a:ext cx="1628859" cy="350044"/>
          </a:xfrm>
          <a:prstGeom prst="rect">
            <a:avLst/>
          </a:prstGeom>
          <a:noFill/>
          <a:ln>
            <a:noFill/>
          </a:ln>
        </p:spPr>
        <p:txBody>
          <a:bodyPr spcFirstLastPara="1" wrap="square" lIns="85075" tIns="85075" rIns="85075" bIns="85075" anchor="ctr" anchorCtr="0">
            <a:spAutoFit/>
          </a:bodyPr>
          <a:lstStyle/>
          <a:p>
            <a:pPr marL="0" marR="0" lvl="0" indent="0" algn="ctr" rtl="0">
              <a:spcBef>
                <a:spcPts val="0"/>
              </a:spcBef>
              <a:spcAft>
                <a:spcPts val="0"/>
              </a:spcAft>
              <a:buClr>
                <a:srgbClr val="334155"/>
              </a:buClr>
              <a:buSzPts val="1050"/>
              <a:buFont typeface="Noto Sans JP"/>
              <a:buNone/>
            </a:pPr>
            <a:r>
              <a:rPr lang="en-US" sz="1050">
                <a:solidFill>
                  <a:srgbClr val="334155"/>
                </a:solidFill>
                <a:latin typeface="Noto Sans JP"/>
                <a:ea typeface="Noto Sans JP"/>
                <a:cs typeface="Noto Sans JP"/>
                <a:sym typeface="Noto Sans JP"/>
              </a:rPr>
              <a:t>13〜14</a:t>
            </a:r>
            <a:endParaRPr sz="1050">
              <a:solidFill>
                <a:schemeClr val="dk1"/>
              </a:solidFill>
              <a:latin typeface="Calibri"/>
              <a:ea typeface="Calibri"/>
              <a:cs typeface="Calibri"/>
              <a:sym typeface="Calibri"/>
            </a:endParaRPr>
          </a:p>
        </p:txBody>
      </p:sp>
      <p:sp>
        <p:nvSpPr>
          <p:cNvPr id="204" name="Google Shape;204;p8"/>
          <p:cNvSpPr/>
          <p:nvPr/>
        </p:nvSpPr>
        <p:spPr>
          <a:xfrm>
            <a:off x="6707423" y="2655689"/>
            <a:ext cx="2007952" cy="350044"/>
          </a:xfrm>
          <a:prstGeom prst="rect">
            <a:avLst/>
          </a:prstGeom>
          <a:noFill/>
          <a:ln>
            <a:noFill/>
          </a:ln>
        </p:spPr>
        <p:txBody>
          <a:bodyPr spcFirstLastPara="1" wrap="square" lIns="85075" tIns="85075" rIns="85075" bIns="85075" anchor="ctr" anchorCtr="0">
            <a:spAutoFit/>
          </a:bodyPr>
          <a:lstStyle/>
          <a:p>
            <a:pPr marL="0" marR="0" lvl="0" indent="0" algn="ctr" rtl="0">
              <a:spcBef>
                <a:spcPts val="0"/>
              </a:spcBef>
              <a:spcAft>
                <a:spcPts val="0"/>
              </a:spcAft>
              <a:buClr>
                <a:srgbClr val="334155"/>
              </a:buClr>
              <a:buSzPts val="1050"/>
              <a:buFont typeface="Noto Sans JP"/>
              <a:buNone/>
            </a:pPr>
            <a:r>
              <a:rPr lang="en-US" sz="1050">
                <a:solidFill>
                  <a:srgbClr val="334155"/>
                </a:solidFill>
                <a:latin typeface="Noto Sans JP"/>
                <a:ea typeface="Noto Sans JP"/>
                <a:cs typeface="Noto Sans JP"/>
                <a:sym typeface="Noto Sans JP"/>
              </a:rPr>
              <a:t>ややきつい</a:t>
            </a:r>
            <a:endParaRPr sz="1050">
              <a:solidFill>
                <a:schemeClr val="dk1"/>
              </a:solidFill>
              <a:latin typeface="Calibri"/>
              <a:ea typeface="Calibri"/>
              <a:cs typeface="Calibri"/>
              <a:sym typeface="Calibri"/>
            </a:endParaRPr>
          </a:p>
        </p:txBody>
      </p:sp>
      <p:sp>
        <p:nvSpPr>
          <p:cNvPr id="205" name="Google Shape;205;p8"/>
          <p:cNvSpPr/>
          <p:nvPr/>
        </p:nvSpPr>
        <p:spPr>
          <a:xfrm>
            <a:off x="5078564" y="3005733"/>
            <a:ext cx="1628859" cy="350044"/>
          </a:xfrm>
          <a:prstGeom prst="rect">
            <a:avLst/>
          </a:prstGeom>
          <a:noFill/>
          <a:ln>
            <a:noFill/>
          </a:ln>
        </p:spPr>
        <p:txBody>
          <a:bodyPr spcFirstLastPara="1" wrap="square" lIns="85075" tIns="85075" rIns="85075" bIns="85075" anchor="ctr" anchorCtr="0">
            <a:spAutoFit/>
          </a:bodyPr>
          <a:lstStyle/>
          <a:p>
            <a:pPr marL="0" marR="0" lvl="0" indent="0" algn="ctr" rtl="0">
              <a:spcBef>
                <a:spcPts val="0"/>
              </a:spcBef>
              <a:spcAft>
                <a:spcPts val="0"/>
              </a:spcAft>
              <a:buClr>
                <a:srgbClr val="334155"/>
              </a:buClr>
              <a:buSzPts val="1050"/>
              <a:buFont typeface="Noto Sans JP"/>
              <a:buNone/>
            </a:pPr>
            <a:r>
              <a:rPr lang="en-US" sz="1050">
                <a:solidFill>
                  <a:srgbClr val="334155"/>
                </a:solidFill>
                <a:latin typeface="Noto Sans JP"/>
                <a:ea typeface="Noto Sans JP"/>
                <a:cs typeface="Noto Sans JP"/>
                <a:sym typeface="Noto Sans JP"/>
              </a:rPr>
              <a:t>15〜16</a:t>
            </a:r>
            <a:endParaRPr sz="1050">
              <a:solidFill>
                <a:schemeClr val="dk1"/>
              </a:solidFill>
              <a:latin typeface="Calibri"/>
              <a:ea typeface="Calibri"/>
              <a:cs typeface="Calibri"/>
              <a:sym typeface="Calibri"/>
            </a:endParaRPr>
          </a:p>
        </p:txBody>
      </p:sp>
      <p:sp>
        <p:nvSpPr>
          <p:cNvPr id="206" name="Google Shape;206;p8"/>
          <p:cNvSpPr/>
          <p:nvPr/>
        </p:nvSpPr>
        <p:spPr>
          <a:xfrm>
            <a:off x="6707423" y="3005733"/>
            <a:ext cx="2007952" cy="350044"/>
          </a:xfrm>
          <a:prstGeom prst="rect">
            <a:avLst/>
          </a:prstGeom>
          <a:noFill/>
          <a:ln>
            <a:noFill/>
          </a:ln>
        </p:spPr>
        <p:txBody>
          <a:bodyPr spcFirstLastPara="1" wrap="square" lIns="85075" tIns="85075" rIns="85075" bIns="85075" anchor="ctr" anchorCtr="0">
            <a:spAutoFit/>
          </a:bodyPr>
          <a:lstStyle/>
          <a:p>
            <a:pPr marL="0" marR="0" lvl="0" indent="0" algn="ctr" rtl="0">
              <a:spcBef>
                <a:spcPts val="0"/>
              </a:spcBef>
              <a:spcAft>
                <a:spcPts val="0"/>
              </a:spcAft>
              <a:buClr>
                <a:srgbClr val="334155"/>
              </a:buClr>
              <a:buSzPts val="1050"/>
              <a:buFont typeface="Noto Sans JP"/>
              <a:buNone/>
            </a:pPr>
            <a:r>
              <a:rPr lang="en-US" sz="1050">
                <a:solidFill>
                  <a:srgbClr val="334155"/>
                </a:solidFill>
                <a:latin typeface="Noto Sans JP"/>
                <a:ea typeface="Noto Sans JP"/>
                <a:cs typeface="Noto Sans JP"/>
                <a:sym typeface="Noto Sans JP"/>
              </a:rPr>
              <a:t>きつい</a:t>
            </a:r>
            <a:endParaRPr sz="1050">
              <a:solidFill>
                <a:schemeClr val="dk1"/>
              </a:solidFill>
              <a:latin typeface="Calibri"/>
              <a:ea typeface="Calibri"/>
              <a:cs typeface="Calibri"/>
              <a:sym typeface="Calibri"/>
            </a:endParaRPr>
          </a:p>
        </p:txBody>
      </p:sp>
      <p:sp>
        <p:nvSpPr>
          <p:cNvPr id="207" name="Google Shape;207;p8"/>
          <p:cNvSpPr/>
          <p:nvPr/>
        </p:nvSpPr>
        <p:spPr>
          <a:xfrm>
            <a:off x="5078564" y="3355777"/>
            <a:ext cx="3636811" cy="350044"/>
          </a:xfrm>
          <a:prstGeom prst="rect">
            <a:avLst/>
          </a:prstGeom>
          <a:solidFill>
            <a:srgbClr val="F1F5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8"/>
          <p:cNvSpPr/>
          <p:nvPr/>
        </p:nvSpPr>
        <p:spPr>
          <a:xfrm>
            <a:off x="5078564" y="3355777"/>
            <a:ext cx="1628859" cy="350044"/>
          </a:xfrm>
          <a:prstGeom prst="rect">
            <a:avLst/>
          </a:prstGeom>
          <a:noFill/>
          <a:ln>
            <a:noFill/>
          </a:ln>
        </p:spPr>
        <p:txBody>
          <a:bodyPr spcFirstLastPara="1" wrap="square" lIns="85075" tIns="85075" rIns="85075" bIns="85075" anchor="ctr" anchorCtr="0">
            <a:spAutoFit/>
          </a:bodyPr>
          <a:lstStyle/>
          <a:p>
            <a:pPr marL="0" marR="0" lvl="0" indent="0" algn="ctr" rtl="0">
              <a:spcBef>
                <a:spcPts val="0"/>
              </a:spcBef>
              <a:spcAft>
                <a:spcPts val="0"/>
              </a:spcAft>
              <a:buClr>
                <a:srgbClr val="334155"/>
              </a:buClr>
              <a:buSzPts val="1050"/>
              <a:buFont typeface="Noto Sans JP"/>
              <a:buNone/>
            </a:pPr>
            <a:r>
              <a:rPr lang="en-US" sz="1050">
                <a:solidFill>
                  <a:srgbClr val="334155"/>
                </a:solidFill>
                <a:latin typeface="Noto Sans JP"/>
                <a:ea typeface="Noto Sans JP"/>
                <a:cs typeface="Noto Sans JP"/>
                <a:sym typeface="Noto Sans JP"/>
              </a:rPr>
              <a:t>17〜18</a:t>
            </a:r>
            <a:endParaRPr sz="1050">
              <a:solidFill>
                <a:schemeClr val="dk1"/>
              </a:solidFill>
              <a:latin typeface="Calibri"/>
              <a:ea typeface="Calibri"/>
              <a:cs typeface="Calibri"/>
              <a:sym typeface="Calibri"/>
            </a:endParaRPr>
          </a:p>
        </p:txBody>
      </p:sp>
      <p:sp>
        <p:nvSpPr>
          <p:cNvPr id="209" name="Google Shape;209;p8"/>
          <p:cNvSpPr/>
          <p:nvPr/>
        </p:nvSpPr>
        <p:spPr>
          <a:xfrm>
            <a:off x="6707423" y="3355777"/>
            <a:ext cx="2007952" cy="350044"/>
          </a:xfrm>
          <a:prstGeom prst="rect">
            <a:avLst/>
          </a:prstGeom>
          <a:noFill/>
          <a:ln>
            <a:noFill/>
          </a:ln>
        </p:spPr>
        <p:txBody>
          <a:bodyPr spcFirstLastPara="1" wrap="square" lIns="85075" tIns="85075" rIns="85075" bIns="85075" anchor="ctr" anchorCtr="0">
            <a:spAutoFit/>
          </a:bodyPr>
          <a:lstStyle/>
          <a:p>
            <a:pPr marL="0" marR="0" lvl="0" indent="0" algn="ctr" rtl="0">
              <a:spcBef>
                <a:spcPts val="0"/>
              </a:spcBef>
              <a:spcAft>
                <a:spcPts val="0"/>
              </a:spcAft>
              <a:buClr>
                <a:srgbClr val="334155"/>
              </a:buClr>
              <a:buSzPts val="1050"/>
              <a:buFont typeface="Noto Sans JP"/>
              <a:buNone/>
            </a:pPr>
            <a:r>
              <a:rPr lang="en-US" sz="1050">
                <a:solidFill>
                  <a:srgbClr val="334155"/>
                </a:solidFill>
                <a:latin typeface="Noto Sans JP"/>
                <a:ea typeface="Noto Sans JP"/>
                <a:cs typeface="Noto Sans JP"/>
                <a:sym typeface="Noto Sans JP"/>
              </a:rPr>
              <a:t>かなりきつい</a:t>
            </a:r>
            <a:endParaRPr sz="1050">
              <a:solidFill>
                <a:schemeClr val="dk1"/>
              </a:solidFill>
              <a:latin typeface="Calibri"/>
              <a:ea typeface="Calibri"/>
              <a:cs typeface="Calibri"/>
              <a:sym typeface="Calibri"/>
            </a:endParaRPr>
          </a:p>
        </p:txBody>
      </p:sp>
      <p:sp>
        <p:nvSpPr>
          <p:cNvPr id="210" name="Google Shape;210;p8"/>
          <p:cNvSpPr/>
          <p:nvPr/>
        </p:nvSpPr>
        <p:spPr>
          <a:xfrm>
            <a:off x="5078564" y="3705820"/>
            <a:ext cx="1628859" cy="350044"/>
          </a:xfrm>
          <a:prstGeom prst="rect">
            <a:avLst/>
          </a:prstGeom>
          <a:noFill/>
          <a:ln>
            <a:noFill/>
          </a:ln>
        </p:spPr>
        <p:txBody>
          <a:bodyPr spcFirstLastPara="1" wrap="square" lIns="85075" tIns="85075" rIns="85075" bIns="85075" anchor="ctr" anchorCtr="0">
            <a:spAutoFit/>
          </a:bodyPr>
          <a:lstStyle/>
          <a:p>
            <a:pPr marL="0" marR="0" lvl="0" indent="0" algn="ctr" rtl="0">
              <a:spcBef>
                <a:spcPts val="0"/>
              </a:spcBef>
              <a:spcAft>
                <a:spcPts val="0"/>
              </a:spcAft>
              <a:buClr>
                <a:srgbClr val="334155"/>
              </a:buClr>
              <a:buSzPts val="1050"/>
              <a:buFont typeface="Noto Sans JP"/>
              <a:buNone/>
            </a:pPr>
            <a:r>
              <a:rPr lang="en-US" sz="1050">
                <a:solidFill>
                  <a:srgbClr val="334155"/>
                </a:solidFill>
                <a:latin typeface="Noto Sans JP"/>
                <a:ea typeface="Noto Sans JP"/>
                <a:cs typeface="Noto Sans JP"/>
                <a:sym typeface="Noto Sans JP"/>
              </a:rPr>
              <a:t>19〜20</a:t>
            </a:r>
            <a:endParaRPr sz="1050">
              <a:solidFill>
                <a:schemeClr val="dk1"/>
              </a:solidFill>
              <a:latin typeface="Calibri"/>
              <a:ea typeface="Calibri"/>
              <a:cs typeface="Calibri"/>
              <a:sym typeface="Calibri"/>
            </a:endParaRPr>
          </a:p>
        </p:txBody>
      </p:sp>
      <p:sp>
        <p:nvSpPr>
          <p:cNvPr id="211" name="Google Shape;211;p8"/>
          <p:cNvSpPr/>
          <p:nvPr/>
        </p:nvSpPr>
        <p:spPr>
          <a:xfrm>
            <a:off x="6707423" y="3705820"/>
            <a:ext cx="2007952" cy="350044"/>
          </a:xfrm>
          <a:prstGeom prst="rect">
            <a:avLst/>
          </a:prstGeom>
          <a:noFill/>
          <a:ln>
            <a:noFill/>
          </a:ln>
        </p:spPr>
        <p:txBody>
          <a:bodyPr spcFirstLastPara="1" wrap="square" lIns="85075" tIns="85075" rIns="85075" bIns="85075" anchor="ctr" anchorCtr="0">
            <a:spAutoFit/>
          </a:bodyPr>
          <a:lstStyle/>
          <a:p>
            <a:pPr marL="0" marR="0" lvl="0" indent="0" algn="ctr" rtl="0">
              <a:spcBef>
                <a:spcPts val="0"/>
              </a:spcBef>
              <a:spcAft>
                <a:spcPts val="0"/>
              </a:spcAft>
              <a:buClr>
                <a:srgbClr val="334155"/>
              </a:buClr>
              <a:buSzPts val="1050"/>
              <a:buFont typeface="Noto Sans JP"/>
              <a:buNone/>
            </a:pPr>
            <a:r>
              <a:rPr lang="en-US" sz="1050">
                <a:solidFill>
                  <a:srgbClr val="334155"/>
                </a:solidFill>
                <a:latin typeface="Noto Sans JP"/>
                <a:ea typeface="Noto Sans JP"/>
                <a:cs typeface="Noto Sans JP"/>
                <a:sym typeface="Noto Sans JP"/>
              </a:rPr>
              <a:t>非常にきつい</a:t>
            </a:r>
            <a:endParaRPr sz="1050">
              <a:solidFill>
                <a:schemeClr val="dk1"/>
              </a:solidFill>
              <a:latin typeface="Calibri"/>
              <a:ea typeface="Calibri"/>
              <a:cs typeface="Calibri"/>
              <a:sym typeface="Calibri"/>
            </a:endParaRPr>
          </a:p>
        </p:txBody>
      </p:sp>
      <p:sp>
        <p:nvSpPr>
          <p:cNvPr id="2" name="四角形: 角を丸くする 1">
            <a:extLst>
              <a:ext uri="{FF2B5EF4-FFF2-40B4-BE49-F238E27FC236}">
                <a16:creationId xmlns:a16="http://schemas.microsoft.com/office/drawing/2014/main" id="{03055087-9855-04CB-3CA5-4C7CEA841B16}"/>
              </a:ext>
            </a:extLst>
          </p:cNvPr>
          <p:cNvSpPr/>
          <p:nvPr/>
        </p:nvSpPr>
        <p:spPr>
          <a:xfrm>
            <a:off x="1053223" y="4411477"/>
            <a:ext cx="7098556" cy="5429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800" dirty="0">
                <a:ln w="0"/>
                <a:solidFill>
                  <a:schemeClr val="tx1"/>
                </a:solidFill>
                <a:effectLst>
                  <a:outerShdw blurRad="38100" dist="19050" dir="2700000" algn="tl" rotWithShape="0">
                    <a:schemeClr val="dk1">
                      <a:alpha val="40000"/>
                    </a:schemeClr>
                  </a:outerShdw>
                </a:effectLst>
              </a:rPr>
              <a:t>☆息切れせずおしゃべりができる程度の運動からはじめてみましょう☆</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
        <p:cNvGrpSpPr/>
        <p:nvPr/>
      </p:nvGrpSpPr>
      <p:grpSpPr>
        <a:xfrm>
          <a:off x="0" y="0"/>
          <a:ext cx="0" cy="0"/>
          <a:chOff x="0" y="0"/>
          <a:chExt cx="0" cy="0"/>
        </a:xfrm>
      </p:grpSpPr>
      <p:pic>
        <p:nvPicPr>
          <p:cNvPr id="23" name="Google Shape;23;p2" descr="preencoded.png"/>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24" name="Google Shape;24;p2"/>
          <p:cNvSpPr/>
          <p:nvPr/>
        </p:nvSpPr>
        <p:spPr>
          <a:xfrm>
            <a:off x="1781033" y="629208"/>
            <a:ext cx="5301102" cy="1117165"/>
          </a:xfrm>
          <a:prstGeom prst="rect">
            <a:avLst/>
          </a:prstGeom>
          <a:noFill/>
          <a:ln>
            <a:noFill/>
          </a:ln>
        </p:spPr>
        <p:txBody>
          <a:bodyPr spcFirstLastPara="1" wrap="square" lIns="0" tIns="0" rIns="0" bIns="170050" anchor="t" anchorCtr="0">
            <a:spAutoFit/>
          </a:bodyPr>
          <a:lstStyle/>
          <a:p>
            <a:pPr marL="0" marR="0" lvl="0" indent="0" algn="ctr" rtl="0">
              <a:lnSpc>
                <a:spcPct val="96000"/>
              </a:lnSpc>
              <a:spcBef>
                <a:spcPts val="0"/>
              </a:spcBef>
              <a:spcAft>
                <a:spcPts val="0"/>
              </a:spcAft>
              <a:buClr>
                <a:srgbClr val="1E3A8A"/>
              </a:buClr>
              <a:buSzPts val="3600"/>
              <a:buFont typeface="Noto Sans JP"/>
              <a:buNone/>
            </a:pPr>
            <a:r>
              <a:rPr lang="en-US" sz="3600" b="1" dirty="0" err="1">
                <a:solidFill>
                  <a:srgbClr val="1E3A8A"/>
                </a:solidFill>
                <a:latin typeface="Noto Sans JP"/>
                <a:ea typeface="Noto Sans JP"/>
                <a:cs typeface="Noto Sans JP"/>
                <a:sym typeface="Noto Sans JP"/>
              </a:rPr>
              <a:t>透析患者とサルコペニア</a:t>
            </a:r>
            <a:br>
              <a:rPr lang="en-US" sz="3600" b="1" dirty="0">
                <a:solidFill>
                  <a:srgbClr val="1E3A8A"/>
                </a:solidFill>
                <a:latin typeface="Noto Sans JP"/>
                <a:ea typeface="Noto Sans JP"/>
                <a:cs typeface="Noto Sans JP"/>
                <a:sym typeface="Noto Sans JP"/>
              </a:rPr>
            </a:br>
            <a:r>
              <a:rPr lang="en-US" sz="2800" b="1" dirty="0" err="1">
                <a:solidFill>
                  <a:srgbClr val="1E3A8A"/>
                </a:solidFill>
                <a:latin typeface="Noto Sans JP"/>
                <a:ea typeface="Noto Sans JP"/>
                <a:cs typeface="Noto Sans JP"/>
                <a:sym typeface="Noto Sans JP"/>
              </a:rPr>
              <a:t>予防と運動療法のアプローチ</a:t>
            </a:r>
            <a:endParaRPr sz="3600" dirty="0">
              <a:solidFill>
                <a:schemeClr val="dk1"/>
              </a:solidFill>
              <a:latin typeface="Calibri"/>
              <a:ea typeface="Calibri"/>
              <a:cs typeface="Calibri"/>
              <a:sym typeface="Calibri"/>
            </a:endParaRPr>
          </a:p>
        </p:txBody>
      </p:sp>
      <p:sp>
        <p:nvSpPr>
          <p:cNvPr id="25" name="Google Shape;25;p2"/>
          <p:cNvSpPr/>
          <p:nvPr/>
        </p:nvSpPr>
        <p:spPr>
          <a:xfrm>
            <a:off x="805641" y="1818285"/>
            <a:ext cx="7751618" cy="3186545"/>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782782" y="1752600"/>
            <a:ext cx="45719" cy="3186545"/>
          </a:xfrm>
          <a:prstGeom prst="rect">
            <a:avLst/>
          </a:prstGeom>
          <a:solidFill>
            <a:srgbClr val="3B82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936575" y="1985884"/>
            <a:ext cx="7181850" cy="30777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1E3A8A"/>
              </a:buClr>
              <a:buSzPts val="1800"/>
              <a:buFont typeface="Noto Sans JP"/>
              <a:buNone/>
            </a:pPr>
            <a:r>
              <a:rPr lang="en-US" sz="2000" b="1" dirty="0" err="1">
                <a:solidFill>
                  <a:srgbClr val="1E3A8A"/>
                </a:solidFill>
                <a:latin typeface="Noto Sans JP"/>
                <a:ea typeface="Noto Sans JP"/>
                <a:cs typeface="Noto Sans JP"/>
                <a:sym typeface="Noto Sans JP"/>
              </a:rPr>
              <a:t>透析患者は長時間の安静</a:t>
            </a:r>
            <a:r>
              <a:rPr lang="ja-JP" altLang="en-US" sz="2000" b="1" dirty="0">
                <a:solidFill>
                  <a:srgbClr val="1E3A8A"/>
                </a:solidFill>
                <a:latin typeface="Noto Sans JP"/>
                <a:ea typeface="Noto Sans JP"/>
                <a:cs typeface="Noto Sans JP"/>
                <a:sym typeface="Noto Sans JP"/>
              </a:rPr>
              <a:t>時間があり</a:t>
            </a:r>
            <a:r>
              <a:rPr lang="en-US" sz="2000" b="1" dirty="0">
                <a:solidFill>
                  <a:srgbClr val="1E3A8A"/>
                </a:solidFill>
                <a:latin typeface="Noto Sans JP"/>
                <a:ea typeface="Noto Sans JP"/>
                <a:cs typeface="Noto Sans JP"/>
                <a:sym typeface="Noto Sans JP"/>
              </a:rPr>
              <a:t>、</a:t>
            </a:r>
            <a:r>
              <a:rPr lang="en-US" sz="2000" b="1" dirty="0" err="1">
                <a:solidFill>
                  <a:srgbClr val="1E3A8A"/>
                </a:solidFill>
                <a:latin typeface="Noto Sans JP"/>
                <a:ea typeface="Noto Sans JP"/>
                <a:cs typeface="Noto Sans JP"/>
                <a:sym typeface="Noto Sans JP"/>
              </a:rPr>
              <a:t>筋力低下のリスクが高い</a:t>
            </a:r>
            <a:endParaRPr sz="2000" dirty="0">
              <a:solidFill>
                <a:schemeClr val="dk1"/>
              </a:solidFill>
              <a:latin typeface="Calibri"/>
              <a:ea typeface="Calibri"/>
              <a:cs typeface="Calibri"/>
              <a:sym typeface="Calibri"/>
            </a:endParaRPr>
          </a:p>
        </p:txBody>
      </p:sp>
      <p:sp>
        <p:nvSpPr>
          <p:cNvPr id="28" name="Google Shape;28;p2"/>
          <p:cNvSpPr/>
          <p:nvPr/>
        </p:nvSpPr>
        <p:spPr>
          <a:xfrm>
            <a:off x="1069736" y="2347805"/>
            <a:ext cx="7004528" cy="1063753"/>
          </a:xfrm>
          <a:prstGeom prst="rect">
            <a:avLst/>
          </a:prstGeom>
          <a:noFill/>
          <a:ln>
            <a:noFill/>
          </a:ln>
        </p:spPr>
        <p:txBody>
          <a:bodyPr spcFirstLastPara="1" wrap="square" lIns="0" tIns="0" rIns="0" bIns="0" anchor="t" anchorCtr="0">
            <a:spAutoFit/>
          </a:bodyPr>
          <a:lstStyle/>
          <a:p>
            <a:pPr marL="0" marR="0" lvl="0" indent="0" algn="l" rtl="0">
              <a:lnSpc>
                <a:spcPct val="144000"/>
              </a:lnSpc>
              <a:spcBef>
                <a:spcPts val="0"/>
              </a:spcBef>
              <a:spcAft>
                <a:spcPts val="0"/>
              </a:spcAft>
              <a:buClr>
                <a:srgbClr val="334155"/>
              </a:buClr>
              <a:buSzPts val="1200"/>
              <a:buFont typeface="Noto Sans JP"/>
              <a:buNone/>
            </a:pPr>
            <a:r>
              <a:rPr lang="en-US" sz="1600" dirty="0" err="1">
                <a:solidFill>
                  <a:srgbClr val="334155"/>
                </a:solidFill>
                <a:latin typeface="Noto Sans JP"/>
                <a:ea typeface="Noto Sans JP"/>
                <a:cs typeface="Noto Sans JP"/>
                <a:sym typeface="Noto Sans JP"/>
              </a:rPr>
              <a:t>透析療法の平均的な治療時間は</a:t>
            </a:r>
            <a:r>
              <a:rPr lang="en-US" sz="1600" dirty="0">
                <a:solidFill>
                  <a:srgbClr val="334155"/>
                </a:solidFill>
                <a:latin typeface="Noto Sans JP"/>
                <a:ea typeface="Noto Sans JP"/>
                <a:cs typeface="Noto Sans JP"/>
                <a:sym typeface="Noto Sans JP"/>
              </a:rPr>
              <a:t> </a:t>
            </a:r>
            <a:r>
              <a:rPr lang="en-US" b="1" dirty="0">
                <a:solidFill>
                  <a:srgbClr val="F97316"/>
                </a:solidFill>
                <a:latin typeface="Noto Sans JP"/>
                <a:ea typeface="Noto Sans JP"/>
                <a:cs typeface="Noto Sans JP"/>
                <a:sym typeface="Noto Sans JP"/>
              </a:rPr>
              <a:t>4〜5時間</a:t>
            </a:r>
            <a:r>
              <a:rPr lang="en-US" sz="1600" dirty="0">
                <a:solidFill>
                  <a:srgbClr val="334155"/>
                </a:solidFill>
                <a:latin typeface="Noto Sans JP"/>
                <a:ea typeface="Noto Sans JP"/>
                <a:cs typeface="Noto Sans JP"/>
                <a:sym typeface="Noto Sans JP"/>
              </a:rPr>
              <a:t> </a:t>
            </a:r>
            <a:r>
              <a:rPr lang="en-US" sz="1600" dirty="0" err="1">
                <a:solidFill>
                  <a:srgbClr val="334155"/>
                </a:solidFill>
                <a:latin typeface="Noto Sans JP"/>
                <a:ea typeface="Noto Sans JP"/>
                <a:cs typeface="Noto Sans JP"/>
                <a:sym typeface="Noto Sans JP"/>
              </a:rPr>
              <a:t>であり、週あたり</a:t>
            </a:r>
            <a:r>
              <a:rPr lang="en-US" sz="1600" dirty="0">
                <a:solidFill>
                  <a:srgbClr val="334155"/>
                </a:solidFill>
                <a:latin typeface="Noto Sans JP"/>
                <a:ea typeface="Noto Sans JP"/>
                <a:cs typeface="Noto Sans JP"/>
                <a:sym typeface="Noto Sans JP"/>
              </a:rPr>
              <a:t> </a:t>
            </a:r>
            <a:r>
              <a:rPr lang="en-US" b="1" dirty="0">
                <a:solidFill>
                  <a:srgbClr val="F97316"/>
                </a:solidFill>
                <a:latin typeface="Noto Sans JP"/>
                <a:ea typeface="Noto Sans JP"/>
                <a:cs typeface="Noto Sans JP"/>
                <a:sym typeface="Noto Sans JP"/>
              </a:rPr>
              <a:t>12〜15時間</a:t>
            </a:r>
            <a:r>
              <a:rPr lang="en-US" sz="1600" dirty="0">
                <a:solidFill>
                  <a:srgbClr val="334155"/>
                </a:solidFill>
                <a:latin typeface="Noto Sans JP"/>
                <a:ea typeface="Noto Sans JP"/>
                <a:cs typeface="Noto Sans JP"/>
                <a:sym typeface="Noto Sans JP"/>
              </a:rPr>
              <a:t> </a:t>
            </a:r>
            <a:r>
              <a:rPr lang="en-US" sz="1600" dirty="0" err="1">
                <a:solidFill>
                  <a:srgbClr val="334155"/>
                </a:solidFill>
                <a:latin typeface="Noto Sans JP"/>
                <a:ea typeface="Noto Sans JP"/>
                <a:cs typeface="Noto Sans JP"/>
                <a:sym typeface="Noto Sans JP"/>
              </a:rPr>
              <a:t>が透析治療に費やされます。さらに透析開始前の待機時間や終了後の止血時間を含めると</a:t>
            </a:r>
            <a:r>
              <a:rPr lang="en-US" sz="1600" dirty="0">
                <a:solidFill>
                  <a:srgbClr val="334155"/>
                </a:solidFill>
                <a:latin typeface="Noto Sans JP"/>
                <a:ea typeface="Noto Sans JP"/>
                <a:cs typeface="Noto Sans JP"/>
                <a:sym typeface="Noto Sans JP"/>
              </a:rPr>
              <a:t>、</a:t>
            </a:r>
            <a:r>
              <a:rPr lang="ja-JP" altLang="en-US" sz="1600" dirty="0">
                <a:solidFill>
                  <a:srgbClr val="334155"/>
                </a:solidFill>
                <a:latin typeface="Noto Sans JP"/>
                <a:ea typeface="Noto Sans JP"/>
                <a:cs typeface="Noto Sans JP"/>
                <a:sym typeface="Noto Sans JP"/>
              </a:rPr>
              <a:t>もっと長い時間を</a:t>
            </a:r>
            <a:r>
              <a:rPr lang="en-US" sz="1600" dirty="0" err="1">
                <a:solidFill>
                  <a:srgbClr val="334155"/>
                </a:solidFill>
                <a:latin typeface="Noto Sans JP"/>
                <a:ea typeface="Noto Sans JP"/>
                <a:cs typeface="Noto Sans JP"/>
                <a:sym typeface="Noto Sans JP"/>
              </a:rPr>
              <a:t>透析室で</a:t>
            </a:r>
            <a:r>
              <a:rPr lang="ja-JP" altLang="en-US" sz="1600" dirty="0">
                <a:solidFill>
                  <a:srgbClr val="334155"/>
                </a:solidFill>
                <a:latin typeface="Noto Sans JP"/>
                <a:ea typeface="Noto Sans JP"/>
                <a:cs typeface="Noto Sans JP"/>
                <a:sym typeface="Noto Sans JP"/>
              </a:rPr>
              <a:t>過ごすことと</a:t>
            </a:r>
            <a:r>
              <a:rPr lang="en-US" sz="1600" dirty="0" err="1">
                <a:solidFill>
                  <a:srgbClr val="334155"/>
                </a:solidFill>
                <a:latin typeface="Noto Sans JP"/>
                <a:ea typeface="Noto Sans JP"/>
                <a:cs typeface="Noto Sans JP"/>
                <a:sym typeface="Noto Sans JP"/>
              </a:rPr>
              <a:t>なります</a:t>
            </a:r>
            <a:r>
              <a:rPr lang="en-US" sz="1600" dirty="0">
                <a:solidFill>
                  <a:srgbClr val="334155"/>
                </a:solidFill>
                <a:latin typeface="Noto Sans JP"/>
                <a:ea typeface="Noto Sans JP"/>
                <a:cs typeface="Noto Sans JP"/>
                <a:sym typeface="Noto Sans JP"/>
              </a:rPr>
              <a:t>。</a:t>
            </a:r>
            <a:endParaRPr sz="1600" dirty="0">
              <a:solidFill>
                <a:schemeClr val="dk1"/>
              </a:solidFill>
              <a:latin typeface="Calibri"/>
              <a:ea typeface="Calibri"/>
              <a:cs typeface="Calibri"/>
              <a:sym typeface="Calibri"/>
            </a:endParaRPr>
          </a:p>
        </p:txBody>
      </p:sp>
      <p:sp>
        <p:nvSpPr>
          <p:cNvPr id="29" name="Google Shape;29;p2"/>
          <p:cNvSpPr/>
          <p:nvPr/>
        </p:nvSpPr>
        <p:spPr>
          <a:xfrm>
            <a:off x="1200149" y="3571317"/>
            <a:ext cx="5595506" cy="275781"/>
          </a:xfrm>
          <a:prstGeom prst="rect">
            <a:avLst/>
          </a:prstGeom>
          <a:noFill/>
          <a:ln>
            <a:noFill/>
          </a:ln>
        </p:spPr>
        <p:txBody>
          <a:bodyPr spcFirstLastPara="1" wrap="square" lIns="255125" tIns="0" rIns="0" bIns="0" anchor="t" anchorCtr="0">
            <a:spAutoFit/>
          </a:bodyPr>
          <a:lstStyle/>
          <a:p>
            <a:pPr marL="0" marR="0" lvl="0" indent="0" algn="l" rtl="0">
              <a:lnSpc>
                <a:spcPct val="128000"/>
              </a:lnSpc>
              <a:spcBef>
                <a:spcPts val="0"/>
              </a:spcBef>
              <a:spcAft>
                <a:spcPts val="0"/>
              </a:spcAft>
              <a:buClr>
                <a:srgbClr val="334155"/>
              </a:buClr>
              <a:buSzPts val="1100"/>
              <a:buFont typeface="Noto Sans JP"/>
              <a:buNone/>
            </a:pPr>
            <a:r>
              <a:rPr lang="en-US" dirty="0" err="1">
                <a:solidFill>
                  <a:srgbClr val="334155"/>
                </a:solidFill>
                <a:latin typeface="Noto Sans JP"/>
                <a:ea typeface="Noto Sans JP"/>
                <a:cs typeface="Noto Sans JP"/>
                <a:sym typeface="Noto Sans JP"/>
              </a:rPr>
              <a:t>安静状態が続くと</a:t>
            </a:r>
            <a:r>
              <a:rPr lang="en-US" dirty="0">
                <a:solidFill>
                  <a:srgbClr val="334155"/>
                </a:solidFill>
                <a:latin typeface="Noto Sans JP"/>
                <a:ea typeface="Noto Sans JP"/>
                <a:cs typeface="Noto Sans JP"/>
                <a:sym typeface="Noto Sans JP"/>
              </a:rPr>
              <a:t> </a:t>
            </a:r>
            <a:r>
              <a:rPr lang="en-US" b="1" dirty="0" err="1">
                <a:solidFill>
                  <a:srgbClr val="334155"/>
                </a:solidFill>
                <a:latin typeface="Noto Sans JP"/>
                <a:ea typeface="Noto Sans JP"/>
                <a:cs typeface="Noto Sans JP"/>
                <a:sym typeface="Noto Sans JP"/>
              </a:rPr>
              <a:t>廃用性筋萎縮</a:t>
            </a:r>
            <a:r>
              <a:rPr lang="en-US" dirty="0">
                <a:solidFill>
                  <a:srgbClr val="334155"/>
                </a:solidFill>
                <a:latin typeface="Noto Sans JP"/>
                <a:ea typeface="Noto Sans JP"/>
                <a:cs typeface="Noto Sans JP"/>
                <a:sym typeface="Noto Sans JP"/>
              </a:rPr>
              <a:t> </a:t>
            </a:r>
            <a:r>
              <a:rPr lang="en-US" dirty="0" err="1">
                <a:solidFill>
                  <a:srgbClr val="334155"/>
                </a:solidFill>
                <a:latin typeface="Noto Sans JP"/>
                <a:ea typeface="Noto Sans JP"/>
                <a:cs typeface="Noto Sans JP"/>
                <a:sym typeface="Noto Sans JP"/>
              </a:rPr>
              <a:t>が起こり、筋力が低下</a:t>
            </a:r>
            <a:endParaRPr dirty="0">
              <a:solidFill>
                <a:schemeClr val="dk1"/>
              </a:solidFill>
              <a:latin typeface="Calibri"/>
              <a:ea typeface="Calibri"/>
              <a:cs typeface="Calibri"/>
              <a:sym typeface="Calibri"/>
            </a:endParaRPr>
          </a:p>
        </p:txBody>
      </p:sp>
      <p:sp>
        <p:nvSpPr>
          <p:cNvPr id="30" name="Google Shape;30;p2"/>
          <p:cNvSpPr/>
          <p:nvPr/>
        </p:nvSpPr>
        <p:spPr>
          <a:xfrm>
            <a:off x="1200149" y="3947985"/>
            <a:ext cx="7327324" cy="275781"/>
          </a:xfrm>
          <a:prstGeom prst="rect">
            <a:avLst/>
          </a:prstGeom>
          <a:noFill/>
          <a:ln>
            <a:noFill/>
          </a:ln>
        </p:spPr>
        <p:txBody>
          <a:bodyPr spcFirstLastPara="1" wrap="square" lIns="255125" tIns="0" rIns="0" bIns="0" anchor="t" anchorCtr="0">
            <a:spAutoFit/>
          </a:bodyPr>
          <a:lstStyle/>
          <a:p>
            <a:pPr marL="0" marR="0" lvl="0" indent="0" algn="l" rtl="0">
              <a:lnSpc>
                <a:spcPct val="128000"/>
              </a:lnSpc>
              <a:spcBef>
                <a:spcPts val="0"/>
              </a:spcBef>
              <a:spcAft>
                <a:spcPts val="0"/>
              </a:spcAft>
              <a:buClr>
                <a:srgbClr val="334155"/>
              </a:buClr>
              <a:buSzPts val="1050"/>
              <a:buFont typeface="Noto Sans JP"/>
              <a:buNone/>
            </a:pPr>
            <a:r>
              <a:rPr lang="ja-JP" altLang="en-US" dirty="0">
                <a:solidFill>
                  <a:srgbClr val="334155"/>
                </a:solidFill>
                <a:latin typeface="Noto Sans JP"/>
                <a:ea typeface="Noto Sans JP"/>
                <a:cs typeface="Noto Sans JP"/>
                <a:sym typeface="Noto Sans JP"/>
              </a:rPr>
              <a:t>透析患者は</a:t>
            </a:r>
            <a:r>
              <a:rPr lang="en-US" b="1" dirty="0" err="1">
                <a:solidFill>
                  <a:srgbClr val="334155"/>
                </a:solidFill>
                <a:latin typeface="Noto Sans JP"/>
                <a:ea typeface="Noto Sans JP"/>
                <a:cs typeface="Noto Sans JP"/>
                <a:sym typeface="Noto Sans JP"/>
              </a:rPr>
              <a:t>食事制限</a:t>
            </a:r>
            <a:r>
              <a:rPr lang="en-US" dirty="0" err="1">
                <a:solidFill>
                  <a:srgbClr val="334155"/>
                </a:solidFill>
                <a:latin typeface="Noto Sans JP"/>
                <a:ea typeface="Noto Sans JP"/>
                <a:cs typeface="Noto Sans JP"/>
                <a:sym typeface="Noto Sans JP"/>
              </a:rPr>
              <a:t>（タンパク質・エネルギー制限）も重なり筋肉量が失われや</a:t>
            </a:r>
            <a:r>
              <a:rPr lang="ja-JP" altLang="en-US" dirty="0">
                <a:solidFill>
                  <a:srgbClr val="334155"/>
                </a:solidFill>
                <a:latin typeface="Noto Sans JP"/>
                <a:ea typeface="Noto Sans JP"/>
                <a:cs typeface="Noto Sans JP"/>
                <a:sym typeface="Noto Sans JP"/>
              </a:rPr>
              <a:t>すい</a:t>
            </a:r>
            <a:endParaRPr dirty="0">
              <a:solidFill>
                <a:schemeClr val="dk1"/>
              </a:solidFill>
              <a:latin typeface="Calibri"/>
              <a:ea typeface="Calibri"/>
              <a:cs typeface="Calibri"/>
              <a:sym typeface="Calibri"/>
            </a:endParaRPr>
          </a:p>
        </p:txBody>
      </p:sp>
      <p:sp>
        <p:nvSpPr>
          <p:cNvPr id="31" name="Google Shape;31;p2"/>
          <p:cNvSpPr/>
          <p:nvPr/>
        </p:nvSpPr>
        <p:spPr>
          <a:xfrm>
            <a:off x="1200149" y="4360165"/>
            <a:ext cx="6953251" cy="275781"/>
          </a:xfrm>
          <a:prstGeom prst="rect">
            <a:avLst/>
          </a:prstGeom>
          <a:noFill/>
          <a:ln>
            <a:noFill/>
          </a:ln>
        </p:spPr>
        <p:txBody>
          <a:bodyPr spcFirstLastPara="1" wrap="square" lIns="255125" tIns="0" rIns="0" bIns="0" anchor="t" anchorCtr="0">
            <a:spAutoFit/>
          </a:bodyPr>
          <a:lstStyle/>
          <a:p>
            <a:pPr marL="0" marR="0" lvl="0" indent="0" algn="l" rtl="0">
              <a:lnSpc>
                <a:spcPct val="128000"/>
              </a:lnSpc>
              <a:spcBef>
                <a:spcPts val="0"/>
              </a:spcBef>
              <a:spcAft>
                <a:spcPts val="0"/>
              </a:spcAft>
              <a:buClr>
                <a:srgbClr val="334155"/>
              </a:buClr>
              <a:buSzPts val="1200"/>
              <a:buFont typeface="Noto Sans JP"/>
              <a:buNone/>
            </a:pPr>
            <a:r>
              <a:rPr lang="ja-JP" altLang="en-US" dirty="0">
                <a:solidFill>
                  <a:srgbClr val="334155"/>
                </a:solidFill>
                <a:latin typeface="Noto Sans JP"/>
                <a:ea typeface="Noto Sans JP"/>
                <a:cs typeface="Noto Sans JP"/>
                <a:sym typeface="Noto Sans JP"/>
              </a:rPr>
              <a:t>安静・食事などの</a:t>
            </a:r>
            <a:r>
              <a:rPr lang="en-US" dirty="0" err="1">
                <a:solidFill>
                  <a:srgbClr val="334155"/>
                </a:solidFill>
                <a:latin typeface="Noto Sans JP"/>
                <a:ea typeface="Noto Sans JP"/>
                <a:cs typeface="Noto Sans JP"/>
                <a:sym typeface="Noto Sans JP"/>
              </a:rPr>
              <a:t>要因により透析患者は</a:t>
            </a:r>
            <a:r>
              <a:rPr lang="en-US" dirty="0">
                <a:solidFill>
                  <a:srgbClr val="334155"/>
                </a:solidFill>
                <a:latin typeface="Noto Sans JP"/>
                <a:ea typeface="Noto Sans JP"/>
                <a:cs typeface="Noto Sans JP"/>
                <a:sym typeface="Noto Sans JP"/>
              </a:rPr>
              <a:t> </a:t>
            </a:r>
            <a:r>
              <a:rPr lang="en-US" b="1" dirty="0" err="1">
                <a:solidFill>
                  <a:srgbClr val="334155"/>
                </a:solidFill>
                <a:latin typeface="Noto Sans JP"/>
                <a:ea typeface="Noto Sans JP"/>
                <a:cs typeface="Noto Sans JP"/>
                <a:sym typeface="Noto Sans JP"/>
              </a:rPr>
              <a:t>サルコペニアになりやすい環境</a:t>
            </a:r>
            <a:endParaRPr dirty="0">
              <a:solidFill>
                <a:schemeClr val="dk1"/>
              </a:solidFill>
              <a:latin typeface="Calibri"/>
              <a:ea typeface="Calibri"/>
              <a:cs typeface="Calibri"/>
              <a:sym typeface="Calibri"/>
            </a:endParaRPr>
          </a:p>
        </p:txBody>
      </p:sp>
      <p:pic>
        <p:nvPicPr>
          <p:cNvPr id="32" name="Google Shape;32;p2" descr="preencoded.png"/>
          <p:cNvPicPr preferRelativeResize="0"/>
          <p:nvPr/>
        </p:nvPicPr>
        <p:blipFill rotWithShape="1">
          <a:blip r:embed="rId4">
            <a:alphaModFix/>
          </a:blip>
          <a:srcRect/>
          <a:stretch/>
        </p:blipFill>
        <p:spPr>
          <a:xfrm>
            <a:off x="1200150" y="3599892"/>
            <a:ext cx="71438" cy="182863"/>
          </a:xfrm>
          <a:prstGeom prst="rect">
            <a:avLst/>
          </a:prstGeom>
          <a:noFill/>
          <a:ln>
            <a:noFill/>
          </a:ln>
        </p:spPr>
      </p:pic>
      <p:pic>
        <p:nvPicPr>
          <p:cNvPr id="33" name="Google Shape;33;p2" descr="preencoded.png"/>
          <p:cNvPicPr preferRelativeResize="0"/>
          <p:nvPr/>
        </p:nvPicPr>
        <p:blipFill rotWithShape="1">
          <a:blip r:embed="rId4">
            <a:alphaModFix/>
          </a:blip>
          <a:srcRect/>
          <a:stretch/>
        </p:blipFill>
        <p:spPr>
          <a:xfrm>
            <a:off x="1206635" y="4002500"/>
            <a:ext cx="71438" cy="182863"/>
          </a:xfrm>
          <a:prstGeom prst="rect">
            <a:avLst/>
          </a:prstGeom>
          <a:noFill/>
          <a:ln>
            <a:noFill/>
          </a:ln>
        </p:spPr>
      </p:pic>
      <p:pic>
        <p:nvPicPr>
          <p:cNvPr id="34" name="Google Shape;34;p2" descr="preencoded.png"/>
          <p:cNvPicPr preferRelativeResize="0"/>
          <p:nvPr/>
        </p:nvPicPr>
        <p:blipFill rotWithShape="1">
          <a:blip r:embed="rId4">
            <a:alphaModFix/>
          </a:blip>
          <a:srcRect/>
          <a:stretch/>
        </p:blipFill>
        <p:spPr>
          <a:xfrm>
            <a:off x="1213120" y="4405108"/>
            <a:ext cx="71438" cy="18286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
        <p:cNvGrpSpPr/>
        <p:nvPr/>
      </p:nvGrpSpPr>
      <p:grpSpPr>
        <a:xfrm>
          <a:off x="0" y="0"/>
          <a:ext cx="0" cy="0"/>
          <a:chOff x="0" y="0"/>
          <a:chExt cx="0" cy="0"/>
        </a:xfrm>
      </p:grpSpPr>
      <p:pic>
        <p:nvPicPr>
          <p:cNvPr id="40" name="Google Shape;40;p3" descr="preencoded.png"/>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41" name="Google Shape;41;p3"/>
          <p:cNvSpPr/>
          <p:nvPr/>
        </p:nvSpPr>
        <p:spPr>
          <a:xfrm>
            <a:off x="0" y="0"/>
            <a:ext cx="9144000" cy="842963"/>
          </a:xfrm>
          <a:prstGeom prst="rect">
            <a:avLst/>
          </a:prstGeom>
          <a:solidFill>
            <a:srgbClr val="1E3A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3"/>
          <p:cNvSpPr/>
          <p:nvPr/>
        </p:nvSpPr>
        <p:spPr>
          <a:xfrm>
            <a:off x="428624" y="214313"/>
            <a:ext cx="3935557" cy="49244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2000"/>
              <a:buFont typeface="Noto Sans JP"/>
              <a:buNone/>
            </a:pPr>
            <a:r>
              <a:rPr lang="en-US" sz="3200" b="1" dirty="0" err="1">
                <a:solidFill>
                  <a:srgbClr val="FFFFFF"/>
                </a:solidFill>
                <a:latin typeface="Noto Sans JP"/>
                <a:ea typeface="Noto Sans JP"/>
                <a:cs typeface="Noto Sans JP"/>
                <a:sym typeface="Noto Sans JP"/>
              </a:rPr>
              <a:t>サルコペニアとは</a:t>
            </a:r>
            <a:r>
              <a:rPr lang="en-US" sz="3200" b="1" dirty="0">
                <a:solidFill>
                  <a:srgbClr val="FFFFFF"/>
                </a:solidFill>
                <a:latin typeface="Noto Sans JP"/>
                <a:ea typeface="Noto Sans JP"/>
                <a:cs typeface="Noto Sans JP"/>
                <a:sym typeface="Noto Sans JP"/>
              </a:rPr>
              <a:t>？</a:t>
            </a:r>
            <a:endParaRPr sz="3200" dirty="0">
              <a:solidFill>
                <a:schemeClr val="dk1"/>
              </a:solidFill>
              <a:latin typeface="Calibri"/>
              <a:ea typeface="Calibri"/>
              <a:cs typeface="Calibri"/>
              <a:sym typeface="Calibri"/>
            </a:endParaRPr>
          </a:p>
        </p:txBody>
      </p:sp>
      <p:sp>
        <p:nvSpPr>
          <p:cNvPr id="43" name="Google Shape;43;p3"/>
          <p:cNvSpPr/>
          <p:nvPr/>
        </p:nvSpPr>
        <p:spPr>
          <a:xfrm>
            <a:off x="428625" y="1201573"/>
            <a:ext cx="3636811" cy="1140126"/>
          </a:xfrm>
          <a:prstGeom prst="rect">
            <a:avLst/>
          </a:prstGeom>
          <a:solidFill>
            <a:srgbClr val="FFFFFF"/>
          </a:solidFill>
          <a:ln w="18275" cap="flat" cmpd="sng">
            <a:solidFill>
              <a:srgbClr val="3B82F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586437" y="1221272"/>
            <a:ext cx="3279623" cy="1103122"/>
          </a:xfrm>
          <a:prstGeom prst="rect">
            <a:avLst/>
          </a:prstGeom>
          <a:noFill/>
          <a:ln>
            <a:noFill/>
          </a:ln>
        </p:spPr>
        <p:txBody>
          <a:bodyPr spcFirstLastPara="1" wrap="square" lIns="0" tIns="0" rIns="0" bIns="0" anchor="t" anchorCtr="0">
            <a:spAutoFit/>
          </a:bodyPr>
          <a:lstStyle/>
          <a:p>
            <a:pPr marL="0" marR="0" lvl="0" indent="0" algn="l" rtl="0">
              <a:lnSpc>
                <a:spcPct val="128000"/>
              </a:lnSpc>
              <a:spcBef>
                <a:spcPts val="0"/>
              </a:spcBef>
              <a:spcAft>
                <a:spcPts val="0"/>
              </a:spcAft>
              <a:buClr>
                <a:srgbClr val="334155"/>
              </a:buClr>
              <a:buSzPts val="1100"/>
              <a:buFont typeface="Noto Sans JP"/>
              <a:buNone/>
            </a:pPr>
            <a:r>
              <a:rPr lang="en-US" b="1" dirty="0" err="1">
                <a:solidFill>
                  <a:srgbClr val="334155"/>
                </a:solidFill>
                <a:latin typeface="Noto Sans JP"/>
                <a:ea typeface="Noto Sans JP"/>
                <a:cs typeface="Noto Sans JP"/>
                <a:sym typeface="Noto Sans JP"/>
              </a:rPr>
              <a:t>加齢や疾患・不活動などを原因として、</a:t>
            </a:r>
            <a:r>
              <a:rPr lang="en-US" b="1" dirty="0" err="1">
                <a:solidFill>
                  <a:srgbClr val="F97316"/>
                </a:solidFill>
                <a:latin typeface="Noto Sans JP"/>
                <a:ea typeface="Noto Sans JP"/>
                <a:cs typeface="Noto Sans JP"/>
                <a:sym typeface="Noto Sans JP"/>
              </a:rPr>
              <a:t>骨格筋量の低下</a:t>
            </a:r>
            <a:r>
              <a:rPr lang="en-US" b="1" dirty="0" err="1">
                <a:solidFill>
                  <a:srgbClr val="334155"/>
                </a:solidFill>
                <a:latin typeface="Noto Sans JP"/>
                <a:ea typeface="Noto Sans JP"/>
                <a:cs typeface="Noto Sans JP"/>
                <a:sym typeface="Noto Sans JP"/>
              </a:rPr>
              <a:t>と</a:t>
            </a:r>
            <a:r>
              <a:rPr lang="en-US" b="1" dirty="0" err="1">
                <a:solidFill>
                  <a:srgbClr val="F97316"/>
                </a:solidFill>
                <a:latin typeface="Noto Sans JP"/>
                <a:ea typeface="Noto Sans JP"/>
                <a:cs typeface="Noto Sans JP"/>
                <a:sym typeface="Noto Sans JP"/>
              </a:rPr>
              <a:t>筋力または身体機能の低下</a:t>
            </a:r>
            <a:r>
              <a:rPr lang="en-US" b="1" dirty="0" err="1">
                <a:solidFill>
                  <a:srgbClr val="334155"/>
                </a:solidFill>
                <a:latin typeface="Noto Sans JP"/>
                <a:ea typeface="Noto Sans JP"/>
                <a:cs typeface="Noto Sans JP"/>
                <a:sym typeface="Noto Sans JP"/>
              </a:rPr>
              <a:t>が同時に生じる症候群</a:t>
            </a:r>
            <a:endParaRPr lang="en-US" b="1" dirty="0">
              <a:solidFill>
                <a:srgbClr val="334155"/>
              </a:solidFill>
              <a:latin typeface="Noto Sans JP"/>
              <a:ea typeface="Noto Sans JP"/>
              <a:cs typeface="Noto Sans JP"/>
              <a:sym typeface="Noto Sans JP"/>
            </a:endParaRPr>
          </a:p>
          <a:p>
            <a:pPr marL="0" marR="0" lvl="0" indent="0" algn="l" rtl="0">
              <a:lnSpc>
                <a:spcPct val="128000"/>
              </a:lnSpc>
              <a:spcBef>
                <a:spcPts val="0"/>
              </a:spcBef>
              <a:spcAft>
                <a:spcPts val="0"/>
              </a:spcAft>
              <a:buClr>
                <a:srgbClr val="334155"/>
              </a:buClr>
              <a:buSzPts val="1100"/>
              <a:buFont typeface="Noto Sans JP"/>
              <a:buNone/>
            </a:pPr>
            <a:r>
              <a:rPr lang="en-US" b="1" dirty="0">
                <a:solidFill>
                  <a:srgbClr val="334155"/>
                </a:solidFill>
                <a:latin typeface="Noto Sans JP"/>
                <a:ea typeface="Noto Sans JP"/>
                <a:cs typeface="Noto Sans JP"/>
                <a:sym typeface="Noto Sans JP"/>
              </a:rPr>
              <a:t>（EWGSOP2定義）</a:t>
            </a:r>
            <a:endParaRPr dirty="0">
              <a:solidFill>
                <a:schemeClr val="dk1"/>
              </a:solidFill>
              <a:latin typeface="Calibri"/>
              <a:ea typeface="Calibri"/>
              <a:cs typeface="Calibri"/>
              <a:sym typeface="Calibri"/>
            </a:endParaRPr>
          </a:p>
        </p:txBody>
      </p:sp>
      <p:pic>
        <p:nvPicPr>
          <p:cNvPr id="45" name="Google Shape;45;p3" descr="preencoded.png"/>
          <p:cNvPicPr preferRelativeResize="0"/>
          <p:nvPr/>
        </p:nvPicPr>
        <p:blipFill rotWithShape="1">
          <a:blip r:embed="rId4">
            <a:alphaModFix/>
          </a:blip>
          <a:srcRect/>
          <a:stretch/>
        </p:blipFill>
        <p:spPr>
          <a:xfrm>
            <a:off x="387063" y="2542309"/>
            <a:ext cx="174048" cy="170865"/>
          </a:xfrm>
          <a:prstGeom prst="rect">
            <a:avLst/>
          </a:prstGeom>
          <a:noFill/>
          <a:ln>
            <a:noFill/>
          </a:ln>
        </p:spPr>
      </p:pic>
      <p:sp>
        <p:nvSpPr>
          <p:cNvPr id="46" name="Google Shape;46;p3"/>
          <p:cNvSpPr/>
          <p:nvPr/>
        </p:nvSpPr>
        <p:spPr>
          <a:xfrm>
            <a:off x="648295" y="2541724"/>
            <a:ext cx="714375"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1E3A8A"/>
              </a:buClr>
              <a:buSzPts val="1000"/>
              <a:buFont typeface="Noto Sans JP"/>
              <a:buNone/>
            </a:pPr>
            <a:r>
              <a:rPr lang="en-US" b="1" dirty="0" err="1">
                <a:solidFill>
                  <a:srgbClr val="1E3A8A"/>
                </a:solidFill>
                <a:latin typeface="Noto Sans JP"/>
                <a:ea typeface="Noto Sans JP"/>
                <a:cs typeface="Noto Sans JP"/>
                <a:sym typeface="Noto Sans JP"/>
              </a:rPr>
              <a:t>語源</a:t>
            </a:r>
            <a:endParaRPr dirty="0">
              <a:solidFill>
                <a:schemeClr val="dk1"/>
              </a:solidFill>
              <a:latin typeface="Calibri"/>
              <a:ea typeface="Calibri"/>
              <a:cs typeface="Calibri"/>
              <a:sym typeface="Calibri"/>
            </a:endParaRPr>
          </a:p>
        </p:txBody>
      </p:sp>
      <p:sp>
        <p:nvSpPr>
          <p:cNvPr id="47" name="Google Shape;47;p3"/>
          <p:cNvSpPr/>
          <p:nvPr/>
        </p:nvSpPr>
        <p:spPr>
          <a:xfrm>
            <a:off x="1267691" y="2541724"/>
            <a:ext cx="3089563" cy="18466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334155"/>
              </a:buClr>
              <a:buSzPts val="1050"/>
              <a:buFont typeface="Noto Sans JP"/>
              <a:buNone/>
            </a:pPr>
            <a:r>
              <a:rPr lang="en-US" sz="1200" dirty="0" err="1">
                <a:solidFill>
                  <a:srgbClr val="334155"/>
                </a:solidFill>
                <a:latin typeface="Noto Sans JP"/>
                <a:ea typeface="Noto Sans JP"/>
                <a:cs typeface="Noto Sans JP"/>
                <a:sym typeface="Noto Sans JP"/>
              </a:rPr>
              <a:t>ギリシャ語</a:t>
            </a:r>
            <a:r>
              <a:rPr lang="en-US" sz="1200" dirty="0">
                <a:solidFill>
                  <a:srgbClr val="334155"/>
                </a:solidFill>
                <a:latin typeface="Noto Sans JP"/>
                <a:ea typeface="Noto Sans JP"/>
                <a:cs typeface="Noto Sans JP"/>
                <a:sym typeface="Noto Sans JP"/>
              </a:rPr>
              <a:t> "</a:t>
            </a:r>
            <a:r>
              <a:rPr lang="en-US" sz="1200" dirty="0" err="1">
                <a:solidFill>
                  <a:srgbClr val="334155"/>
                </a:solidFill>
                <a:latin typeface="Noto Sans JP"/>
                <a:ea typeface="Noto Sans JP"/>
                <a:cs typeface="Noto Sans JP"/>
                <a:sym typeface="Noto Sans JP"/>
              </a:rPr>
              <a:t>sarx</a:t>
            </a:r>
            <a:r>
              <a:rPr lang="en-US" sz="1200" dirty="0">
                <a:solidFill>
                  <a:srgbClr val="334155"/>
                </a:solidFill>
                <a:latin typeface="Noto Sans JP"/>
                <a:ea typeface="Noto Sans JP"/>
                <a:cs typeface="Noto Sans JP"/>
                <a:sym typeface="Noto Sans JP"/>
              </a:rPr>
              <a:t>"（肉）＋ "</a:t>
            </a:r>
            <a:r>
              <a:rPr lang="en-US" sz="1200" dirty="0" err="1">
                <a:solidFill>
                  <a:srgbClr val="334155"/>
                </a:solidFill>
                <a:latin typeface="Noto Sans JP"/>
                <a:ea typeface="Noto Sans JP"/>
                <a:cs typeface="Noto Sans JP"/>
                <a:sym typeface="Noto Sans JP"/>
              </a:rPr>
              <a:t>penia</a:t>
            </a:r>
            <a:r>
              <a:rPr lang="en-US" sz="1200" dirty="0">
                <a:solidFill>
                  <a:srgbClr val="334155"/>
                </a:solidFill>
                <a:latin typeface="Noto Sans JP"/>
                <a:ea typeface="Noto Sans JP"/>
                <a:cs typeface="Noto Sans JP"/>
                <a:sym typeface="Noto Sans JP"/>
              </a:rPr>
              <a:t>"（</a:t>
            </a:r>
            <a:r>
              <a:rPr lang="en-US" sz="1200" dirty="0" err="1">
                <a:solidFill>
                  <a:srgbClr val="334155"/>
                </a:solidFill>
                <a:latin typeface="Noto Sans JP"/>
                <a:ea typeface="Noto Sans JP"/>
                <a:cs typeface="Noto Sans JP"/>
                <a:sym typeface="Noto Sans JP"/>
              </a:rPr>
              <a:t>喪失</a:t>
            </a:r>
            <a:r>
              <a:rPr lang="en-US" sz="1050" dirty="0">
                <a:solidFill>
                  <a:srgbClr val="334155"/>
                </a:solidFill>
                <a:latin typeface="Noto Sans JP"/>
                <a:ea typeface="Noto Sans JP"/>
                <a:cs typeface="Noto Sans JP"/>
                <a:sym typeface="Noto Sans JP"/>
              </a:rPr>
              <a:t>）</a:t>
            </a:r>
            <a:endParaRPr sz="1050" dirty="0">
              <a:solidFill>
                <a:schemeClr val="dk1"/>
              </a:solidFill>
              <a:latin typeface="Calibri"/>
              <a:ea typeface="Calibri"/>
              <a:cs typeface="Calibri"/>
              <a:sym typeface="Calibri"/>
            </a:endParaRPr>
          </a:p>
        </p:txBody>
      </p:sp>
      <p:pic>
        <p:nvPicPr>
          <p:cNvPr id="48" name="Google Shape;48;p3" descr="preencoded.png"/>
          <p:cNvPicPr preferRelativeResize="0"/>
          <p:nvPr/>
        </p:nvPicPr>
        <p:blipFill rotWithShape="1">
          <a:blip r:embed="rId5">
            <a:alphaModFix/>
          </a:blip>
          <a:srcRect/>
          <a:stretch/>
        </p:blipFill>
        <p:spPr>
          <a:xfrm>
            <a:off x="346364" y="3027218"/>
            <a:ext cx="270165" cy="243169"/>
          </a:xfrm>
          <a:prstGeom prst="rect">
            <a:avLst/>
          </a:prstGeom>
          <a:noFill/>
          <a:ln>
            <a:noFill/>
          </a:ln>
        </p:spPr>
      </p:pic>
      <p:sp>
        <p:nvSpPr>
          <p:cNvPr id="49" name="Google Shape;49;p3"/>
          <p:cNvSpPr/>
          <p:nvPr/>
        </p:nvSpPr>
        <p:spPr>
          <a:xfrm>
            <a:off x="637310" y="3082636"/>
            <a:ext cx="757508" cy="18466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1E3A8A"/>
              </a:buClr>
              <a:buSzPts val="1000"/>
              <a:buFont typeface="Noto Sans JP"/>
              <a:buNone/>
            </a:pPr>
            <a:r>
              <a:rPr lang="en-US" sz="1200" b="1" dirty="0" err="1">
                <a:solidFill>
                  <a:srgbClr val="1E3A8A"/>
                </a:solidFill>
                <a:latin typeface="Noto Sans JP"/>
                <a:ea typeface="Noto Sans JP"/>
                <a:cs typeface="Noto Sans JP"/>
                <a:sym typeface="Noto Sans JP"/>
              </a:rPr>
              <a:t>診断基準</a:t>
            </a:r>
            <a:endParaRPr sz="1200" dirty="0">
              <a:solidFill>
                <a:schemeClr val="dk1"/>
              </a:solidFill>
              <a:latin typeface="Calibri"/>
              <a:ea typeface="Calibri"/>
              <a:cs typeface="Calibri"/>
              <a:sym typeface="Calibri"/>
            </a:endParaRPr>
          </a:p>
        </p:txBody>
      </p:sp>
      <p:sp>
        <p:nvSpPr>
          <p:cNvPr id="50" name="Google Shape;50;p3"/>
          <p:cNvSpPr/>
          <p:nvPr/>
        </p:nvSpPr>
        <p:spPr>
          <a:xfrm>
            <a:off x="1364674" y="3098936"/>
            <a:ext cx="2999508" cy="36933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334155"/>
              </a:buClr>
              <a:buSzPts val="1050"/>
              <a:buFont typeface="Noto Sans JP"/>
              <a:buNone/>
            </a:pPr>
            <a:r>
              <a:rPr lang="en-US" sz="1200" dirty="0" err="1">
                <a:solidFill>
                  <a:srgbClr val="334155"/>
                </a:solidFill>
                <a:latin typeface="Noto Sans JP"/>
                <a:ea typeface="Noto Sans JP"/>
                <a:cs typeface="Noto Sans JP"/>
                <a:sym typeface="Noto Sans JP"/>
              </a:rPr>
              <a:t>筋肉量の低下</a:t>
            </a:r>
            <a:r>
              <a:rPr lang="en-US" sz="1200" dirty="0">
                <a:solidFill>
                  <a:srgbClr val="334155"/>
                </a:solidFill>
                <a:latin typeface="Noto Sans JP"/>
                <a:ea typeface="Noto Sans JP"/>
                <a:cs typeface="Noto Sans JP"/>
                <a:sym typeface="Noto Sans JP"/>
              </a:rPr>
              <a:t> ＋ </a:t>
            </a:r>
            <a:r>
              <a:rPr lang="en-US" sz="1200" dirty="0" err="1">
                <a:solidFill>
                  <a:srgbClr val="334155"/>
                </a:solidFill>
                <a:latin typeface="Noto Sans JP"/>
                <a:ea typeface="Noto Sans JP"/>
                <a:cs typeface="Noto Sans JP"/>
                <a:sym typeface="Noto Sans JP"/>
              </a:rPr>
              <a:t>筋力低下（握力）または</a:t>
            </a:r>
            <a:endParaRPr lang="en-US" sz="1200" dirty="0">
              <a:solidFill>
                <a:srgbClr val="334155"/>
              </a:solidFill>
              <a:latin typeface="Noto Sans JP"/>
              <a:ea typeface="Noto Sans JP"/>
              <a:cs typeface="Noto Sans JP"/>
              <a:sym typeface="Noto Sans JP"/>
            </a:endParaRPr>
          </a:p>
          <a:p>
            <a:pPr marL="0" marR="0" lvl="0" indent="0" algn="l" rtl="0">
              <a:spcBef>
                <a:spcPts val="0"/>
              </a:spcBef>
              <a:spcAft>
                <a:spcPts val="0"/>
              </a:spcAft>
              <a:buClr>
                <a:srgbClr val="334155"/>
              </a:buClr>
              <a:buSzPts val="1050"/>
              <a:buFont typeface="Noto Sans JP"/>
              <a:buNone/>
            </a:pPr>
            <a:r>
              <a:rPr lang="en-US" sz="1200" dirty="0" err="1">
                <a:solidFill>
                  <a:srgbClr val="334155"/>
                </a:solidFill>
                <a:latin typeface="Noto Sans JP"/>
                <a:ea typeface="Noto Sans JP"/>
                <a:cs typeface="Noto Sans JP"/>
                <a:sym typeface="Noto Sans JP"/>
              </a:rPr>
              <a:t>歩行速度の低下</a:t>
            </a:r>
            <a:endParaRPr sz="1200" dirty="0">
              <a:solidFill>
                <a:schemeClr val="dk1"/>
              </a:solidFill>
              <a:latin typeface="Calibri"/>
              <a:ea typeface="Calibri"/>
              <a:cs typeface="Calibri"/>
              <a:sym typeface="Calibri"/>
            </a:endParaRPr>
          </a:p>
        </p:txBody>
      </p:sp>
      <p:pic>
        <p:nvPicPr>
          <p:cNvPr id="51" name="Google Shape;51;p3" descr="preencoded.png"/>
          <p:cNvPicPr preferRelativeResize="0"/>
          <p:nvPr/>
        </p:nvPicPr>
        <p:blipFill rotWithShape="1">
          <a:blip r:embed="rId6">
            <a:alphaModFix/>
          </a:blip>
          <a:srcRect/>
          <a:stretch/>
        </p:blipFill>
        <p:spPr>
          <a:xfrm>
            <a:off x="325582" y="3595255"/>
            <a:ext cx="231631" cy="232344"/>
          </a:xfrm>
          <a:prstGeom prst="rect">
            <a:avLst/>
          </a:prstGeom>
          <a:noFill/>
          <a:ln>
            <a:noFill/>
          </a:ln>
        </p:spPr>
      </p:pic>
      <p:sp>
        <p:nvSpPr>
          <p:cNvPr id="52" name="Google Shape;52;p3"/>
          <p:cNvSpPr/>
          <p:nvPr/>
        </p:nvSpPr>
        <p:spPr>
          <a:xfrm>
            <a:off x="636661" y="3656149"/>
            <a:ext cx="714375" cy="18466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1E3A8A"/>
              </a:buClr>
              <a:buSzPts val="1000"/>
              <a:buFont typeface="Noto Sans JP"/>
              <a:buNone/>
            </a:pPr>
            <a:r>
              <a:rPr lang="en-US" sz="1200" b="1" dirty="0" err="1">
                <a:solidFill>
                  <a:srgbClr val="1E3A8A"/>
                </a:solidFill>
                <a:latin typeface="Noto Sans JP"/>
                <a:ea typeface="Noto Sans JP"/>
                <a:cs typeface="Noto Sans JP"/>
                <a:sym typeface="Noto Sans JP"/>
              </a:rPr>
              <a:t>主な原因</a:t>
            </a:r>
            <a:endParaRPr sz="1200" dirty="0">
              <a:solidFill>
                <a:schemeClr val="dk1"/>
              </a:solidFill>
              <a:latin typeface="Calibri"/>
              <a:ea typeface="Calibri"/>
              <a:cs typeface="Calibri"/>
              <a:sym typeface="Calibri"/>
            </a:endParaRPr>
          </a:p>
        </p:txBody>
      </p:sp>
      <p:sp>
        <p:nvSpPr>
          <p:cNvPr id="53" name="Google Shape;53;p3"/>
          <p:cNvSpPr/>
          <p:nvPr/>
        </p:nvSpPr>
        <p:spPr>
          <a:xfrm>
            <a:off x="1378744" y="3656149"/>
            <a:ext cx="2686692" cy="36933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334155"/>
              </a:buClr>
              <a:buSzPts val="1050"/>
              <a:buFont typeface="Noto Sans JP"/>
              <a:buNone/>
            </a:pPr>
            <a:r>
              <a:rPr lang="en-US" sz="1200" dirty="0" err="1">
                <a:solidFill>
                  <a:srgbClr val="334155"/>
                </a:solidFill>
                <a:latin typeface="Noto Sans JP"/>
                <a:ea typeface="Noto Sans JP"/>
                <a:cs typeface="Noto Sans JP"/>
                <a:sym typeface="Noto Sans JP"/>
              </a:rPr>
              <a:t>加齢・低栄養・身体不活動・慢性疾患（透析など</a:t>
            </a:r>
            <a:r>
              <a:rPr lang="en-US" sz="1200" dirty="0">
                <a:solidFill>
                  <a:srgbClr val="334155"/>
                </a:solidFill>
                <a:latin typeface="Noto Sans JP"/>
                <a:ea typeface="Noto Sans JP"/>
                <a:cs typeface="Noto Sans JP"/>
                <a:sym typeface="Noto Sans JP"/>
              </a:rPr>
              <a:t>）</a:t>
            </a:r>
            <a:endParaRPr sz="1200" dirty="0">
              <a:solidFill>
                <a:schemeClr val="dk1"/>
              </a:solidFill>
              <a:latin typeface="Calibri"/>
              <a:ea typeface="Calibri"/>
              <a:cs typeface="Calibri"/>
              <a:sym typeface="Calibri"/>
            </a:endParaRPr>
          </a:p>
        </p:txBody>
      </p:sp>
      <p:pic>
        <p:nvPicPr>
          <p:cNvPr id="54" name="Google Shape;54;p3" descr="preencoded.png"/>
          <p:cNvPicPr preferRelativeResize="0"/>
          <p:nvPr/>
        </p:nvPicPr>
        <p:blipFill rotWithShape="1">
          <a:blip r:embed="rId7">
            <a:alphaModFix/>
          </a:blip>
          <a:srcRect/>
          <a:stretch/>
        </p:blipFill>
        <p:spPr>
          <a:xfrm>
            <a:off x="304800" y="4156364"/>
            <a:ext cx="284559" cy="228448"/>
          </a:xfrm>
          <a:prstGeom prst="rect">
            <a:avLst/>
          </a:prstGeom>
          <a:noFill/>
          <a:ln>
            <a:noFill/>
          </a:ln>
        </p:spPr>
      </p:pic>
      <p:sp>
        <p:nvSpPr>
          <p:cNvPr id="55" name="Google Shape;55;p3"/>
          <p:cNvSpPr/>
          <p:nvPr/>
        </p:nvSpPr>
        <p:spPr>
          <a:xfrm>
            <a:off x="637308" y="4191001"/>
            <a:ext cx="801291" cy="18466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1E3A8A"/>
              </a:buClr>
              <a:buSzPts val="1000"/>
              <a:buFont typeface="Noto Sans JP"/>
              <a:buNone/>
            </a:pPr>
            <a:r>
              <a:rPr lang="en-US" sz="1200" b="1" dirty="0" err="1">
                <a:solidFill>
                  <a:srgbClr val="1E3A8A"/>
                </a:solidFill>
                <a:latin typeface="Noto Sans JP"/>
                <a:ea typeface="Noto Sans JP"/>
                <a:cs typeface="Noto Sans JP"/>
                <a:sym typeface="Noto Sans JP"/>
              </a:rPr>
              <a:t>主な影響</a:t>
            </a:r>
            <a:endParaRPr sz="1200" dirty="0">
              <a:solidFill>
                <a:schemeClr val="dk1"/>
              </a:solidFill>
              <a:latin typeface="Calibri"/>
              <a:ea typeface="Calibri"/>
              <a:cs typeface="Calibri"/>
              <a:sym typeface="Calibri"/>
            </a:endParaRPr>
          </a:p>
        </p:txBody>
      </p:sp>
      <p:sp>
        <p:nvSpPr>
          <p:cNvPr id="56" name="Google Shape;56;p3"/>
          <p:cNvSpPr/>
          <p:nvPr/>
        </p:nvSpPr>
        <p:spPr>
          <a:xfrm>
            <a:off x="1397037" y="4206434"/>
            <a:ext cx="2654545" cy="36933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334155"/>
              </a:buClr>
              <a:buSzPts val="1050"/>
              <a:buFont typeface="Noto Sans JP"/>
              <a:buNone/>
            </a:pPr>
            <a:r>
              <a:rPr lang="en-US" sz="1200" dirty="0" err="1">
                <a:solidFill>
                  <a:srgbClr val="334155"/>
                </a:solidFill>
                <a:latin typeface="Noto Sans JP"/>
                <a:ea typeface="Noto Sans JP"/>
                <a:cs typeface="Noto Sans JP"/>
                <a:sym typeface="Noto Sans JP"/>
              </a:rPr>
              <a:t>転倒・骨折リスク増加、ADL低下</a:t>
            </a:r>
            <a:r>
              <a:rPr lang="en-US" sz="1200" dirty="0">
                <a:solidFill>
                  <a:srgbClr val="334155"/>
                </a:solidFill>
                <a:latin typeface="Noto Sans JP"/>
                <a:ea typeface="Noto Sans JP"/>
                <a:cs typeface="Noto Sans JP"/>
                <a:sym typeface="Noto Sans JP"/>
              </a:rPr>
              <a:t>、</a:t>
            </a:r>
          </a:p>
          <a:p>
            <a:pPr marL="0" marR="0" lvl="0" indent="0" algn="l" rtl="0">
              <a:spcBef>
                <a:spcPts val="0"/>
              </a:spcBef>
              <a:spcAft>
                <a:spcPts val="0"/>
              </a:spcAft>
              <a:buClr>
                <a:srgbClr val="334155"/>
              </a:buClr>
              <a:buSzPts val="1050"/>
              <a:buFont typeface="Noto Sans JP"/>
              <a:buNone/>
            </a:pPr>
            <a:r>
              <a:rPr lang="en-US" sz="1200" dirty="0" err="1">
                <a:solidFill>
                  <a:srgbClr val="334155"/>
                </a:solidFill>
                <a:latin typeface="Noto Sans JP"/>
                <a:ea typeface="Noto Sans JP"/>
                <a:cs typeface="Noto Sans JP"/>
                <a:sym typeface="Noto Sans JP"/>
              </a:rPr>
              <a:t>生命予後の悪化</a:t>
            </a:r>
            <a:endParaRPr sz="1200" dirty="0">
              <a:solidFill>
                <a:schemeClr val="dk1"/>
              </a:solidFill>
              <a:latin typeface="Calibri"/>
              <a:ea typeface="Calibri"/>
              <a:cs typeface="Calibri"/>
              <a:sym typeface="Calibri"/>
            </a:endParaRPr>
          </a:p>
        </p:txBody>
      </p:sp>
      <p:sp>
        <p:nvSpPr>
          <p:cNvPr id="57" name="Google Shape;57;p3"/>
          <p:cNvSpPr/>
          <p:nvPr/>
        </p:nvSpPr>
        <p:spPr>
          <a:xfrm>
            <a:off x="4323477" y="1399742"/>
            <a:ext cx="4364189" cy="3214688"/>
          </a:xfrm>
          <a:prstGeom prst="rect">
            <a:avLst/>
          </a:prstGeom>
          <a:solidFill>
            <a:srgbClr val="FFFFFF"/>
          </a:solidFill>
          <a:ln w="9525" cap="flat" cmpd="sng">
            <a:solidFill>
              <a:srgbClr val="CBD5E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8" name="Google Shape;58;p3" descr="preencoded.png"/>
          <p:cNvPicPr preferRelativeResize="0"/>
          <p:nvPr/>
        </p:nvPicPr>
        <p:blipFill rotWithShape="1">
          <a:blip r:embed="rId8">
            <a:alphaModFix/>
          </a:blip>
          <a:srcRect/>
          <a:stretch/>
        </p:blipFill>
        <p:spPr>
          <a:xfrm>
            <a:off x="4204853" y="1399313"/>
            <a:ext cx="4779817" cy="293716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64" name="Google Shape;64;p4" descr="preencoded.png"/>
          <p:cNvPicPr preferRelativeResize="0"/>
          <p:nvPr/>
        </p:nvPicPr>
        <p:blipFill rotWithShape="1">
          <a:blip r:embed="rId3">
            <a:alphaModFix/>
          </a:blip>
          <a:srcRect/>
          <a:stretch/>
        </p:blipFill>
        <p:spPr>
          <a:xfrm>
            <a:off x="0" y="286602"/>
            <a:ext cx="9144000" cy="5143500"/>
          </a:xfrm>
          <a:prstGeom prst="rect">
            <a:avLst/>
          </a:prstGeom>
          <a:noFill/>
          <a:ln>
            <a:noFill/>
          </a:ln>
        </p:spPr>
      </p:pic>
      <p:sp>
        <p:nvSpPr>
          <p:cNvPr id="65" name="Google Shape;65;p4"/>
          <p:cNvSpPr/>
          <p:nvPr/>
        </p:nvSpPr>
        <p:spPr>
          <a:xfrm>
            <a:off x="0" y="0"/>
            <a:ext cx="9144000" cy="800100"/>
          </a:xfrm>
          <a:prstGeom prst="rect">
            <a:avLst/>
          </a:prstGeom>
          <a:solidFill>
            <a:srgbClr val="1E3A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4"/>
          <p:cNvSpPr/>
          <p:nvPr/>
        </p:nvSpPr>
        <p:spPr>
          <a:xfrm>
            <a:off x="428625" y="214313"/>
            <a:ext cx="8258175" cy="33855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1800"/>
              <a:buFont typeface="Noto Sans JP"/>
              <a:buNone/>
            </a:pPr>
            <a:r>
              <a:rPr lang="en-US" sz="2200" b="1" dirty="0">
                <a:solidFill>
                  <a:srgbClr val="FFFFFF"/>
                </a:solidFill>
                <a:latin typeface="Noto Sans JP"/>
                <a:ea typeface="Noto Sans JP"/>
                <a:cs typeface="Noto Sans JP"/>
                <a:sym typeface="Noto Sans JP"/>
              </a:rPr>
              <a:t>透析患者の40%がサルコペニアを有し一般人口の2〜4倍のリスク</a:t>
            </a:r>
            <a:endParaRPr sz="2200" dirty="0">
              <a:solidFill>
                <a:schemeClr val="dk1"/>
              </a:solidFill>
              <a:latin typeface="Calibri"/>
              <a:ea typeface="Calibri"/>
              <a:cs typeface="Calibri"/>
              <a:sym typeface="Calibri"/>
            </a:endParaRPr>
          </a:p>
        </p:txBody>
      </p:sp>
      <p:sp>
        <p:nvSpPr>
          <p:cNvPr id="67" name="Google Shape;67;p4"/>
          <p:cNvSpPr/>
          <p:nvPr/>
        </p:nvSpPr>
        <p:spPr>
          <a:xfrm>
            <a:off x="0" y="1085850"/>
            <a:ext cx="9144000" cy="630301"/>
          </a:xfrm>
          <a:prstGeom prst="rect">
            <a:avLst/>
          </a:prstGeom>
          <a:noFill/>
          <a:ln>
            <a:noFill/>
          </a:ln>
        </p:spPr>
        <p:txBody>
          <a:bodyPr spcFirstLastPara="1" wrap="square" lIns="170050" tIns="0" rIns="0" bIns="0" anchor="t" anchorCtr="0">
            <a:spAutoFit/>
          </a:bodyPr>
          <a:lstStyle/>
          <a:p>
            <a:pPr marL="0" marR="0" lvl="0" indent="0" algn="l" rtl="0">
              <a:lnSpc>
                <a:spcPct val="128000"/>
              </a:lnSpc>
              <a:spcBef>
                <a:spcPts val="0"/>
              </a:spcBef>
              <a:spcAft>
                <a:spcPts val="0"/>
              </a:spcAft>
              <a:buClr>
                <a:srgbClr val="334155"/>
              </a:buClr>
              <a:buSzPts val="1400"/>
              <a:buFont typeface="Noto Sans JP"/>
              <a:buNone/>
            </a:pPr>
            <a:r>
              <a:rPr lang="en-US" sz="1600" dirty="0">
                <a:solidFill>
                  <a:srgbClr val="334155"/>
                </a:solidFill>
                <a:latin typeface="Noto Sans JP"/>
                <a:ea typeface="Noto Sans JP"/>
                <a:cs typeface="Noto Sans JP"/>
                <a:sym typeface="Noto Sans JP"/>
              </a:rPr>
              <a:t>サルコペニアの有病率は、一般人口では10〜30%程度といわれていますが、透析患者では</a:t>
            </a:r>
            <a:r>
              <a:rPr lang="en-US" sz="1600" b="1" dirty="0">
                <a:solidFill>
                  <a:srgbClr val="334155"/>
                </a:solidFill>
                <a:latin typeface="Noto Sans JP"/>
                <a:ea typeface="Noto Sans JP"/>
                <a:cs typeface="Noto Sans JP"/>
                <a:sym typeface="Noto Sans JP"/>
              </a:rPr>
              <a:t>約40%</a:t>
            </a:r>
            <a:r>
              <a:rPr lang="en-US" sz="1600" dirty="0">
                <a:solidFill>
                  <a:srgbClr val="334155"/>
                </a:solidFill>
                <a:latin typeface="Noto Sans JP"/>
                <a:ea typeface="Noto Sans JP"/>
                <a:cs typeface="Noto Sans JP"/>
                <a:sym typeface="Noto Sans JP"/>
              </a:rPr>
              <a:t>がサルコペニアを有するともいわれており、高齢化が進む透析患者にとって重要な課題です。</a:t>
            </a:r>
            <a:endParaRPr sz="1600" dirty="0">
              <a:solidFill>
                <a:schemeClr val="dk1"/>
              </a:solidFill>
              <a:latin typeface="Calibri"/>
              <a:ea typeface="Calibri"/>
              <a:cs typeface="Calibri"/>
              <a:sym typeface="Calibri"/>
            </a:endParaRPr>
          </a:p>
        </p:txBody>
      </p:sp>
      <p:sp>
        <p:nvSpPr>
          <p:cNvPr id="68" name="Google Shape;68;p4"/>
          <p:cNvSpPr/>
          <p:nvPr/>
        </p:nvSpPr>
        <p:spPr>
          <a:xfrm>
            <a:off x="428625" y="1920218"/>
            <a:ext cx="4114800" cy="2937532"/>
          </a:xfrm>
          <a:prstGeom prst="rect">
            <a:avLst/>
          </a:prstGeom>
          <a:solidFill>
            <a:srgbClr val="FFFFFF"/>
          </a:solidFill>
          <a:ln w="9525" cap="flat" cmpd="sng">
            <a:solidFill>
              <a:srgbClr val="CBD5E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p:nvPr/>
        </p:nvSpPr>
        <p:spPr>
          <a:xfrm>
            <a:off x="1626989" y="2063093"/>
            <a:ext cx="1710928" cy="20716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1E3A8A"/>
              </a:buClr>
              <a:buSzPts val="1000"/>
              <a:buFont typeface="Noto Sans JP"/>
              <a:buNone/>
            </a:pPr>
            <a:r>
              <a:rPr lang="en-US" sz="1000" b="1">
                <a:solidFill>
                  <a:srgbClr val="1E3A8A"/>
                </a:solidFill>
                <a:latin typeface="Noto Sans JP"/>
                <a:ea typeface="Noto Sans JP"/>
                <a:cs typeface="Noto Sans JP"/>
                <a:sym typeface="Noto Sans JP"/>
              </a:rPr>
              <a:t>サルコペニア有病率の比較</a:t>
            </a:r>
            <a:endParaRPr sz="1000">
              <a:solidFill>
                <a:schemeClr val="dk1"/>
              </a:solidFill>
              <a:latin typeface="Calibri"/>
              <a:ea typeface="Calibri"/>
              <a:cs typeface="Calibri"/>
              <a:sym typeface="Calibri"/>
            </a:endParaRPr>
          </a:p>
        </p:txBody>
      </p:sp>
      <p:pic>
        <p:nvPicPr>
          <p:cNvPr id="70" name="Google Shape;70;p4" descr="preencoded.png"/>
          <p:cNvPicPr preferRelativeResize="0"/>
          <p:nvPr/>
        </p:nvPicPr>
        <p:blipFill rotWithShape="1">
          <a:blip r:embed="rId4">
            <a:alphaModFix/>
          </a:blip>
          <a:srcRect/>
          <a:stretch/>
        </p:blipFill>
        <p:spPr>
          <a:xfrm>
            <a:off x="571500" y="2413136"/>
            <a:ext cx="3814763" cy="2143125"/>
          </a:xfrm>
          <a:prstGeom prst="rect">
            <a:avLst/>
          </a:prstGeom>
          <a:noFill/>
          <a:ln>
            <a:noFill/>
          </a:ln>
        </p:spPr>
      </p:pic>
      <p:sp>
        <p:nvSpPr>
          <p:cNvPr id="71" name="Google Shape;71;p4"/>
          <p:cNvSpPr/>
          <p:nvPr/>
        </p:nvSpPr>
        <p:spPr>
          <a:xfrm>
            <a:off x="4893469" y="2244589"/>
            <a:ext cx="3821906" cy="551561"/>
          </a:xfrm>
          <a:prstGeom prst="rect">
            <a:avLst/>
          </a:prstGeom>
          <a:noFill/>
          <a:ln>
            <a:noFill/>
          </a:ln>
        </p:spPr>
        <p:txBody>
          <a:bodyPr spcFirstLastPara="1" wrap="square" lIns="340225" tIns="0" rIns="0" bIns="0" anchor="t" anchorCtr="0">
            <a:spAutoFit/>
          </a:bodyPr>
          <a:lstStyle/>
          <a:p>
            <a:pPr marL="0" marR="0" lvl="0" indent="0" algn="l" rtl="0">
              <a:lnSpc>
                <a:spcPct val="128000"/>
              </a:lnSpc>
              <a:spcBef>
                <a:spcPts val="0"/>
              </a:spcBef>
              <a:spcAft>
                <a:spcPts val="0"/>
              </a:spcAft>
              <a:buClr>
                <a:srgbClr val="334155"/>
              </a:buClr>
              <a:buSzPts val="1200"/>
              <a:buFont typeface="Noto Sans JP"/>
              <a:buNone/>
            </a:pPr>
            <a:r>
              <a:rPr lang="en-US" dirty="0" err="1">
                <a:solidFill>
                  <a:srgbClr val="334155"/>
                </a:solidFill>
                <a:latin typeface="Noto Sans JP"/>
                <a:ea typeface="Noto Sans JP"/>
                <a:cs typeface="Noto Sans JP"/>
                <a:sym typeface="Noto Sans JP"/>
              </a:rPr>
              <a:t>透析患者は一般人口と比べ</a:t>
            </a:r>
            <a:r>
              <a:rPr lang="en-US" dirty="0">
                <a:solidFill>
                  <a:srgbClr val="334155"/>
                </a:solidFill>
                <a:latin typeface="Noto Sans JP"/>
                <a:ea typeface="Noto Sans JP"/>
                <a:cs typeface="Noto Sans JP"/>
                <a:sym typeface="Noto Sans JP"/>
              </a:rPr>
              <a:t> </a:t>
            </a:r>
            <a:r>
              <a:rPr lang="en-US" b="1" dirty="0">
                <a:solidFill>
                  <a:srgbClr val="F97316"/>
                </a:solidFill>
                <a:latin typeface="Noto Sans JP"/>
                <a:ea typeface="Noto Sans JP"/>
                <a:cs typeface="Noto Sans JP"/>
                <a:sym typeface="Noto Sans JP"/>
              </a:rPr>
              <a:t>2〜4倍</a:t>
            </a:r>
            <a:r>
              <a:rPr lang="en-US" dirty="0">
                <a:solidFill>
                  <a:srgbClr val="334155"/>
                </a:solidFill>
                <a:latin typeface="Noto Sans JP"/>
                <a:ea typeface="Noto Sans JP"/>
                <a:cs typeface="Noto Sans JP"/>
                <a:sym typeface="Noto Sans JP"/>
              </a:rPr>
              <a:t> の</a:t>
            </a:r>
          </a:p>
          <a:p>
            <a:pPr marL="0" marR="0" lvl="0" indent="0" algn="l" rtl="0">
              <a:lnSpc>
                <a:spcPct val="128000"/>
              </a:lnSpc>
              <a:spcBef>
                <a:spcPts val="0"/>
              </a:spcBef>
              <a:spcAft>
                <a:spcPts val="0"/>
              </a:spcAft>
              <a:buClr>
                <a:srgbClr val="334155"/>
              </a:buClr>
              <a:buSzPts val="1200"/>
              <a:buFont typeface="Noto Sans JP"/>
              <a:buNone/>
            </a:pPr>
            <a:r>
              <a:rPr lang="en-US" dirty="0" err="1">
                <a:solidFill>
                  <a:srgbClr val="334155"/>
                </a:solidFill>
                <a:latin typeface="Noto Sans JP"/>
                <a:ea typeface="Noto Sans JP"/>
                <a:cs typeface="Noto Sans JP"/>
                <a:sym typeface="Noto Sans JP"/>
              </a:rPr>
              <a:t>リスク</a:t>
            </a:r>
            <a:r>
              <a:rPr lang="ja-JP" altLang="en-US" dirty="0">
                <a:solidFill>
                  <a:srgbClr val="334155"/>
                </a:solidFill>
                <a:latin typeface="Noto Sans JP"/>
                <a:ea typeface="Noto Sans JP"/>
                <a:cs typeface="Noto Sans JP"/>
                <a:sym typeface="Noto Sans JP"/>
              </a:rPr>
              <a:t>がある</a:t>
            </a:r>
            <a:r>
              <a:rPr lang="en-US" dirty="0">
                <a:solidFill>
                  <a:srgbClr val="334155"/>
                </a:solidFill>
                <a:latin typeface="Noto Sans JP"/>
                <a:ea typeface="Noto Sans JP"/>
                <a:cs typeface="Noto Sans JP"/>
                <a:sym typeface="Noto Sans JP"/>
              </a:rPr>
              <a:t>。</a:t>
            </a:r>
            <a:endParaRPr dirty="0">
              <a:solidFill>
                <a:schemeClr val="dk1"/>
              </a:solidFill>
              <a:latin typeface="Calibri"/>
              <a:ea typeface="Calibri"/>
              <a:cs typeface="Calibri"/>
              <a:sym typeface="Calibri"/>
            </a:endParaRPr>
          </a:p>
        </p:txBody>
      </p:sp>
      <p:sp>
        <p:nvSpPr>
          <p:cNvPr id="72" name="Google Shape;72;p4"/>
          <p:cNvSpPr/>
          <p:nvPr/>
        </p:nvSpPr>
        <p:spPr>
          <a:xfrm>
            <a:off x="4879820" y="3771793"/>
            <a:ext cx="3821906" cy="551561"/>
          </a:xfrm>
          <a:prstGeom prst="rect">
            <a:avLst/>
          </a:prstGeom>
          <a:noFill/>
          <a:ln>
            <a:noFill/>
          </a:ln>
        </p:spPr>
        <p:txBody>
          <a:bodyPr spcFirstLastPara="1" wrap="square" lIns="340225" tIns="0" rIns="0" bIns="0" anchor="t" anchorCtr="0">
            <a:spAutoFit/>
          </a:bodyPr>
          <a:lstStyle/>
          <a:p>
            <a:pPr marL="0" marR="0" lvl="0" indent="0" algn="l" rtl="0">
              <a:lnSpc>
                <a:spcPct val="128000"/>
              </a:lnSpc>
              <a:spcBef>
                <a:spcPts val="0"/>
              </a:spcBef>
              <a:spcAft>
                <a:spcPts val="0"/>
              </a:spcAft>
              <a:buClr>
                <a:srgbClr val="334155"/>
              </a:buClr>
              <a:buSzPts val="1200"/>
              <a:buFont typeface="Noto Sans JP"/>
              <a:buNone/>
            </a:pPr>
            <a:r>
              <a:rPr lang="en-US" dirty="0" err="1">
                <a:solidFill>
                  <a:srgbClr val="334155"/>
                </a:solidFill>
                <a:latin typeface="Noto Sans JP"/>
                <a:ea typeface="Noto Sans JP"/>
                <a:cs typeface="Noto Sans JP"/>
                <a:sym typeface="Noto Sans JP"/>
              </a:rPr>
              <a:t>高齢透析患者の増加に伴い、今後さらに</a:t>
            </a:r>
            <a:endParaRPr lang="en-US" dirty="0">
              <a:solidFill>
                <a:srgbClr val="334155"/>
              </a:solidFill>
              <a:latin typeface="Noto Sans JP"/>
              <a:ea typeface="Noto Sans JP"/>
              <a:cs typeface="Noto Sans JP"/>
              <a:sym typeface="Noto Sans JP"/>
            </a:endParaRPr>
          </a:p>
          <a:p>
            <a:pPr marL="0" marR="0" lvl="0" indent="0" algn="l" rtl="0">
              <a:lnSpc>
                <a:spcPct val="128000"/>
              </a:lnSpc>
              <a:spcBef>
                <a:spcPts val="0"/>
              </a:spcBef>
              <a:spcAft>
                <a:spcPts val="0"/>
              </a:spcAft>
              <a:buClr>
                <a:srgbClr val="334155"/>
              </a:buClr>
              <a:buSzPts val="1200"/>
              <a:buFont typeface="Noto Sans JP"/>
              <a:buNone/>
            </a:pPr>
            <a:r>
              <a:rPr lang="en-US" dirty="0" err="1">
                <a:solidFill>
                  <a:srgbClr val="334155"/>
                </a:solidFill>
                <a:latin typeface="Noto Sans JP"/>
                <a:ea typeface="Noto Sans JP"/>
                <a:cs typeface="Noto Sans JP"/>
                <a:sym typeface="Noto Sans JP"/>
              </a:rPr>
              <a:t>問題が深刻化する</a:t>
            </a:r>
            <a:r>
              <a:rPr lang="ja-JP" altLang="en-US" dirty="0">
                <a:solidFill>
                  <a:srgbClr val="334155"/>
                </a:solidFill>
                <a:latin typeface="Noto Sans JP"/>
                <a:ea typeface="Noto Sans JP"/>
                <a:cs typeface="Noto Sans JP"/>
                <a:sym typeface="Noto Sans JP"/>
              </a:rPr>
              <a:t>可能性がある</a:t>
            </a:r>
            <a:r>
              <a:rPr lang="en-US" dirty="0">
                <a:solidFill>
                  <a:srgbClr val="334155"/>
                </a:solidFill>
                <a:latin typeface="Noto Sans JP"/>
                <a:ea typeface="Noto Sans JP"/>
                <a:cs typeface="Noto Sans JP"/>
                <a:sym typeface="Noto Sans JP"/>
              </a:rPr>
              <a:t>。</a:t>
            </a:r>
            <a:endParaRPr dirty="0">
              <a:solidFill>
                <a:schemeClr val="dk1"/>
              </a:solidFill>
              <a:latin typeface="Calibri"/>
              <a:ea typeface="Calibri"/>
              <a:cs typeface="Calibri"/>
              <a:sym typeface="Calibri"/>
            </a:endParaRPr>
          </a:p>
        </p:txBody>
      </p:sp>
      <p:sp>
        <p:nvSpPr>
          <p:cNvPr id="73" name="Google Shape;73;p4"/>
          <p:cNvSpPr/>
          <p:nvPr/>
        </p:nvSpPr>
        <p:spPr>
          <a:xfrm>
            <a:off x="4859350" y="2994585"/>
            <a:ext cx="3821906" cy="551561"/>
          </a:xfrm>
          <a:prstGeom prst="rect">
            <a:avLst/>
          </a:prstGeom>
          <a:noFill/>
          <a:ln>
            <a:noFill/>
          </a:ln>
        </p:spPr>
        <p:txBody>
          <a:bodyPr spcFirstLastPara="1" wrap="square" lIns="340225" tIns="0" rIns="0" bIns="0" anchor="t" anchorCtr="0">
            <a:spAutoFit/>
          </a:bodyPr>
          <a:lstStyle/>
          <a:p>
            <a:pPr marL="0" marR="0" lvl="0" indent="0" algn="l" rtl="0">
              <a:lnSpc>
                <a:spcPct val="128000"/>
              </a:lnSpc>
              <a:spcBef>
                <a:spcPts val="0"/>
              </a:spcBef>
              <a:spcAft>
                <a:spcPts val="0"/>
              </a:spcAft>
              <a:buClr>
                <a:srgbClr val="334155"/>
              </a:buClr>
              <a:buSzPts val="1200"/>
              <a:buFont typeface="Noto Sans JP"/>
              <a:buNone/>
            </a:pPr>
            <a:r>
              <a:rPr lang="en-US" dirty="0" err="1">
                <a:solidFill>
                  <a:srgbClr val="334155"/>
                </a:solidFill>
                <a:latin typeface="Noto Sans JP"/>
                <a:ea typeface="Noto Sans JP"/>
                <a:cs typeface="Noto Sans JP"/>
                <a:sym typeface="Noto Sans JP"/>
              </a:rPr>
              <a:t>サルコペニアは</a:t>
            </a:r>
            <a:r>
              <a:rPr lang="en-US" dirty="0">
                <a:solidFill>
                  <a:srgbClr val="334155"/>
                </a:solidFill>
                <a:latin typeface="Noto Sans JP"/>
                <a:ea typeface="Noto Sans JP"/>
                <a:cs typeface="Noto Sans JP"/>
                <a:sym typeface="Noto Sans JP"/>
              </a:rPr>
              <a:t> </a:t>
            </a:r>
            <a:r>
              <a:rPr lang="en-US" b="1" dirty="0" err="1">
                <a:solidFill>
                  <a:srgbClr val="F97316"/>
                </a:solidFill>
                <a:latin typeface="Noto Sans JP"/>
                <a:ea typeface="Noto Sans JP"/>
                <a:cs typeface="Noto Sans JP"/>
                <a:sym typeface="Noto Sans JP"/>
              </a:rPr>
              <a:t>死亡リスク・入院リスク・QOL低下</a:t>
            </a:r>
            <a:r>
              <a:rPr lang="en-US" dirty="0">
                <a:solidFill>
                  <a:srgbClr val="334155"/>
                </a:solidFill>
                <a:latin typeface="Noto Sans JP"/>
                <a:ea typeface="Noto Sans JP"/>
                <a:cs typeface="Noto Sans JP"/>
                <a:sym typeface="Noto Sans JP"/>
              </a:rPr>
              <a:t> </a:t>
            </a:r>
            <a:r>
              <a:rPr lang="en-US" dirty="0" err="1">
                <a:solidFill>
                  <a:srgbClr val="334155"/>
                </a:solidFill>
                <a:latin typeface="Noto Sans JP"/>
                <a:ea typeface="Noto Sans JP"/>
                <a:cs typeface="Noto Sans JP"/>
                <a:sym typeface="Noto Sans JP"/>
              </a:rPr>
              <a:t>と強く関連</a:t>
            </a:r>
            <a:r>
              <a:rPr lang="en-US" dirty="0">
                <a:solidFill>
                  <a:srgbClr val="334155"/>
                </a:solidFill>
                <a:latin typeface="Noto Sans JP"/>
                <a:ea typeface="Noto Sans JP"/>
                <a:cs typeface="Noto Sans JP"/>
                <a:sym typeface="Noto Sans JP"/>
              </a:rPr>
              <a:t>。</a:t>
            </a:r>
            <a:endParaRPr dirty="0">
              <a:solidFill>
                <a:schemeClr val="dk1"/>
              </a:solidFill>
              <a:latin typeface="Calibri"/>
              <a:ea typeface="Calibri"/>
              <a:cs typeface="Calibri"/>
              <a:sym typeface="Calibri"/>
            </a:endParaRPr>
          </a:p>
        </p:txBody>
      </p:sp>
      <p:pic>
        <p:nvPicPr>
          <p:cNvPr id="74" name="Google Shape;74;p4" descr="preencoded.png"/>
          <p:cNvPicPr preferRelativeResize="0"/>
          <p:nvPr/>
        </p:nvPicPr>
        <p:blipFill rotWithShape="1">
          <a:blip r:embed="rId5">
            <a:alphaModFix/>
          </a:blip>
          <a:srcRect/>
          <a:stretch/>
        </p:blipFill>
        <p:spPr>
          <a:xfrm>
            <a:off x="4893469" y="2273164"/>
            <a:ext cx="85725" cy="274281"/>
          </a:xfrm>
          <a:prstGeom prst="rect">
            <a:avLst/>
          </a:prstGeom>
          <a:noFill/>
          <a:ln>
            <a:noFill/>
          </a:ln>
        </p:spPr>
      </p:pic>
      <p:pic>
        <p:nvPicPr>
          <p:cNvPr id="75" name="Google Shape;75;p4" descr="preencoded.png"/>
          <p:cNvPicPr preferRelativeResize="0"/>
          <p:nvPr/>
        </p:nvPicPr>
        <p:blipFill rotWithShape="1">
          <a:blip r:embed="rId6">
            <a:alphaModFix/>
          </a:blip>
          <a:srcRect/>
          <a:stretch/>
        </p:blipFill>
        <p:spPr>
          <a:xfrm>
            <a:off x="4893469" y="3036094"/>
            <a:ext cx="85725" cy="274281"/>
          </a:xfrm>
          <a:prstGeom prst="rect">
            <a:avLst/>
          </a:prstGeom>
          <a:noFill/>
          <a:ln>
            <a:noFill/>
          </a:ln>
        </p:spPr>
      </p:pic>
      <p:pic>
        <p:nvPicPr>
          <p:cNvPr id="76" name="Google Shape;76;p4" descr="preencoded.png"/>
          <p:cNvPicPr preferRelativeResize="0"/>
          <p:nvPr/>
        </p:nvPicPr>
        <p:blipFill rotWithShape="1">
          <a:blip r:embed="rId7">
            <a:alphaModFix/>
          </a:blip>
          <a:srcRect/>
          <a:stretch/>
        </p:blipFill>
        <p:spPr>
          <a:xfrm>
            <a:off x="4893469" y="3753315"/>
            <a:ext cx="85725" cy="27428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2" name="Google Shape;82;p5" descr="preencoded.png"/>
          <p:cNvPicPr preferRelativeResize="0"/>
          <p:nvPr/>
        </p:nvPicPr>
        <p:blipFill rotWithShape="1">
          <a:blip r:embed="rId3">
            <a:alphaModFix/>
          </a:blip>
          <a:srcRect/>
          <a:stretch/>
        </p:blipFill>
        <p:spPr>
          <a:xfrm>
            <a:off x="0" y="0"/>
            <a:ext cx="9144000" cy="5155611"/>
          </a:xfrm>
          <a:prstGeom prst="rect">
            <a:avLst/>
          </a:prstGeom>
          <a:noFill/>
          <a:ln>
            <a:noFill/>
          </a:ln>
        </p:spPr>
      </p:pic>
      <p:sp>
        <p:nvSpPr>
          <p:cNvPr id="83" name="Google Shape;83;p5"/>
          <p:cNvSpPr/>
          <p:nvPr/>
        </p:nvSpPr>
        <p:spPr>
          <a:xfrm>
            <a:off x="0" y="0"/>
            <a:ext cx="9144000" cy="800100"/>
          </a:xfrm>
          <a:prstGeom prst="rect">
            <a:avLst/>
          </a:prstGeom>
          <a:solidFill>
            <a:srgbClr val="1E3A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5"/>
          <p:cNvSpPr/>
          <p:nvPr/>
        </p:nvSpPr>
        <p:spPr>
          <a:xfrm>
            <a:off x="428625" y="214313"/>
            <a:ext cx="8078066" cy="33855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1800"/>
              <a:buFont typeface="Noto Sans JP"/>
              <a:buNone/>
            </a:pPr>
            <a:r>
              <a:rPr lang="en-US" sz="2200" b="1" dirty="0">
                <a:solidFill>
                  <a:srgbClr val="FFFFFF"/>
                </a:solidFill>
                <a:latin typeface="Noto Sans JP"/>
                <a:ea typeface="Noto Sans JP"/>
                <a:cs typeface="Noto Sans JP"/>
                <a:sym typeface="Noto Sans JP"/>
              </a:rPr>
              <a:t>サルコペニア予防の3本柱：十分な透析・栄養管理・適切な運動</a:t>
            </a:r>
            <a:endParaRPr sz="2200" dirty="0">
              <a:solidFill>
                <a:schemeClr val="dk1"/>
              </a:solidFill>
              <a:latin typeface="Calibri"/>
              <a:ea typeface="Calibri"/>
              <a:cs typeface="Calibri"/>
              <a:sym typeface="Calibri"/>
            </a:endParaRPr>
          </a:p>
        </p:txBody>
      </p:sp>
      <p:sp>
        <p:nvSpPr>
          <p:cNvPr id="85" name="Google Shape;85;p5"/>
          <p:cNvSpPr/>
          <p:nvPr/>
        </p:nvSpPr>
        <p:spPr>
          <a:xfrm>
            <a:off x="324283" y="1042809"/>
            <a:ext cx="8286750" cy="27699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Clr>
                <a:srgbClr val="334155"/>
              </a:buClr>
              <a:buSzPts val="1400"/>
              <a:buFont typeface="Noto Sans JP"/>
              <a:buNone/>
            </a:pPr>
            <a:r>
              <a:rPr lang="en-US" sz="1800" b="1" dirty="0" err="1">
                <a:solidFill>
                  <a:srgbClr val="334155"/>
                </a:solidFill>
                <a:latin typeface="Noto Sans JP"/>
                <a:ea typeface="Noto Sans JP"/>
                <a:cs typeface="Noto Sans JP"/>
                <a:sym typeface="Noto Sans JP"/>
              </a:rPr>
              <a:t>透析患者がサルコペニアを合併しないために以下の</a:t>
            </a:r>
            <a:r>
              <a:rPr lang="en-US" sz="1800" b="1" dirty="0">
                <a:solidFill>
                  <a:srgbClr val="334155"/>
                </a:solidFill>
                <a:latin typeface="Noto Sans JP"/>
                <a:ea typeface="Noto Sans JP"/>
                <a:cs typeface="Noto Sans JP"/>
                <a:sym typeface="Noto Sans JP"/>
              </a:rPr>
              <a:t> </a:t>
            </a:r>
            <a:r>
              <a:rPr lang="en-US" sz="1800" b="1" dirty="0">
                <a:solidFill>
                  <a:srgbClr val="F97316"/>
                </a:solidFill>
                <a:latin typeface="Noto Sans JP"/>
                <a:ea typeface="Noto Sans JP"/>
                <a:cs typeface="Noto Sans JP"/>
                <a:sym typeface="Noto Sans JP"/>
              </a:rPr>
              <a:t>3点</a:t>
            </a:r>
            <a:r>
              <a:rPr lang="en-US" sz="1800" b="1" dirty="0">
                <a:solidFill>
                  <a:srgbClr val="334155"/>
                </a:solidFill>
                <a:latin typeface="Noto Sans JP"/>
                <a:ea typeface="Noto Sans JP"/>
                <a:cs typeface="Noto Sans JP"/>
                <a:sym typeface="Noto Sans JP"/>
              </a:rPr>
              <a:t> </a:t>
            </a:r>
            <a:r>
              <a:rPr lang="en-US" sz="1800" b="1" dirty="0" err="1">
                <a:solidFill>
                  <a:srgbClr val="334155"/>
                </a:solidFill>
                <a:latin typeface="Noto Sans JP"/>
                <a:ea typeface="Noto Sans JP"/>
                <a:cs typeface="Noto Sans JP"/>
                <a:sym typeface="Noto Sans JP"/>
              </a:rPr>
              <a:t>に集約</a:t>
            </a:r>
            <a:endParaRPr sz="1800" dirty="0">
              <a:solidFill>
                <a:schemeClr val="dk1"/>
              </a:solidFill>
              <a:latin typeface="Calibri"/>
              <a:ea typeface="Calibri"/>
              <a:cs typeface="Calibri"/>
              <a:sym typeface="Calibri"/>
            </a:endParaRPr>
          </a:p>
        </p:txBody>
      </p:sp>
      <p:sp>
        <p:nvSpPr>
          <p:cNvPr id="86" name="Google Shape;86;p5"/>
          <p:cNvSpPr/>
          <p:nvPr/>
        </p:nvSpPr>
        <p:spPr>
          <a:xfrm>
            <a:off x="428625" y="1619845"/>
            <a:ext cx="2609841" cy="2012752"/>
          </a:xfrm>
          <a:prstGeom prst="rect">
            <a:avLst/>
          </a:prstGeom>
          <a:solidFill>
            <a:srgbClr val="FFFFFF"/>
          </a:solidFill>
          <a:ln w="18275" cap="flat" cmpd="sng">
            <a:solidFill>
              <a:srgbClr val="CBD5E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7" name="Google Shape;87;p5" descr="preencoded.png"/>
          <p:cNvPicPr preferRelativeResize="0"/>
          <p:nvPr/>
        </p:nvPicPr>
        <p:blipFill rotWithShape="1">
          <a:blip r:embed="rId4">
            <a:alphaModFix/>
          </a:blip>
          <a:srcRect/>
          <a:stretch/>
        </p:blipFill>
        <p:spPr>
          <a:xfrm>
            <a:off x="1563281" y="1834158"/>
            <a:ext cx="321469" cy="428625"/>
          </a:xfrm>
          <a:prstGeom prst="rect">
            <a:avLst/>
          </a:prstGeom>
          <a:noFill/>
          <a:ln>
            <a:noFill/>
          </a:ln>
        </p:spPr>
      </p:pic>
      <p:sp>
        <p:nvSpPr>
          <p:cNvPr id="88" name="Google Shape;88;p5"/>
          <p:cNvSpPr/>
          <p:nvPr/>
        </p:nvSpPr>
        <p:spPr>
          <a:xfrm>
            <a:off x="571500" y="2405658"/>
            <a:ext cx="2305059" cy="355402"/>
          </a:xfrm>
          <a:prstGeom prst="rect">
            <a:avLst/>
          </a:prstGeom>
          <a:noFill/>
          <a:ln>
            <a:noFill/>
          </a:ln>
        </p:spPr>
        <p:txBody>
          <a:bodyPr spcFirstLastPara="1" wrap="square" lIns="0" tIns="0" rIns="0" bIns="85075" anchor="t" anchorCtr="0">
            <a:spAutoFit/>
          </a:bodyPr>
          <a:lstStyle/>
          <a:p>
            <a:pPr marL="0" marR="0" lvl="0" indent="0" algn="ctr" rtl="0">
              <a:spcBef>
                <a:spcPts val="0"/>
              </a:spcBef>
              <a:spcAft>
                <a:spcPts val="0"/>
              </a:spcAft>
              <a:buClr>
                <a:srgbClr val="1E3A8A"/>
              </a:buClr>
              <a:buSzPts val="1300"/>
              <a:buFont typeface="Noto Sans JP"/>
              <a:buNone/>
            </a:pPr>
            <a:r>
              <a:rPr lang="en-US" sz="1300" b="1">
                <a:solidFill>
                  <a:srgbClr val="1E3A8A"/>
                </a:solidFill>
                <a:latin typeface="Noto Sans JP"/>
                <a:ea typeface="Noto Sans JP"/>
                <a:cs typeface="Noto Sans JP"/>
                <a:sym typeface="Noto Sans JP"/>
              </a:rPr>
              <a:t>① 十分な透析を行う</a:t>
            </a:r>
            <a:endParaRPr sz="1300">
              <a:solidFill>
                <a:schemeClr val="dk1"/>
              </a:solidFill>
              <a:latin typeface="Calibri"/>
              <a:ea typeface="Calibri"/>
              <a:cs typeface="Calibri"/>
              <a:sym typeface="Calibri"/>
            </a:endParaRPr>
          </a:p>
        </p:txBody>
      </p:sp>
      <p:sp>
        <p:nvSpPr>
          <p:cNvPr id="89" name="Google Shape;89;p5"/>
          <p:cNvSpPr/>
          <p:nvPr/>
        </p:nvSpPr>
        <p:spPr>
          <a:xfrm>
            <a:off x="1009641" y="2903934"/>
            <a:ext cx="1428750" cy="457200"/>
          </a:xfrm>
          <a:prstGeom prst="rect">
            <a:avLst/>
          </a:prstGeom>
          <a:noFill/>
          <a:ln>
            <a:noFill/>
          </a:ln>
        </p:spPr>
        <p:txBody>
          <a:bodyPr spcFirstLastPara="1" wrap="square" lIns="0" tIns="0" rIns="0" bIns="0" anchor="t" anchorCtr="0">
            <a:spAutoFit/>
          </a:bodyPr>
          <a:lstStyle/>
          <a:p>
            <a:pPr marL="0" marR="0" lvl="0" indent="0" algn="ctr" rtl="0">
              <a:lnSpc>
                <a:spcPct val="128000"/>
              </a:lnSpc>
              <a:spcBef>
                <a:spcPts val="0"/>
              </a:spcBef>
              <a:spcAft>
                <a:spcPts val="0"/>
              </a:spcAft>
              <a:buClr>
                <a:srgbClr val="334155"/>
              </a:buClr>
              <a:buSzPts val="1050"/>
              <a:buFont typeface="Noto Sans JP"/>
              <a:buNone/>
            </a:pPr>
            <a:r>
              <a:rPr lang="en-US" sz="1050">
                <a:solidFill>
                  <a:srgbClr val="334155"/>
                </a:solidFill>
                <a:latin typeface="Noto Sans JP"/>
                <a:ea typeface="Noto Sans JP"/>
                <a:cs typeface="Noto Sans JP"/>
                <a:sym typeface="Noto Sans JP"/>
              </a:rPr>
              <a:t>尿毒素の除去</a:t>
            </a:r>
            <a:br>
              <a:rPr lang="en-US" sz="1050">
                <a:solidFill>
                  <a:srgbClr val="334155"/>
                </a:solidFill>
                <a:latin typeface="Noto Sans JP"/>
                <a:ea typeface="Noto Sans JP"/>
                <a:cs typeface="Noto Sans JP"/>
                <a:sym typeface="Noto Sans JP"/>
              </a:rPr>
            </a:br>
            <a:r>
              <a:rPr lang="en-US" sz="1050">
                <a:solidFill>
                  <a:srgbClr val="334155"/>
                </a:solidFill>
                <a:latin typeface="Noto Sans JP"/>
                <a:ea typeface="Noto Sans JP"/>
                <a:cs typeface="Noto Sans JP"/>
                <a:sym typeface="Noto Sans JP"/>
              </a:rPr>
              <a:t>炎症・代謝異常の改善</a:t>
            </a:r>
            <a:endParaRPr sz="1050">
              <a:solidFill>
                <a:schemeClr val="dk1"/>
              </a:solidFill>
              <a:latin typeface="Calibri"/>
              <a:ea typeface="Calibri"/>
              <a:cs typeface="Calibri"/>
              <a:sym typeface="Calibri"/>
            </a:endParaRPr>
          </a:p>
        </p:txBody>
      </p:sp>
      <p:sp>
        <p:nvSpPr>
          <p:cNvPr id="90" name="Google Shape;90;p5"/>
          <p:cNvSpPr/>
          <p:nvPr/>
        </p:nvSpPr>
        <p:spPr>
          <a:xfrm>
            <a:off x="3233747" y="1619845"/>
            <a:ext cx="2619384" cy="2012752"/>
          </a:xfrm>
          <a:prstGeom prst="rect">
            <a:avLst/>
          </a:prstGeom>
          <a:solidFill>
            <a:srgbClr val="FFFFFF"/>
          </a:solidFill>
          <a:ln w="18275" cap="flat" cmpd="sng">
            <a:solidFill>
              <a:srgbClr val="CBD5E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1" name="Google Shape;91;p5" descr="preencoded.png"/>
          <p:cNvPicPr preferRelativeResize="0"/>
          <p:nvPr/>
        </p:nvPicPr>
        <p:blipFill rotWithShape="1">
          <a:blip r:embed="rId5">
            <a:alphaModFix/>
          </a:blip>
          <a:srcRect/>
          <a:stretch/>
        </p:blipFill>
        <p:spPr>
          <a:xfrm>
            <a:off x="4355902" y="1834158"/>
            <a:ext cx="375047" cy="428625"/>
          </a:xfrm>
          <a:prstGeom prst="rect">
            <a:avLst/>
          </a:prstGeom>
          <a:noFill/>
          <a:ln>
            <a:noFill/>
          </a:ln>
        </p:spPr>
      </p:pic>
      <p:sp>
        <p:nvSpPr>
          <p:cNvPr id="92" name="Google Shape;92;p5"/>
          <p:cNvSpPr/>
          <p:nvPr/>
        </p:nvSpPr>
        <p:spPr>
          <a:xfrm>
            <a:off x="3386138" y="2405658"/>
            <a:ext cx="2314575" cy="355402"/>
          </a:xfrm>
          <a:prstGeom prst="rect">
            <a:avLst/>
          </a:prstGeom>
          <a:noFill/>
          <a:ln>
            <a:noFill/>
          </a:ln>
        </p:spPr>
        <p:txBody>
          <a:bodyPr spcFirstLastPara="1" wrap="square" lIns="0" tIns="0" rIns="0" bIns="85075" anchor="t" anchorCtr="0">
            <a:spAutoFit/>
          </a:bodyPr>
          <a:lstStyle/>
          <a:p>
            <a:pPr marL="0" marR="0" lvl="0" indent="0" algn="ctr" rtl="0">
              <a:spcBef>
                <a:spcPts val="0"/>
              </a:spcBef>
              <a:spcAft>
                <a:spcPts val="0"/>
              </a:spcAft>
              <a:buClr>
                <a:srgbClr val="1E3A8A"/>
              </a:buClr>
              <a:buSzPts val="1300"/>
              <a:buFont typeface="Noto Sans JP"/>
              <a:buNone/>
            </a:pPr>
            <a:r>
              <a:rPr lang="en-US" sz="1300" b="1">
                <a:solidFill>
                  <a:srgbClr val="1E3A8A"/>
                </a:solidFill>
                <a:latin typeface="Noto Sans JP"/>
                <a:ea typeface="Noto Sans JP"/>
                <a:cs typeface="Noto Sans JP"/>
                <a:sym typeface="Noto Sans JP"/>
              </a:rPr>
              <a:t>② 栄養状態を保つ</a:t>
            </a:r>
            <a:endParaRPr sz="1300">
              <a:solidFill>
                <a:schemeClr val="dk1"/>
              </a:solidFill>
              <a:latin typeface="Calibri"/>
              <a:ea typeface="Calibri"/>
              <a:cs typeface="Calibri"/>
              <a:sym typeface="Calibri"/>
            </a:endParaRPr>
          </a:p>
        </p:txBody>
      </p:sp>
      <p:sp>
        <p:nvSpPr>
          <p:cNvPr id="93" name="Google Shape;93;p5"/>
          <p:cNvSpPr/>
          <p:nvPr/>
        </p:nvSpPr>
        <p:spPr>
          <a:xfrm>
            <a:off x="3400425" y="2903934"/>
            <a:ext cx="2286000" cy="457200"/>
          </a:xfrm>
          <a:prstGeom prst="rect">
            <a:avLst/>
          </a:prstGeom>
          <a:noFill/>
          <a:ln>
            <a:noFill/>
          </a:ln>
        </p:spPr>
        <p:txBody>
          <a:bodyPr spcFirstLastPara="1" wrap="square" lIns="0" tIns="0" rIns="0" bIns="0" anchor="t" anchorCtr="0">
            <a:spAutoFit/>
          </a:bodyPr>
          <a:lstStyle/>
          <a:p>
            <a:pPr marL="0" marR="0" lvl="0" indent="0" algn="ctr" rtl="0">
              <a:lnSpc>
                <a:spcPct val="128000"/>
              </a:lnSpc>
              <a:spcBef>
                <a:spcPts val="0"/>
              </a:spcBef>
              <a:spcAft>
                <a:spcPts val="0"/>
              </a:spcAft>
              <a:buClr>
                <a:srgbClr val="334155"/>
              </a:buClr>
              <a:buSzPts val="1050"/>
              <a:buFont typeface="Noto Sans JP"/>
              <a:buNone/>
            </a:pPr>
            <a:r>
              <a:rPr lang="en-US" sz="1050">
                <a:solidFill>
                  <a:srgbClr val="334155"/>
                </a:solidFill>
                <a:latin typeface="Noto Sans JP"/>
                <a:ea typeface="Noto Sans JP"/>
                <a:cs typeface="Noto Sans JP"/>
                <a:sym typeface="Noto Sans JP"/>
              </a:rPr>
              <a:t>適切なタンパク質・エネルギー摂取</a:t>
            </a:r>
            <a:br>
              <a:rPr lang="en-US" sz="1050">
                <a:solidFill>
                  <a:srgbClr val="334155"/>
                </a:solidFill>
                <a:latin typeface="Noto Sans JP"/>
                <a:ea typeface="Noto Sans JP"/>
                <a:cs typeface="Noto Sans JP"/>
                <a:sym typeface="Noto Sans JP"/>
              </a:rPr>
            </a:br>
            <a:r>
              <a:rPr lang="en-US" sz="1050">
                <a:solidFill>
                  <a:srgbClr val="334155"/>
                </a:solidFill>
                <a:latin typeface="Noto Sans JP"/>
                <a:ea typeface="Noto Sans JP"/>
                <a:cs typeface="Noto Sans JP"/>
                <a:sym typeface="Noto Sans JP"/>
              </a:rPr>
              <a:t>低栄養の回避</a:t>
            </a:r>
            <a:endParaRPr sz="1050">
              <a:solidFill>
                <a:schemeClr val="dk1"/>
              </a:solidFill>
              <a:latin typeface="Calibri"/>
              <a:ea typeface="Calibri"/>
              <a:cs typeface="Calibri"/>
              <a:sym typeface="Calibri"/>
            </a:endParaRPr>
          </a:p>
        </p:txBody>
      </p:sp>
      <p:sp>
        <p:nvSpPr>
          <p:cNvPr id="94" name="Google Shape;94;p5"/>
          <p:cNvSpPr/>
          <p:nvPr/>
        </p:nvSpPr>
        <p:spPr>
          <a:xfrm>
            <a:off x="6057900" y="1619845"/>
            <a:ext cx="2657475" cy="2012752"/>
          </a:xfrm>
          <a:prstGeom prst="rect">
            <a:avLst/>
          </a:prstGeom>
          <a:solidFill>
            <a:srgbClr val="FFF7ED"/>
          </a:solidFill>
          <a:ln w="27425" cap="flat" cmpd="sng">
            <a:solidFill>
              <a:srgbClr val="F9731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5" name="Google Shape;95;p5" descr="preencoded.png"/>
          <p:cNvPicPr preferRelativeResize="0"/>
          <p:nvPr/>
        </p:nvPicPr>
        <p:blipFill rotWithShape="1">
          <a:blip r:embed="rId6">
            <a:alphaModFix/>
          </a:blip>
          <a:srcRect/>
          <a:stretch/>
        </p:blipFill>
        <p:spPr>
          <a:xfrm>
            <a:off x="7218173" y="1834158"/>
            <a:ext cx="375047" cy="428625"/>
          </a:xfrm>
          <a:prstGeom prst="rect">
            <a:avLst/>
          </a:prstGeom>
          <a:noFill/>
          <a:ln>
            <a:noFill/>
          </a:ln>
        </p:spPr>
      </p:pic>
      <p:sp>
        <p:nvSpPr>
          <p:cNvPr id="96" name="Google Shape;96;p5"/>
          <p:cNvSpPr/>
          <p:nvPr/>
        </p:nvSpPr>
        <p:spPr>
          <a:xfrm>
            <a:off x="6238894" y="2405658"/>
            <a:ext cx="2333634" cy="355402"/>
          </a:xfrm>
          <a:prstGeom prst="rect">
            <a:avLst/>
          </a:prstGeom>
          <a:noFill/>
          <a:ln>
            <a:noFill/>
          </a:ln>
        </p:spPr>
        <p:txBody>
          <a:bodyPr spcFirstLastPara="1" wrap="square" lIns="0" tIns="0" rIns="0" bIns="85075" anchor="t" anchorCtr="0">
            <a:spAutoFit/>
          </a:bodyPr>
          <a:lstStyle/>
          <a:p>
            <a:pPr marL="0" marR="0" lvl="0" indent="0" algn="ctr" rtl="0">
              <a:spcBef>
                <a:spcPts val="0"/>
              </a:spcBef>
              <a:spcAft>
                <a:spcPts val="0"/>
              </a:spcAft>
              <a:buClr>
                <a:srgbClr val="F97316"/>
              </a:buClr>
              <a:buSzPts val="1300"/>
              <a:buFont typeface="Noto Sans JP"/>
              <a:buNone/>
            </a:pPr>
            <a:r>
              <a:rPr lang="en-US" sz="1300" b="1">
                <a:solidFill>
                  <a:srgbClr val="F97316"/>
                </a:solidFill>
                <a:latin typeface="Noto Sans JP"/>
                <a:ea typeface="Noto Sans JP"/>
                <a:cs typeface="Noto Sans JP"/>
                <a:sym typeface="Noto Sans JP"/>
              </a:rPr>
              <a:t>③ 適切な運動を行う</a:t>
            </a:r>
            <a:endParaRPr sz="1300">
              <a:solidFill>
                <a:schemeClr val="dk1"/>
              </a:solidFill>
              <a:latin typeface="Calibri"/>
              <a:ea typeface="Calibri"/>
              <a:cs typeface="Calibri"/>
              <a:sym typeface="Calibri"/>
            </a:endParaRPr>
          </a:p>
        </p:txBody>
      </p:sp>
      <p:sp>
        <p:nvSpPr>
          <p:cNvPr id="97" name="Google Shape;97;p5"/>
          <p:cNvSpPr/>
          <p:nvPr/>
        </p:nvSpPr>
        <p:spPr>
          <a:xfrm>
            <a:off x="6619884" y="2903934"/>
            <a:ext cx="1571625" cy="457200"/>
          </a:xfrm>
          <a:prstGeom prst="rect">
            <a:avLst/>
          </a:prstGeom>
          <a:noFill/>
          <a:ln>
            <a:noFill/>
          </a:ln>
        </p:spPr>
        <p:txBody>
          <a:bodyPr spcFirstLastPara="1" wrap="square" lIns="0" tIns="0" rIns="0" bIns="0" anchor="t" anchorCtr="0">
            <a:spAutoFit/>
          </a:bodyPr>
          <a:lstStyle/>
          <a:p>
            <a:pPr marL="0" marR="0" lvl="0" indent="0" algn="ctr" rtl="0">
              <a:lnSpc>
                <a:spcPct val="128000"/>
              </a:lnSpc>
              <a:spcBef>
                <a:spcPts val="0"/>
              </a:spcBef>
              <a:spcAft>
                <a:spcPts val="0"/>
              </a:spcAft>
              <a:buClr>
                <a:srgbClr val="334155"/>
              </a:buClr>
              <a:buSzPts val="1000"/>
              <a:buFont typeface="Noto Sans JP"/>
              <a:buNone/>
            </a:pPr>
            <a:r>
              <a:rPr lang="en-US" sz="1000" b="1">
                <a:solidFill>
                  <a:srgbClr val="334155"/>
                </a:solidFill>
                <a:latin typeface="Noto Sans JP"/>
                <a:ea typeface="Noto Sans JP"/>
                <a:cs typeface="Noto Sans JP"/>
                <a:sym typeface="Noto Sans JP"/>
              </a:rPr>
              <a:t>筋量・筋力の維持・向上</a:t>
            </a:r>
            <a:br>
              <a:rPr lang="en-US" sz="1000" b="1">
                <a:solidFill>
                  <a:srgbClr val="334155"/>
                </a:solidFill>
                <a:latin typeface="Noto Sans JP"/>
                <a:ea typeface="Noto Sans JP"/>
                <a:cs typeface="Noto Sans JP"/>
                <a:sym typeface="Noto Sans JP"/>
              </a:rPr>
            </a:br>
            <a:r>
              <a:rPr lang="en-US" sz="1000" b="1">
                <a:solidFill>
                  <a:srgbClr val="334155"/>
                </a:solidFill>
                <a:latin typeface="Noto Sans JP"/>
                <a:ea typeface="Noto Sans JP"/>
                <a:cs typeface="Noto Sans JP"/>
                <a:sym typeface="Noto Sans JP"/>
              </a:rPr>
              <a:t>身体機能の改善</a:t>
            </a:r>
            <a:endParaRPr sz="1000">
              <a:solidFill>
                <a:schemeClr val="dk1"/>
              </a:solidFill>
              <a:latin typeface="Calibri"/>
              <a:ea typeface="Calibri"/>
              <a:cs typeface="Calibri"/>
              <a:sym typeface="Calibri"/>
            </a:endParaRPr>
          </a:p>
        </p:txBody>
      </p:sp>
      <p:sp>
        <p:nvSpPr>
          <p:cNvPr id="98" name="Google Shape;98;p5"/>
          <p:cNvSpPr/>
          <p:nvPr/>
        </p:nvSpPr>
        <p:spPr>
          <a:xfrm>
            <a:off x="428625" y="3932634"/>
            <a:ext cx="8286750" cy="880077"/>
          </a:xfrm>
          <a:prstGeom prst="rect">
            <a:avLst/>
          </a:prstGeom>
          <a:solidFill>
            <a:srgbClr val="1E3A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5"/>
          <p:cNvSpPr/>
          <p:nvPr/>
        </p:nvSpPr>
        <p:spPr>
          <a:xfrm>
            <a:off x="428625" y="3932634"/>
            <a:ext cx="71438" cy="880077"/>
          </a:xfrm>
          <a:prstGeom prst="rect">
            <a:avLst/>
          </a:prstGeom>
          <a:solidFill>
            <a:srgbClr val="F973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5"/>
          <p:cNvSpPr/>
          <p:nvPr/>
        </p:nvSpPr>
        <p:spPr>
          <a:xfrm>
            <a:off x="428625" y="3932634"/>
            <a:ext cx="8286750" cy="1013156"/>
          </a:xfrm>
          <a:prstGeom prst="rect">
            <a:avLst/>
          </a:prstGeom>
          <a:noFill/>
          <a:ln>
            <a:noFill/>
          </a:ln>
        </p:spPr>
        <p:txBody>
          <a:bodyPr spcFirstLastPara="1" wrap="square" lIns="340225" tIns="170050" rIns="340225" bIns="170050" anchor="t" anchorCtr="0">
            <a:spAutoFit/>
          </a:bodyPr>
          <a:lstStyle/>
          <a:p>
            <a:pPr marL="0" marR="0" lvl="0" indent="0" algn="ctr" rtl="0">
              <a:lnSpc>
                <a:spcPct val="128000"/>
              </a:lnSpc>
              <a:spcBef>
                <a:spcPts val="0"/>
              </a:spcBef>
              <a:spcAft>
                <a:spcPts val="0"/>
              </a:spcAft>
              <a:buClr>
                <a:srgbClr val="FFFFFF"/>
              </a:buClr>
              <a:buSzPts val="1250"/>
              <a:buFont typeface="Noto Sans JP"/>
              <a:buNone/>
            </a:pPr>
            <a:r>
              <a:rPr lang="en-US" sz="1600" dirty="0">
                <a:solidFill>
                  <a:srgbClr val="FFFFFF"/>
                </a:solidFill>
                <a:latin typeface="Noto Sans JP"/>
                <a:ea typeface="Noto Sans JP"/>
                <a:cs typeface="Noto Sans JP"/>
                <a:sym typeface="Noto Sans JP"/>
              </a:rPr>
              <a:t>この3点を組み合わせることで、筋肉量の維持と生命予後の改善が期待できます。</a:t>
            </a:r>
            <a:br>
              <a:rPr lang="en-US" sz="1600" dirty="0">
                <a:solidFill>
                  <a:srgbClr val="FFFFFF"/>
                </a:solidFill>
                <a:latin typeface="Noto Sans JP"/>
                <a:ea typeface="Noto Sans JP"/>
                <a:cs typeface="Noto Sans JP"/>
                <a:sym typeface="Noto Sans JP"/>
              </a:rPr>
            </a:br>
            <a:r>
              <a:rPr lang="en-US" sz="1600" dirty="0" err="1">
                <a:solidFill>
                  <a:srgbClr val="FFFFFF"/>
                </a:solidFill>
                <a:latin typeface="Noto Sans JP"/>
                <a:ea typeface="Noto Sans JP"/>
                <a:cs typeface="Noto Sans JP"/>
                <a:sym typeface="Noto Sans JP"/>
              </a:rPr>
              <a:t>本日は</a:t>
            </a:r>
            <a:r>
              <a:rPr lang="en-US" sz="1800" b="1" dirty="0">
                <a:solidFill>
                  <a:srgbClr val="F97316"/>
                </a:solidFill>
                <a:latin typeface="Noto Sans JP"/>
                <a:ea typeface="Noto Sans JP"/>
                <a:cs typeface="Noto Sans JP"/>
                <a:sym typeface="Noto Sans JP"/>
              </a:rPr>
              <a:t>「③ </a:t>
            </a:r>
            <a:r>
              <a:rPr lang="en-US" sz="1800" b="1" dirty="0" err="1">
                <a:solidFill>
                  <a:srgbClr val="F97316"/>
                </a:solidFill>
                <a:latin typeface="Noto Sans JP"/>
                <a:ea typeface="Noto Sans JP"/>
                <a:cs typeface="Noto Sans JP"/>
                <a:sym typeface="Noto Sans JP"/>
              </a:rPr>
              <a:t>適切な運動</a:t>
            </a:r>
            <a:r>
              <a:rPr lang="en-US" sz="1800" b="1" dirty="0">
                <a:solidFill>
                  <a:srgbClr val="F97316"/>
                </a:solidFill>
                <a:latin typeface="Noto Sans JP"/>
                <a:ea typeface="Noto Sans JP"/>
                <a:cs typeface="Noto Sans JP"/>
                <a:sym typeface="Noto Sans JP"/>
              </a:rPr>
              <a:t>」</a:t>
            </a:r>
            <a:r>
              <a:rPr lang="en-US" sz="1600" dirty="0">
                <a:solidFill>
                  <a:srgbClr val="FFFFFF"/>
                </a:solidFill>
                <a:latin typeface="Noto Sans JP"/>
                <a:ea typeface="Noto Sans JP"/>
                <a:cs typeface="Noto Sans JP"/>
                <a:sym typeface="Noto Sans JP"/>
              </a:rPr>
              <a:t> </a:t>
            </a:r>
            <a:r>
              <a:rPr lang="en-US" sz="1600" dirty="0" err="1">
                <a:solidFill>
                  <a:srgbClr val="FFFFFF"/>
                </a:solidFill>
                <a:latin typeface="Noto Sans JP"/>
                <a:ea typeface="Noto Sans JP"/>
                <a:cs typeface="Noto Sans JP"/>
                <a:sym typeface="Noto Sans JP"/>
              </a:rPr>
              <a:t>についてお話しします</a:t>
            </a:r>
            <a:r>
              <a:rPr lang="en-US" sz="1600" dirty="0">
                <a:solidFill>
                  <a:srgbClr val="FFFFFF"/>
                </a:solidFill>
                <a:latin typeface="Noto Sans JP"/>
                <a:ea typeface="Noto Sans JP"/>
                <a:cs typeface="Noto Sans JP"/>
                <a:sym typeface="Noto Sans JP"/>
              </a:rPr>
              <a:t>。</a:t>
            </a:r>
            <a:endParaRPr sz="1600" dirty="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6" descr="preencoded.png"/>
          <p:cNvPicPr preferRelativeResize="0"/>
          <p:nvPr/>
        </p:nvPicPr>
        <p:blipFill rotWithShape="1">
          <a:blip r:embed="rId3">
            <a:alphaModFix/>
          </a:blip>
          <a:srcRect/>
          <a:stretch/>
        </p:blipFill>
        <p:spPr>
          <a:xfrm>
            <a:off x="0" y="-13648"/>
            <a:ext cx="9144000" cy="5143500"/>
          </a:xfrm>
          <a:prstGeom prst="rect">
            <a:avLst/>
          </a:prstGeom>
          <a:noFill/>
          <a:ln>
            <a:noFill/>
          </a:ln>
        </p:spPr>
      </p:pic>
      <p:sp>
        <p:nvSpPr>
          <p:cNvPr id="107" name="Google Shape;107;p6"/>
          <p:cNvSpPr/>
          <p:nvPr/>
        </p:nvSpPr>
        <p:spPr>
          <a:xfrm>
            <a:off x="0" y="0"/>
            <a:ext cx="9144000" cy="800100"/>
          </a:xfrm>
          <a:prstGeom prst="rect">
            <a:avLst/>
          </a:prstGeom>
          <a:solidFill>
            <a:srgbClr val="1E3A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6"/>
          <p:cNvSpPr/>
          <p:nvPr/>
        </p:nvSpPr>
        <p:spPr>
          <a:xfrm>
            <a:off x="428625" y="214313"/>
            <a:ext cx="7870248" cy="36933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1800"/>
              <a:buFont typeface="Noto Sans JP"/>
              <a:buNone/>
            </a:pPr>
            <a:r>
              <a:rPr lang="en-US" sz="2400" b="1" dirty="0" err="1">
                <a:solidFill>
                  <a:srgbClr val="FFFFFF"/>
                </a:solidFill>
                <a:latin typeface="Noto Sans JP"/>
                <a:ea typeface="Noto Sans JP"/>
                <a:cs typeface="Noto Sans JP"/>
                <a:sym typeface="Noto Sans JP"/>
              </a:rPr>
              <a:t>定期的な運動は死亡リスクを有意に低下させる</a:t>
            </a:r>
            <a:endParaRPr sz="2400" dirty="0">
              <a:solidFill>
                <a:schemeClr val="dk1"/>
              </a:solidFill>
              <a:latin typeface="Calibri"/>
              <a:ea typeface="Calibri"/>
              <a:cs typeface="Calibri"/>
              <a:sym typeface="Calibri"/>
            </a:endParaRPr>
          </a:p>
        </p:txBody>
      </p:sp>
      <p:sp>
        <p:nvSpPr>
          <p:cNvPr id="109" name="Google Shape;109;p6"/>
          <p:cNvSpPr/>
          <p:nvPr/>
        </p:nvSpPr>
        <p:spPr>
          <a:xfrm>
            <a:off x="428625" y="942975"/>
            <a:ext cx="8286750" cy="716207"/>
          </a:xfrm>
          <a:prstGeom prst="rect">
            <a:avLst/>
          </a:prstGeom>
          <a:noFill/>
          <a:ln>
            <a:noFill/>
          </a:ln>
        </p:spPr>
        <p:txBody>
          <a:bodyPr spcFirstLastPara="1" wrap="square" lIns="0" tIns="0" rIns="0" bIns="85075" anchor="t" anchorCtr="0">
            <a:spAutoFit/>
          </a:bodyPr>
          <a:lstStyle/>
          <a:p>
            <a:pPr marL="0" marR="0" lvl="0" indent="0" algn="l" rtl="0">
              <a:lnSpc>
                <a:spcPct val="128000"/>
              </a:lnSpc>
              <a:spcBef>
                <a:spcPts val="0"/>
              </a:spcBef>
              <a:spcAft>
                <a:spcPts val="0"/>
              </a:spcAft>
              <a:buClr>
                <a:srgbClr val="334155"/>
              </a:buClr>
              <a:buSzPts val="1400"/>
              <a:buFont typeface="Noto Sans JP"/>
              <a:buNone/>
            </a:pPr>
            <a:r>
              <a:rPr lang="en-US" sz="1600" b="1" dirty="0" err="1">
                <a:solidFill>
                  <a:srgbClr val="334155"/>
                </a:solidFill>
                <a:latin typeface="Noto Sans JP"/>
                <a:ea typeface="Noto Sans JP"/>
                <a:cs typeface="Noto Sans JP"/>
                <a:sym typeface="Noto Sans JP"/>
              </a:rPr>
              <a:t>運動と生命予後のエビデンス：定期的な運動の実施は、透析患者の生命予後に直接的な好</a:t>
            </a:r>
            <a:r>
              <a:rPr lang="ja-JP" altLang="en-US" sz="1600" b="1" dirty="0">
                <a:solidFill>
                  <a:srgbClr val="334155"/>
                </a:solidFill>
                <a:latin typeface="Noto Sans JP"/>
                <a:ea typeface="Noto Sans JP"/>
                <a:cs typeface="Noto Sans JP"/>
                <a:sym typeface="Noto Sans JP"/>
              </a:rPr>
              <a:t>　　</a:t>
            </a:r>
            <a:endParaRPr lang="en-US" altLang="ja-JP" sz="1600" b="1" dirty="0">
              <a:solidFill>
                <a:srgbClr val="334155"/>
              </a:solidFill>
              <a:latin typeface="Noto Sans JP"/>
              <a:ea typeface="Noto Sans JP"/>
              <a:cs typeface="Noto Sans JP"/>
              <a:sym typeface="Noto Sans JP"/>
            </a:endParaRPr>
          </a:p>
          <a:p>
            <a:pPr marL="0" marR="0" lvl="0" indent="0" algn="l" rtl="0">
              <a:lnSpc>
                <a:spcPct val="128000"/>
              </a:lnSpc>
              <a:spcBef>
                <a:spcPts val="0"/>
              </a:spcBef>
              <a:spcAft>
                <a:spcPts val="0"/>
              </a:spcAft>
              <a:buClr>
                <a:srgbClr val="334155"/>
              </a:buClr>
              <a:buSzPts val="1400"/>
              <a:buFont typeface="Noto Sans JP"/>
              <a:buNone/>
            </a:pPr>
            <a:r>
              <a:rPr lang="ja-JP" altLang="en-US" sz="1600" b="1" dirty="0">
                <a:solidFill>
                  <a:srgbClr val="334155"/>
                </a:solidFill>
                <a:latin typeface="Noto Sans JP"/>
                <a:ea typeface="Noto Sans JP"/>
                <a:cs typeface="Noto Sans JP"/>
                <a:sym typeface="Noto Sans JP"/>
              </a:rPr>
              <a:t>　　　　　　　　　　　　　　</a:t>
            </a:r>
            <a:r>
              <a:rPr lang="en-US" sz="1600" b="1" dirty="0" err="1">
                <a:solidFill>
                  <a:srgbClr val="334155"/>
                </a:solidFill>
                <a:latin typeface="Noto Sans JP"/>
                <a:ea typeface="Noto Sans JP"/>
                <a:cs typeface="Noto Sans JP"/>
                <a:sym typeface="Noto Sans JP"/>
              </a:rPr>
              <a:t>影響を</a:t>
            </a:r>
            <a:r>
              <a:rPr lang="ja-JP" altLang="en-US" sz="1600" b="1" dirty="0">
                <a:solidFill>
                  <a:srgbClr val="334155"/>
                </a:solidFill>
                <a:latin typeface="Noto Sans JP"/>
                <a:ea typeface="Noto Sans JP"/>
                <a:cs typeface="Noto Sans JP"/>
                <a:sym typeface="Noto Sans JP"/>
              </a:rPr>
              <a:t>もたらす</a:t>
            </a:r>
            <a:r>
              <a:rPr lang="en-US" sz="1600" b="1" dirty="0" err="1">
                <a:solidFill>
                  <a:srgbClr val="334155"/>
                </a:solidFill>
                <a:latin typeface="Noto Sans JP"/>
                <a:ea typeface="Noto Sans JP"/>
                <a:cs typeface="Noto Sans JP"/>
                <a:sym typeface="Noto Sans JP"/>
              </a:rPr>
              <a:t>ことが示されています</a:t>
            </a:r>
            <a:r>
              <a:rPr lang="en-US" sz="1600" b="1" dirty="0">
                <a:solidFill>
                  <a:srgbClr val="334155"/>
                </a:solidFill>
                <a:latin typeface="Noto Sans JP"/>
                <a:ea typeface="Noto Sans JP"/>
                <a:cs typeface="Noto Sans JP"/>
                <a:sym typeface="Noto Sans JP"/>
              </a:rPr>
              <a:t>。</a:t>
            </a:r>
            <a:endParaRPr sz="1600" dirty="0">
              <a:solidFill>
                <a:schemeClr val="dk1"/>
              </a:solidFill>
              <a:latin typeface="Calibri"/>
              <a:ea typeface="Calibri"/>
              <a:cs typeface="Calibri"/>
              <a:sym typeface="Calibri"/>
            </a:endParaRPr>
          </a:p>
        </p:txBody>
      </p:sp>
      <p:sp>
        <p:nvSpPr>
          <p:cNvPr id="110" name="Google Shape;110;p6"/>
          <p:cNvSpPr/>
          <p:nvPr/>
        </p:nvSpPr>
        <p:spPr>
          <a:xfrm>
            <a:off x="428625" y="1684474"/>
            <a:ext cx="8286750" cy="594717"/>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6"/>
          <p:cNvSpPr/>
          <p:nvPr/>
        </p:nvSpPr>
        <p:spPr>
          <a:xfrm>
            <a:off x="428625" y="1684474"/>
            <a:ext cx="42863" cy="594717"/>
          </a:xfrm>
          <a:prstGeom prst="rect">
            <a:avLst/>
          </a:prstGeom>
          <a:solidFill>
            <a:srgbClr val="3B82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2" name="Google Shape;112;p6" descr="preencoded.png"/>
          <p:cNvPicPr preferRelativeResize="0"/>
          <p:nvPr/>
        </p:nvPicPr>
        <p:blipFill rotWithShape="1">
          <a:blip r:embed="rId4">
            <a:alphaModFix/>
          </a:blip>
          <a:srcRect/>
          <a:stretch/>
        </p:blipFill>
        <p:spPr>
          <a:xfrm>
            <a:off x="628650" y="1898786"/>
            <a:ext cx="228600" cy="228600"/>
          </a:xfrm>
          <a:prstGeom prst="rect">
            <a:avLst/>
          </a:prstGeom>
          <a:noFill/>
          <a:ln>
            <a:noFill/>
          </a:ln>
        </p:spPr>
      </p:pic>
      <p:sp>
        <p:nvSpPr>
          <p:cNvPr id="113" name="Google Shape;113;p6"/>
          <p:cNvSpPr/>
          <p:nvPr/>
        </p:nvSpPr>
        <p:spPr>
          <a:xfrm>
            <a:off x="1000125" y="1847263"/>
            <a:ext cx="7548130" cy="275781"/>
          </a:xfrm>
          <a:prstGeom prst="rect">
            <a:avLst/>
          </a:prstGeom>
          <a:noFill/>
          <a:ln>
            <a:noFill/>
          </a:ln>
        </p:spPr>
        <p:txBody>
          <a:bodyPr spcFirstLastPara="1" wrap="square" lIns="0" tIns="0" rIns="0" bIns="0" anchor="t" anchorCtr="0">
            <a:spAutoFit/>
          </a:bodyPr>
          <a:lstStyle/>
          <a:p>
            <a:pPr marL="0" marR="0" lvl="0" indent="0" algn="l" rtl="0">
              <a:lnSpc>
                <a:spcPct val="128000"/>
              </a:lnSpc>
              <a:spcBef>
                <a:spcPts val="0"/>
              </a:spcBef>
              <a:spcAft>
                <a:spcPts val="0"/>
              </a:spcAft>
              <a:buClr>
                <a:srgbClr val="334155"/>
              </a:buClr>
              <a:buSzPts val="1200"/>
              <a:buFont typeface="Noto Sans JP"/>
              <a:buNone/>
            </a:pPr>
            <a:r>
              <a:rPr lang="en-US" dirty="0" err="1">
                <a:solidFill>
                  <a:srgbClr val="334155"/>
                </a:solidFill>
                <a:latin typeface="Noto Sans JP"/>
                <a:ea typeface="Noto Sans JP"/>
                <a:cs typeface="Noto Sans JP"/>
                <a:sym typeface="Noto Sans JP"/>
              </a:rPr>
              <a:t>定期的な運動量が</a:t>
            </a:r>
            <a:r>
              <a:rPr lang="en-US" dirty="0">
                <a:solidFill>
                  <a:srgbClr val="334155"/>
                </a:solidFill>
                <a:latin typeface="Noto Sans JP"/>
                <a:ea typeface="Noto Sans JP"/>
                <a:cs typeface="Noto Sans JP"/>
                <a:sym typeface="Noto Sans JP"/>
              </a:rPr>
              <a:t> </a:t>
            </a:r>
            <a:r>
              <a:rPr lang="ja-JP" altLang="en-US" b="1" dirty="0">
                <a:solidFill>
                  <a:srgbClr val="F97316"/>
                </a:solidFill>
                <a:latin typeface="Noto Sans JP"/>
                <a:ea typeface="Noto Sans JP"/>
                <a:cs typeface="Noto Sans JP"/>
                <a:sym typeface="Noto Sans JP"/>
              </a:rPr>
              <a:t>増加すると</a:t>
            </a:r>
            <a:r>
              <a:rPr lang="en-US" dirty="0" err="1">
                <a:solidFill>
                  <a:srgbClr val="334155"/>
                </a:solidFill>
                <a:latin typeface="Noto Sans JP"/>
                <a:ea typeface="Noto Sans JP"/>
                <a:cs typeface="Noto Sans JP"/>
                <a:sym typeface="Noto Sans JP"/>
              </a:rPr>
              <a:t>死亡リスクは</a:t>
            </a:r>
            <a:r>
              <a:rPr lang="en-US" b="1" dirty="0" err="1">
                <a:solidFill>
                  <a:srgbClr val="F97316"/>
                </a:solidFill>
                <a:latin typeface="Noto Sans JP"/>
                <a:ea typeface="Noto Sans JP"/>
                <a:cs typeface="Noto Sans JP"/>
                <a:sym typeface="Noto Sans JP"/>
              </a:rPr>
              <a:t>低下</a:t>
            </a:r>
            <a:r>
              <a:rPr lang="en-US" dirty="0">
                <a:solidFill>
                  <a:srgbClr val="334155"/>
                </a:solidFill>
                <a:latin typeface="Noto Sans JP"/>
                <a:ea typeface="Noto Sans JP"/>
                <a:cs typeface="Noto Sans JP"/>
                <a:sym typeface="Noto Sans JP"/>
              </a:rPr>
              <a:t> </a:t>
            </a:r>
            <a:endParaRPr dirty="0">
              <a:solidFill>
                <a:schemeClr val="dk1"/>
              </a:solidFill>
              <a:latin typeface="Calibri"/>
              <a:ea typeface="Calibri"/>
              <a:cs typeface="Calibri"/>
              <a:sym typeface="Calibri"/>
            </a:endParaRPr>
          </a:p>
        </p:txBody>
      </p:sp>
      <p:sp>
        <p:nvSpPr>
          <p:cNvPr id="114" name="Google Shape;114;p6"/>
          <p:cNvSpPr/>
          <p:nvPr/>
        </p:nvSpPr>
        <p:spPr>
          <a:xfrm>
            <a:off x="428625" y="2350629"/>
            <a:ext cx="8286750" cy="777218"/>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6"/>
          <p:cNvSpPr/>
          <p:nvPr/>
        </p:nvSpPr>
        <p:spPr>
          <a:xfrm>
            <a:off x="428625" y="2350629"/>
            <a:ext cx="42863" cy="777218"/>
          </a:xfrm>
          <a:prstGeom prst="rect">
            <a:avLst/>
          </a:prstGeom>
          <a:solidFill>
            <a:srgbClr val="3B82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6" name="Google Shape;116;p6" descr="preencoded.png"/>
          <p:cNvPicPr preferRelativeResize="0"/>
          <p:nvPr/>
        </p:nvPicPr>
        <p:blipFill rotWithShape="1">
          <a:blip r:embed="rId5">
            <a:alphaModFix/>
          </a:blip>
          <a:srcRect/>
          <a:stretch/>
        </p:blipFill>
        <p:spPr>
          <a:xfrm>
            <a:off x="600075" y="2610336"/>
            <a:ext cx="285750" cy="228600"/>
          </a:xfrm>
          <a:prstGeom prst="rect">
            <a:avLst/>
          </a:prstGeom>
          <a:noFill/>
          <a:ln>
            <a:noFill/>
          </a:ln>
        </p:spPr>
      </p:pic>
      <p:sp>
        <p:nvSpPr>
          <p:cNvPr id="117" name="Google Shape;117;p6"/>
          <p:cNvSpPr/>
          <p:nvPr/>
        </p:nvSpPr>
        <p:spPr>
          <a:xfrm>
            <a:off x="993640" y="2568689"/>
            <a:ext cx="7543800" cy="275781"/>
          </a:xfrm>
          <a:prstGeom prst="rect">
            <a:avLst/>
          </a:prstGeom>
          <a:noFill/>
          <a:ln>
            <a:noFill/>
          </a:ln>
        </p:spPr>
        <p:txBody>
          <a:bodyPr spcFirstLastPara="1" wrap="square" lIns="0" tIns="0" rIns="0" bIns="0" anchor="t" anchorCtr="0">
            <a:spAutoFit/>
          </a:bodyPr>
          <a:lstStyle/>
          <a:p>
            <a:pPr marL="0" marR="0" lvl="0" indent="0" algn="l" rtl="0">
              <a:lnSpc>
                <a:spcPct val="128000"/>
              </a:lnSpc>
              <a:spcBef>
                <a:spcPts val="0"/>
              </a:spcBef>
              <a:spcAft>
                <a:spcPts val="0"/>
              </a:spcAft>
              <a:buClr>
                <a:srgbClr val="334155"/>
              </a:buClr>
              <a:buSzPts val="1200"/>
              <a:buFont typeface="Noto Sans JP"/>
              <a:buNone/>
            </a:pPr>
            <a:r>
              <a:rPr lang="en-US" dirty="0" err="1">
                <a:solidFill>
                  <a:srgbClr val="334155"/>
                </a:solidFill>
                <a:latin typeface="Noto Sans JP"/>
                <a:ea typeface="Noto Sans JP"/>
                <a:cs typeface="Noto Sans JP"/>
                <a:sym typeface="Noto Sans JP"/>
              </a:rPr>
              <a:t>非透析日の歩数が</a:t>
            </a:r>
            <a:r>
              <a:rPr lang="en-US" dirty="0">
                <a:solidFill>
                  <a:srgbClr val="334155"/>
                </a:solidFill>
                <a:latin typeface="Noto Sans JP"/>
                <a:ea typeface="Noto Sans JP"/>
                <a:cs typeface="Noto Sans JP"/>
                <a:sym typeface="Noto Sans JP"/>
              </a:rPr>
              <a:t> </a:t>
            </a:r>
            <a:r>
              <a:rPr lang="en-US" b="1" dirty="0">
                <a:solidFill>
                  <a:srgbClr val="F97316"/>
                </a:solidFill>
                <a:latin typeface="Noto Sans JP"/>
                <a:ea typeface="Noto Sans JP"/>
                <a:cs typeface="Noto Sans JP"/>
                <a:sym typeface="Noto Sans JP"/>
              </a:rPr>
              <a:t>4,000歩以上</a:t>
            </a:r>
            <a:r>
              <a:rPr lang="en-US" dirty="0">
                <a:solidFill>
                  <a:srgbClr val="334155"/>
                </a:solidFill>
                <a:latin typeface="Noto Sans JP"/>
                <a:ea typeface="Noto Sans JP"/>
                <a:cs typeface="Noto Sans JP"/>
                <a:sym typeface="Noto Sans JP"/>
              </a:rPr>
              <a:t> ある患者の生存率は、4,000歩未満の患者に比べて </a:t>
            </a:r>
            <a:r>
              <a:rPr lang="ja-JP" altLang="en-US" dirty="0">
                <a:solidFill>
                  <a:srgbClr val="334155"/>
                </a:solidFill>
                <a:latin typeface="Noto Sans JP"/>
                <a:ea typeface="Noto Sans JP"/>
                <a:cs typeface="Noto Sans JP"/>
                <a:sym typeface="Noto Sans JP"/>
              </a:rPr>
              <a:t>優位に良好</a:t>
            </a:r>
            <a:r>
              <a:rPr lang="en-US" dirty="0">
                <a:solidFill>
                  <a:srgbClr val="334155"/>
                </a:solidFill>
                <a:latin typeface="Noto Sans JP"/>
                <a:ea typeface="Noto Sans JP"/>
                <a:cs typeface="Noto Sans JP"/>
                <a:sym typeface="Noto Sans JP"/>
              </a:rPr>
              <a:t> </a:t>
            </a:r>
            <a:endParaRPr dirty="0">
              <a:solidFill>
                <a:schemeClr val="dk1"/>
              </a:solidFill>
              <a:latin typeface="Calibri"/>
              <a:ea typeface="Calibri"/>
              <a:cs typeface="Calibri"/>
              <a:sym typeface="Calibri"/>
            </a:endParaRPr>
          </a:p>
        </p:txBody>
      </p:sp>
      <p:sp>
        <p:nvSpPr>
          <p:cNvPr id="118" name="Google Shape;118;p6"/>
          <p:cNvSpPr/>
          <p:nvPr/>
        </p:nvSpPr>
        <p:spPr>
          <a:xfrm>
            <a:off x="428625" y="3199284"/>
            <a:ext cx="8286750" cy="594717"/>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6"/>
          <p:cNvSpPr/>
          <p:nvPr/>
        </p:nvSpPr>
        <p:spPr>
          <a:xfrm>
            <a:off x="428625" y="3199284"/>
            <a:ext cx="42863" cy="594717"/>
          </a:xfrm>
          <a:prstGeom prst="rect">
            <a:avLst/>
          </a:prstGeom>
          <a:solidFill>
            <a:srgbClr val="3B82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0" name="Google Shape;120;p6" descr="preencoded.png"/>
          <p:cNvPicPr preferRelativeResize="0"/>
          <p:nvPr/>
        </p:nvPicPr>
        <p:blipFill rotWithShape="1">
          <a:blip r:embed="rId6">
            <a:alphaModFix/>
          </a:blip>
          <a:srcRect/>
          <a:stretch/>
        </p:blipFill>
        <p:spPr>
          <a:xfrm>
            <a:off x="614363" y="3413596"/>
            <a:ext cx="257175" cy="228600"/>
          </a:xfrm>
          <a:prstGeom prst="rect">
            <a:avLst/>
          </a:prstGeom>
          <a:noFill/>
          <a:ln>
            <a:noFill/>
          </a:ln>
        </p:spPr>
      </p:pic>
      <p:sp>
        <p:nvSpPr>
          <p:cNvPr id="121" name="Google Shape;121;p6"/>
          <p:cNvSpPr/>
          <p:nvPr/>
        </p:nvSpPr>
        <p:spPr>
          <a:xfrm>
            <a:off x="1000124" y="3389781"/>
            <a:ext cx="7478857" cy="275781"/>
          </a:xfrm>
          <a:prstGeom prst="rect">
            <a:avLst/>
          </a:prstGeom>
          <a:noFill/>
          <a:ln>
            <a:noFill/>
          </a:ln>
        </p:spPr>
        <p:txBody>
          <a:bodyPr spcFirstLastPara="1" wrap="square" lIns="0" tIns="0" rIns="0" bIns="0" anchor="t" anchorCtr="0">
            <a:spAutoFit/>
          </a:bodyPr>
          <a:lstStyle/>
          <a:p>
            <a:pPr marL="0" marR="0" lvl="0" indent="0" algn="l" rtl="0">
              <a:lnSpc>
                <a:spcPct val="128000"/>
              </a:lnSpc>
              <a:spcBef>
                <a:spcPts val="0"/>
              </a:spcBef>
              <a:spcAft>
                <a:spcPts val="0"/>
              </a:spcAft>
              <a:buClr>
                <a:srgbClr val="334155"/>
              </a:buClr>
              <a:buSzPts val="1200"/>
              <a:buFont typeface="Noto Sans JP"/>
              <a:buNone/>
            </a:pPr>
            <a:r>
              <a:rPr lang="en-US" dirty="0" err="1">
                <a:solidFill>
                  <a:srgbClr val="334155"/>
                </a:solidFill>
                <a:latin typeface="Noto Sans JP"/>
                <a:ea typeface="Noto Sans JP"/>
                <a:cs typeface="Noto Sans JP"/>
                <a:sym typeface="Noto Sans JP"/>
              </a:rPr>
              <a:t>運動は筋量・筋力の維持だけでなく、</a:t>
            </a:r>
            <a:r>
              <a:rPr lang="en-US" b="1" dirty="0" err="1">
                <a:solidFill>
                  <a:srgbClr val="F97316"/>
                </a:solidFill>
                <a:latin typeface="Noto Sans JP"/>
                <a:ea typeface="Noto Sans JP"/>
                <a:cs typeface="Noto Sans JP"/>
                <a:sym typeface="Noto Sans JP"/>
              </a:rPr>
              <a:t>心血管機能・炎症指標・QOL</a:t>
            </a:r>
            <a:r>
              <a:rPr lang="en-US" dirty="0">
                <a:solidFill>
                  <a:srgbClr val="334155"/>
                </a:solidFill>
                <a:latin typeface="Noto Sans JP"/>
                <a:ea typeface="Noto Sans JP"/>
                <a:cs typeface="Noto Sans JP"/>
                <a:sym typeface="Noto Sans JP"/>
              </a:rPr>
              <a:t> </a:t>
            </a:r>
            <a:r>
              <a:rPr lang="en-US" dirty="0" err="1">
                <a:solidFill>
                  <a:srgbClr val="334155"/>
                </a:solidFill>
                <a:latin typeface="Noto Sans JP"/>
                <a:ea typeface="Noto Sans JP"/>
                <a:cs typeface="Noto Sans JP"/>
                <a:sym typeface="Noto Sans JP"/>
              </a:rPr>
              <a:t>の改善にも寄与</a:t>
            </a:r>
            <a:endParaRPr dirty="0">
              <a:solidFill>
                <a:schemeClr val="dk1"/>
              </a:solidFill>
              <a:latin typeface="Calibri"/>
              <a:ea typeface="Calibri"/>
              <a:cs typeface="Calibri"/>
              <a:sym typeface="Calibri"/>
            </a:endParaRPr>
          </a:p>
        </p:txBody>
      </p:sp>
      <p:sp>
        <p:nvSpPr>
          <p:cNvPr id="122" name="Google Shape;122;p6"/>
          <p:cNvSpPr/>
          <p:nvPr/>
        </p:nvSpPr>
        <p:spPr>
          <a:xfrm>
            <a:off x="428625" y="4238030"/>
            <a:ext cx="8286750" cy="546497"/>
          </a:xfrm>
          <a:prstGeom prst="rect">
            <a:avLst/>
          </a:prstGeom>
          <a:solidFill>
            <a:srgbClr val="1E3A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6"/>
          <p:cNvSpPr/>
          <p:nvPr/>
        </p:nvSpPr>
        <p:spPr>
          <a:xfrm>
            <a:off x="428625" y="4238030"/>
            <a:ext cx="8286750" cy="546497"/>
          </a:xfrm>
          <a:prstGeom prst="rect">
            <a:avLst/>
          </a:prstGeom>
          <a:noFill/>
          <a:ln>
            <a:noFill/>
          </a:ln>
        </p:spPr>
        <p:txBody>
          <a:bodyPr spcFirstLastPara="1" wrap="square" lIns="255125" tIns="153025" rIns="255125" bIns="153025" anchor="t" anchorCtr="0">
            <a:spAutoFit/>
          </a:bodyPr>
          <a:lstStyle/>
          <a:p>
            <a:pPr marL="0" marR="0" lvl="0" indent="0" algn="ctr" rtl="0">
              <a:spcBef>
                <a:spcPts val="0"/>
              </a:spcBef>
              <a:spcAft>
                <a:spcPts val="0"/>
              </a:spcAft>
              <a:buClr>
                <a:srgbClr val="FFFFFF"/>
              </a:buClr>
              <a:buSzPts val="1400"/>
              <a:buFont typeface="Noto Sans JP"/>
              <a:buNone/>
            </a:pPr>
            <a:r>
              <a:rPr lang="en-US" sz="1400" b="1" dirty="0" err="1">
                <a:solidFill>
                  <a:srgbClr val="FFFFFF"/>
                </a:solidFill>
                <a:latin typeface="Noto Sans JP"/>
                <a:ea typeface="Noto Sans JP"/>
                <a:cs typeface="Noto Sans JP"/>
                <a:sym typeface="Noto Sans JP"/>
              </a:rPr>
              <a:t>運動は透析患者にとって「もう一つの処方」である</a:t>
            </a:r>
            <a:endParaRPr sz="1400" dirty="0">
              <a:solidFill>
                <a:schemeClr val="dk1"/>
              </a:solidFill>
              <a:latin typeface="Calibri"/>
              <a:ea typeface="Calibri"/>
              <a:cs typeface="Calibri"/>
              <a:sym typeface="Calibri"/>
            </a:endParaRPr>
          </a:p>
        </p:txBody>
      </p:sp>
      <p:pic>
        <p:nvPicPr>
          <p:cNvPr id="124" name="Google Shape;124;p6" descr="preencoded.png"/>
          <p:cNvPicPr preferRelativeResize="0"/>
          <p:nvPr/>
        </p:nvPicPr>
        <p:blipFill rotWithShape="1">
          <a:blip r:embed="rId7">
            <a:alphaModFix/>
          </a:blip>
          <a:srcRect/>
          <a:stretch/>
        </p:blipFill>
        <p:spPr>
          <a:xfrm>
            <a:off x="571500" y="4345186"/>
            <a:ext cx="151805" cy="171450"/>
          </a:xfrm>
          <a:prstGeom prst="rect">
            <a:avLst/>
          </a:prstGeom>
          <a:noFill/>
          <a:ln>
            <a:noFill/>
          </a:ln>
        </p:spPr>
      </p:pic>
      <p:pic>
        <p:nvPicPr>
          <p:cNvPr id="125" name="Google Shape;125;p6" descr="preencoded.png"/>
          <p:cNvPicPr preferRelativeResize="0"/>
          <p:nvPr/>
        </p:nvPicPr>
        <p:blipFill rotWithShape="1">
          <a:blip r:embed="rId8">
            <a:alphaModFix/>
          </a:blip>
          <a:srcRect/>
          <a:stretch/>
        </p:blipFill>
        <p:spPr>
          <a:xfrm>
            <a:off x="8420695" y="4505920"/>
            <a:ext cx="151805" cy="1714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7" descr="preencoded.png"/>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32" name="Google Shape;132;p7"/>
          <p:cNvSpPr/>
          <p:nvPr/>
        </p:nvSpPr>
        <p:spPr>
          <a:xfrm>
            <a:off x="0" y="0"/>
            <a:ext cx="9144000" cy="800100"/>
          </a:xfrm>
          <a:prstGeom prst="rect">
            <a:avLst/>
          </a:prstGeom>
          <a:solidFill>
            <a:srgbClr val="1E3A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7"/>
          <p:cNvSpPr/>
          <p:nvPr/>
        </p:nvSpPr>
        <p:spPr>
          <a:xfrm>
            <a:off x="0" y="131189"/>
            <a:ext cx="9144000" cy="67710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Clr>
                <a:srgbClr val="FFFFFF"/>
              </a:buClr>
              <a:buSzPts val="2000"/>
              <a:buFont typeface="Noto Sans JP"/>
              <a:buNone/>
            </a:pPr>
            <a:r>
              <a:rPr lang="en-US" sz="2200" b="1" dirty="0" err="1">
                <a:solidFill>
                  <a:srgbClr val="FFFFFF"/>
                </a:solidFill>
                <a:latin typeface="Noto Sans JP"/>
                <a:ea typeface="Noto Sans JP"/>
                <a:cs typeface="Noto Sans JP"/>
                <a:sym typeface="Noto Sans JP"/>
              </a:rPr>
              <a:t>当院では透析前の待ち時間や透析中・後の時間を活用して</a:t>
            </a:r>
            <a:endParaRPr sz="2200" b="1" dirty="0">
              <a:solidFill>
                <a:srgbClr val="FFFFFF"/>
              </a:solidFill>
              <a:latin typeface="Noto Sans JP"/>
              <a:ea typeface="Noto Sans JP"/>
              <a:cs typeface="Noto Sans JP"/>
              <a:sym typeface="Noto Sans JP"/>
            </a:endParaRPr>
          </a:p>
          <a:p>
            <a:pPr marL="0" marR="0" lvl="0" indent="0" algn="ctr" rtl="0">
              <a:spcBef>
                <a:spcPts val="0"/>
              </a:spcBef>
              <a:spcAft>
                <a:spcPts val="0"/>
              </a:spcAft>
              <a:buClr>
                <a:srgbClr val="FFFFFF"/>
              </a:buClr>
              <a:buSzPts val="2000"/>
              <a:buFont typeface="Noto Sans JP"/>
              <a:buNone/>
            </a:pPr>
            <a:r>
              <a:rPr lang="en-US" sz="2200" b="1" dirty="0" err="1">
                <a:solidFill>
                  <a:srgbClr val="FFFFFF"/>
                </a:solidFill>
                <a:latin typeface="Noto Sans JP"/>
                <a:ea typeface="Noto Sans JP"/>
                <a:cs typeface="Noto Sans JP"/>
                <a:sym typeface="Noto Sans JP"/>
              </a:rPr>
              <a:t>リハビリ室や透析室で運動ができます</a:t>
            </a:r>
            <a:endParaRPr sz="2200" dirty="0">
              <a:solidFill>
                <a:schemeClr val="dk1"/>
              </a:solidFill>
              <a:latin typeface="Calibri"/>
              <a:ea typeface="Calibri"/>
              <a:cs typeface="Calibri"/>
              <a:sym typeface="Calibri"/>
            </a:endParaRPr>
          </a:p>
        </p:txBody>
      </p:sp>
      <p:sp>
        <p:nvSpPr>
          <p:cNvPr id="134" name="Google Shape;134;p7"/>
          <p:cNvSpPr/>
          <p:nvPr/>
        </p:nvSpPr>
        <p:spPr>
          <a:xfrm>
            <a:off x="755073" y="3243955"/>
            <a:ext cx="7855527" cy="768159"/>
          </a:xfrm>
          <a:prstGeom prst="rect">
            <a:avLst/>
          </a:prstGeom>
          <a:noFill/>
          <a:ln>
            <a:noFill/>
          </a:ln>
        </p:spPr>
        <p:txBody>
          <a:bodyPr spcFirstLastPara="1" wrap="square" lIns="0" tIns="0" rIns="0" bIns="0" anchor="t" anchorCtr="0">
            <a:spAutoFit/>
          </a:bodyPr>
          <a:lstStyle/>
          <a:p>
            <a:pPr marL="0" marR="0" lvl="0" indent="0" algn="l" rtl="0">
              <a:lnSpc>
                <a:spcPct val="128000"/>
              </a:lnSpc>
              <a:spcBef>
                <a:spcPts val="0"/>
              </a:spcBef>
              <a:spcAft>
                <a:spcPts val="0"/>
              </a:spcAft>
              <a:buClr>
                <a:srgbClr val="334155"/>
              </a:buClr>
              <a:buSzPts val="1250"/>
              <a:buFont typeface="Noto Sans JP"/>
              <a:buNone/>
            </a:pPr>
            <a:r>
              <a:rPr lang="en-US" sz="1950" dirty="0">
                <a:solidFill>
                  <a:srgbClr val="334155"/>
                </a:solidFill>
                <a:latin typeface="Noto Sans JP"/>
                <a:ea typeface="Noto Sans JP"/>
                <a:cs typeface="Noto Sans JP"/>
                <a:sym typeface="Noto Sans JP"/>
              </a:rPr>
              <a:t>💪</a:t>
            </a:r>
            <a:r>
              <a:rPr lang="ja-JP" altLang="en-US" sz="1950" dirty="0">
                <a:solidFill>
                  <a:srgbClr val="334155"/>
                </a:solidFill>
                <a:latin typeface="Noto Sans JP"/>
                <a:ea typeface="Noto Sans JP"/>
                <a:cs typeface="Noto Sans JP"/>
                <a:sym typeface="Noto Sans JP"/>
              </a:rPr>
              <a:t>　</a:t>
            </a:r>
            <a:r>
              <a:rPr lang="en-US" sz="1950" dirty="0" err="1">
                <a:solidFill>
                  <a:srgbClr val="334155"/>
                </a:solidFill>
                <a:latin typeface="Noto Sans JP"/>
                <a:ea typeface="Noto Sans JP"/>
                <a:cs typeface="Noto Sans JP"/>
                <a:sym typeface="Noto Sans JP"/>
              </a:rPr>
              <a:t>当院では透析中の運動に加え、</a:t>
            </a:r>
            <a:r>
              <a:rPr lang="en-US" sz="1900" b="1" dirty="0" err="1">
                <a:solidFill>
                  <a:srgbClr val="1E3A8A"/>
                </a:solidFill>
                <a:latin typeface="Noto Sans JP"/>
                <a:ea typeface="Noto Sans JP"/>
                <a:cs typeface="Noto Sans JP"/>
                <a:sym typeface="Noto Sans JP"/>
              </a:rPr>
              <a:t>透析前の待ち時間を利用した</a:t>
            </a:r>
            <a:endParaRPr lang="en-US" sz="1900" b="1" dirty="0">
              <a:solidFill>
                <a:srgbClr val="1E3A8A"/>
              </a:solidFill>
              <a:latin typeface="Noto Sans JP"/>
              <a:ea typeface="Noto Sans JP"/>
              <a:cs typeface="Noto Sans JP"/>
              <a:sym typeface="Noto Sans JP"/>
            </a:endParaRPr>
          </a:p>
          <a:p>
            <a:pPr marL="0" marR="0" lvl="0" indent="0" algn="l" rtl="0">
              <a:lnSpc>
                <a:spcPct val="128000"/>
              </a:lnSpc>
              <a:spcBef>
                <a:spcPts val="0"/>
              </a:spcBef>
              <a:spcAft>
                <a:spcPts val="0"/>
              </a:spcAft>
              <a:buClr>
                <a:srgbClr val="334155"/>
              </a:buClr>
              <a:buSzPts val="1250"/>
              <a:buFont typeface="Noto Sans JP"/>
              <a:buNone/>
            </a:pPr>
            <a:r>
              <a:rPr lang="ja-JP" altLang="en-US" sz="1900" b="1" dirty="0">
                <a:solidFill>
                  <a:srgbClr val="1E3A8A"/>
                </a:solidFill>
                <a:latin typeface="Noto Sans JP"/>
                <a:ea typeface="Noto Sans JP"/>
                <a:cs typeface="Noto Sans JP"/>
                <a:sym typeface="Noto Sans JP"/>
              </a:rPr>
              <a:t>　　</a:t>
            </a:r>
            <a:r>
              <a:rPr lang="en-US" sz="1900" b="1" dirty="0">
                <a:solidFill>
                  <a:srgbClr val="1E3A8A"/>
                </a:solidFill>
                <a:latin typeface="Noto Sans JP"/>
                <a:ea typeface="Noto Sans JP"/>
                <a:cs typeface="Noto Sans JP"/>
                <a:sym typeface="Noto Sans JP"/>
              </a:rPr>
              <a:t>運動が行えるよう</a:t>
            </a:r>
            <a:r>
              <a:rPr lang="en-US" sz="1900" b="1" dirty="0">
                <a:solidFill>
                  <a:srgbClr val="FF0000"/>
                </a:solidFill>
                <a:latin typeface="Noto Sans JP"/>
                <a:ea typeface="Noto Sans JP"/>
                <a:cs typeface="Noto Sans JP"/>
                <a:sym typeface="Noto Sans JP"/>
              </a:rPr>
              <a:t>2階透析室入口に運動器具を準備</a:t>
            </a:r>
            <a:r>
              <a:rPr lang="en-US" sz="1900" b="1" dirty="0">
                <a:solidFill>
                  <a:srgbClr val="1E3A8A"/>
                </a:solidFill>
                <a:latin typeface="Noto Sans JP"/>
                <a:ea typeface="Noto Sans JP"/>
                <a:cs typeface="Noto Sans JP"/>
                <a:sym typeface="Noto Sans JP"/>
              </a:rPr>
              <a:t>しました</a:t>
            </a:r>
            <a:r>
              <a:rPr lang="en-US" sz="1950" dirty="0">
                <a:solidFill>
                  <a:schemeClr val="dk1"/>
                </a:solidFill>
                <a:latin typeface="Calibri"/>
                <a:ea typeface="Calibri"/>
                <a:cs typeface="Calibri"/>
                <a:sym typeface="Calibri"/>
              </a:rPr>
              <a:t>💪</a:t>
            </a:r>
            <a:endParaRPr sz="1950" dirty="0">
              <a:solidFill>
                <a:schemeClr val="dk1"/>
              </a:solidFill>
              <a:latin typeface="Calibri"/>
              <a:ea typeface="Calibri"/>
              <a:cs typeface="Calibri"/>
              <a:sym typeface="Calibri"/>
            </a:endParaRPr>
          </a:p>
        </p:txBody>
      </p:sp>
      <p:sp>
        <p:nvSpPr>
          <p:cNvPr id="135" name="Google Shape;135;p7"/>
          <p:cNvSpPr/>
          <p:nvPr/>
        </p:nvSpPr>
        <p:spPr>
          <a:xfrm>
            <a:off x="428625" y="1031260"/>
            <a:ext cx="4057800" cy="2005500"/>
          </a:xfrm>
          <a:prstGeom prst="rect">
            <a:avLst/>
          </a:prstGeom>
          <a:solidFill>
            <a:srgbClr val="FFFFFF"/>
          </a:solidFill>
          <a:ln w="9525" cap="flat" cmpd="sng">
            <a:solidFill>
              <a:srgbClr val="CBD5E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7"/>
          <p:cNvSpPr/>
          <p:nvPr/>
        </p:nvSpPr>
        <p:spPr>
          <a:xfrm>
            <a:off x="428625" y="1049766"/>
            <a:ext cx="4050600" cy="555300"/>
          </a:xfrm>
          <a:prstGeom prst="rect">
            <a:avLst/>
          </a:prstGeom>
          <a:solidFill>
            <a:srgbClr val="3B82F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7" name="Google Shape;137;p7"/>
          <p:cNvSpPr/>
          <p:nvPr/>
        </p:nvSpPr>
        <p:spPr>
          <a:xfrm>
            <a:off x="428625" y="1049766"/>
            <a:ext cx="4050600" cy="589643"/>
          </a:xfrm>
          <a:prstGeom prst="rect">
            <a:avLst/>
          </a:prstGeom>
          <a:noFill/>
          <a:ln>
            <a:noFill/>
          </a:ln>
        </p:spPr>
        <p:txBody>
          <a:bodyPr spcFirstLastPara="1" wrap="square" lIns="170050" tIns="170050" rIns="170050" bIns="170050" anchor="t" anchorCtr="0">
            <a:spAutoFit/>
          </a:bodyPr>
          <a:lstStyle/>
          <a:p>
            <a:pPr marL="0" marR="0" lvl="0" indent="0" algn="ctr" rtl="0">
              <a:spcBef>
                <a:spcPts val="0"/>
              </a:spcBef>
              <a:spcAft>
                <a:spcPts val="0"/>
              </a:spcAft>
              <a:buClr>
                <a:srgbClr val="FFFFFF"/>
              </a:buClr>
              <a:buSzPts val="1300"/>
              <a:buFont typeface="Noto Sans JP"/>
              <a:buNone/>
            </a:pPr>
            <a:r>
              <a:rPr lang="en-US" sz="1600" b="1" dirty="0" err="1">
                <a:solidFill>
                  <a:srgbClr val="FFFFFF"/>
                </a:solidFill>
                <a:latin typeface="Noto Sans JP"/>
                <a:ea typeface="Noto Sans JP"/>
                <a:cs typeface="Noto Sans JP"/>
                <a:sym typeface="Noto Sans JP"/>
              </a:rPr>
              <a:t>透析中の運動プログラム</a:t>
            </a:r>
            <a:endParaRPr sz="1600" dirty="0">
              <a:solidFill>
                <a:schemeClr val="dk1"/>
              </a:solidFill>
              <a:latin typeface="Calibri"/>
              <a:ea typeface="Calibri"/>
              <a:cs typeface="Calibri"/>
              <a:sym typeface="Calibri"/>
            </a:endParaRPr>
          </a:p>
        </p:txBody>
      </p:sp>
      <p:sp>
        <p:nvSpPr>
          <p:cNvPr id="138" name="Google Shape;138;p7"/>
          <p:cNvSpPr/>
          <p:nvPr/>
        </p:nvSpPr>
        <p:spPr>
          <a:xfrm>
            <a:off x="514349" y="1915585"/>
            <a:ext cx="3510395" cy="258532"/>
          </a:xfrm>
          <a:prstGeom prst="rect">
            <a:avLst/>
          </a:prstGeom>
          <a:noFill/>
          <a:ln>
            <a:noFill/>
          </a:ln>
        </p:spPr>
        <p:txBody>
          <a:bodyPr spcFirstLastPara="1" wrap="square" lIns="297675" tIns="0" rIns="0" bIns="0" anchor="t" anchorCtr="0">
            <a:spAutoFit/>
          </a:bodyPr>
          <a:lstStyle/>
          <a:p>
            <a:pPr marL="0" marR="0" lvl="0" indent="0" algn="l" rtl="0">
              <a:lnSpc>
                <a:spcPct val="120000"/>
              </a:lnSpc>
              <a:spcBef>
                <a:spcPts val="0"/>
              </a:spcBef>
              <a:spcAft>
                <a:spcPts val="0"/>
              </a:spcAft>
              <a:buClr>
                <a:srgbClr val="334155"/>
              </a:buClr>
              <a:buSzPts val="1150"/>
              <a:buFont typeface="Noto Sans JP"/>
              <a:buNone/>
            </a:pPr>
            <a:r>
              <a:rPr lang="en-US" dirty="0" err="1">
                <a:solidFill>
                  <a:srgbClr val="334155"/>
                </a:solidFill>
                <a:latin typeface="Noto Sans JP"/>
                <a:ea typeface="Noto Sans JP"/>
                <a:cs typeface="Noto Sans JP"/>
                <a:sym typeface="Noto Sans JP"/>
              </a:rPr>
              <a:t>ベッド上での上下肢</a:t>
            </a:r>
            <a:r>
              <a:rPr lang="ja-JP" altLang="en-US" dirty="0">
                <a:solidFill>
                  <a:srgbClr val="334155"/>
                </a:solidFill>
                <a:latin typeface="Noto Sans JP"/>
                <a:ea typeface="Noto Sans JP"/>
                <a:cs typeface="Noto Sans JP"/>
                <a:sym typeface="Noto Sans JP"/>
              </a:rPr>
              <a:t>筋力トレーニング</a:t>
            </a:r>
            <a:endParaRPr dirty="0">
              <a:solidFill>
                <a:schemeClr val="dk1"/>
              </a:solidFill>
              <a:latin typeface="Calibri"/>
              <a:ea typeface="Calibri"/>
              <a:cs typeface="Calibri"/>
              <a:sym typeface="Calibri"/>
            </a:endParaRPr>
          </a:p>
        </p:txBody>
      </p:sp>
      <p:sp>
        <p:nvSpPr>
          <p:cNvPr id="139" name="Google Shape;139;p7"/>
          <p:cNvSpPr/>
          <p:nvPr/>
        </p:nvSpPr>
        <p:spPr>
          <a:xfrm>
            <a:off x="514350" y="2222767"/>
            <a:ext cx="3879056" cy="258532"/>
          </a:xfrm>
          <a:prstGeom prst="rect">
            <a:avLst/>
          </a:prstGeom>
          <a:noFill/>
          <a:ln>
            <a:noFill/>
          </a:ln>
        </p:spPr>
        <p:txBody>
          <a:bodyPr spcFirstLastPara="1" wrap="square" lIns="297675" tIns="0" rIns="0" bIns="0" anchor="t" anchorCtr="0">
            <a:spAutoFit/>
          </a:bodyPr>
          <a:lstStyle/>
          <a:p>
            <a:pPr marL="0" marR="0" lvl="0" indent="0" algn="l" rtl="0">
              <a:lnSpc>
                <a:spcPct val="120000"/>
              </a:lnSpc>
              <a:spcBef>
                <a:spcPts val="0"/>
              </a:spcBef>
              <a:spcAft>
                <a:spcPts val="0"/>
              </a:spcAft>
              <a:buClr>
                <a:srgbClr val="334155"/>
              </a:buClr>
              <a:buSzPts val="1150"/>
              <a:buFont typeface="Noto Sans JP"/>
              <a:buNone/>
            </a:pPr>
            <a:r>
              <a:rPr lang="en-US" dirty="0" err="1">
                <a:solidFill>
                  <a:srgbClr val="334155"/>
                </a:solidFill>
                <a:latin typeface="Noto Sans JP"/>
                <a:ea typeface="Noto Sans JP"/>
                <a:cs typeface="Noto Sans JP"/>
                <a:sym typeface="Noto Sans JP"/>
              </a:rPr>
              <a:t>ストレッチ</a:t>
            </a:r>
            <a:endParaRPr dirty="0">
              <a:solidFill>
                <a:schemeClr val="dk1"/>
              </a:solidFill>
              <a:latin typeface="Calibri"/>
              <a:ea typeface="Calibri"/>
              <a:cs typeface="Calibri"/>
              <a:sym typeface="Calibri"/>
            </a:endParaRPr>
          </a:p>
        </p:txBody>
      </p:sp>
      <p:sp>
        <p:nvSpPr>
          <p:cNvPr id="140" name="Google Shape;140;p7"/>
          <p:cNvSpPr/>
          <p:nvPr/>
        </p:nvSpPr>
        <p:spPr>
          <a:xfrm>
            <a:off x="4650581" y="1049766"/>
            <a:ext cx="4064700" cy="2005500"/>
          </a:xfrm>
          <a:prstGeom prst="rect">
            <a:avLst/>
          </a:prstGeom>
          <a:solidFill>
            <a:srgbClr val="FFFFFF"/>
          </a:solidFill>
          <a:ln w="9525" cap="flat" cmpd="sng">
            <a:solidFill>
              <a:srgbClr val="CBD5E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1" name="Google Shape;141;p7" descr="preencoded.png"/>
          <p:cNvPicPr preferRelativeResize="0"/>
          <p:nvPr/>
        </p:nvPicPr>
        <p:blipFill rotWithShape="1">
          <a:blip r:embed="rId4">
            <a:alphaModFix/>
          </a:blip>
          <a:srcRect/>
          <a:stretch/>
        </p:blipFill>
        <p:spPr>
          <a:xfrm>
            <a:off x="514350" y="1929873"/>
            <a:ext cx="142875" cy="214313"/>
          </a:xfrm>
          <a:prstGeom prst="rect">
            <a:avLst/>
          </a:prstGeom>
          <a:noFill/>
          <a:ln>
            <a:noFill/>
          </a:ln>
        </p:spPr>
      </p:pic>
      <p:pic>
        <p:nvPicPr>
          <p:cNvPr id="142" name="Google Shape;142;p7" descr="preencoded.png"/>
          <p:cNvPicPr preferRelativeResize="0"/>
          <p:nvPr/>
        </p:nvPicPr>
        <p:blipFill rotWithShape="1">
          <a:blip r:embed="rId4">
            <a:alphaModFix/>
          </a:blip>
          <a:srcRect/>
          <a:stretch/>
        </p:blipFill>
        <p:spPr>
          <a:xfrm>
            <a:off x="514350" y="2237054"/>
            <a:ext cx="142875" cy="214313"/>
          </a:xfrm>
          <a:prstGeom prst="rect">
            <a:avLst/>
          </a:prstGeom>
          <a:noFill/>
          <a:ln>
            <a:noFill/>
          </a:ln>
        </p:spPr>
      </p:pic>
      <p:sp>
        <p:nvSpPr>
          <p:cNvPr id="143" name="Google Shape;143;p7"/>
          <p:cNvSpPr/>
          <p:nvPr/>
        </p:nvSpPr>
        <p:spPr>
          <a:xfrm>
            <a:off x="4657725" y="1038532"/>
            <a:ext cx="4057800" cy="555300"/>
          </a:xfrm>
          <a:prstGeom prst="rect">
            <a:avLst/>
          </a:prstGeom>
          <a:solidFill>
            <a:srgbClr val="F973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7"/>
          <p:cNvSpPr/>
          <p:nvPr/>
        </p:nvSpPr>
        <p:spPr>
          <a:xfrm>
            <a:off x="4657725" y="1049766"/>
            <a:ext cx="4057800" cy="589643"/>
          </a:xfrm>
          <a:prstGeom prst="rect">
            <a:avLst/>
          </a:prstGeom>
          <a:noFill/>
          <a:ln>
            <a:noFill/>
          </a:ln>
        </p:spPr>
        <p:txBody>
          <a:bodyPr spcFirstLastPara="1" wrap="square" lIns="170050" tIns="170050" rIns="170050" bIns="170050" anchor="t" anchorCtr="0">
            <a:spAutoFit/>
          </a:bodyPr>
          <a:lstStyle/>
          <a:p>
            <a:pPr marL="0" marR="0" lvl="0" indent="0" algn="ctr" rtl="0">
              <a:spcBef>
                <a:spcPts val="0"/>
              </a:spcBef>
              <a:spcAft>
                <a:spcPts val="0"/>
              </a:spcAft>
              <a:buClr>
                <a:srgbClr val="FFFFFF"/>
              </a:buClr>
              <a:buSzPts val="1300"/>
              <a:buFont typeface="Noto Sans JP"/>
              <a:buNone/>
            </a:pPr>
            <a:r>
              <a:rPr lang="en-US" sz="1600" b="1" dirty="0" err="1">
                <a:solidFill>
                  <a:srgbClr val="FFFFFF"/>
                </a:solidFill>
                <a:latin typeface="Noto Sans JP"/>
                <a:ea typeface="Noto Sans JP"/>
                <a:cs typeface="Noto Sans JP"/>
                <a:sym typeface="Noto Sans JP"/>
              </a:rPr>
              <a:t>透析前・後の運動プログラム</a:t>
            </a:r>
            <a:endParaRPr sz="1600" dirty="0">
              <a:solidFill>
                <a:schemeClr val="dk1"/>
              </a:solidFill>
              <a:latin typeface="Calibri"/>
              <a:ea typeface="Calibri"/>
              <a:cs typeface="Calibri"/>
              <a:sym typeface="Calibri"/>
            </a:endParaRPr>
          </a:p>
        </p:txBody>
      </p:sp>
      <p:sp>
        <p:nvSpPr>
          <p:cNvPr id="145" name="Google Shape;145;p7"/>
          <p:cNvSpPr/>
          <p:nvPr/>
        </p:nvSpPr>
        <p:spPr>
          <a:xfrm>
            <a:off x="4743450" y="1910249"/>
            <a:ext cx="3867150" cy="258532"/>
          </a:xfrm>
          <a:prstGeom prst="rect">
            <a:avLst/>
          </a:prstGeom>
          <a:noFill/>
          <a:ln>
            <a:noFill/>
          </a:ln>
        </p:spPr>
        <p:txBody>
          <a:bodyPr spcFirstLastPara="1" wrap="square" lIns="297675" tIns="0" rIns="0" bIns="0" anchor="t" anchorCtr="0">
            <a:spAutoFit/>
          </a:bodyPr>
          <a:lstStyle/>
          <a:p>
            <a:pPr marL="0" marR="0" lvl="0" indent="0" algn="l" rtl="0">
              <a:lnSpc>
                <a:spcPct val="120000"/>
              </a:lnSpc>
              <a:spcBef>
                <a:spcPts val="0"/>
              </a:spcBef>
              <a:spcAft>
                <a:spcPts val="0"/>
              </a:spcAft>
              <a:buClr>
                <a:srgbClr val="334155"/>
              </a:buClr>
              <a:buSzPts val="1150"/>
              <a:buFont typeface="Noto Sans JP"/>
              <a:buNone/>
            </a:pPr>
            <a:r>
              <a:rPr lang="en-US" dirty="0" err="1">
                <a:solidFill>
                  <a:srgbClr val="334155"/>
                </a:solidFill>
                <a:latin typeface="Noto Sans JP"/>
                <a:ea typeface="Noto Sans JP"/>
                <a:cs typeface="Noto Sans JP"/>
                <a:sym typeface="Noto Sans JP"/>
              </a:rPr>
              <a:t>椅子座位やベッド上での</a:t>
            </a:r>
            <a:r>
              <a:rPr lang="ja-JP" altLang="en-US" dirty="0">
                <a:solidFill>
                  <a:srgbClr val="334155"/>
                </a:solidFill>
                <a:latin typeface="Noto Sans JP"/>
                <a:ea typeface="Noto Sans JP"/>
                <a:cs typeface="Noto Sans JP"/>
                <a:sym typeface="Noto Sans JP"/>
              </a:rPr>
              <a:t>筋力トレーニング</a:t>
            </a:r>
            <a:endParaRPr dirty="0">
              <a:solidFill>
                <a:schemeClr val="dk1"/>
              </a:solidFill>
              <a:latin typeface="Calibri"/>
              <a:ea typeface="Calibri"/>
              <a:cs typeface="Calibri"/>
              <a:sym typeface="Calibri"/>
            </a:endParaRPr>
          </a:p>
        </p:txBody>
      </p:sp>
      <p:sp>
        <p:nvSpPr>
          <p:cNvPr id="146" name="Google Shape;146;p7"/>
          <p:cNvSpPr/>
          <p:nvPr/>
        </p:nvSpPr>
        <p:spPr>
          <a:xfrm>
            <a:off x="4743449" y="2217431"/>
            <a:ext cx="3624695" cy="258532"/>
          </a:xfrm>
          <a:prstGeom prst="rect">
            <a:avLst/>
          </a:prstGeom>
          <a:noFill/>
          <a:ln>
            <a:noFill/>
          </a:ln>
        </p:spPr>
        <p:txBody>
          <a:bodyPr spcFirstLastPara="1" wrap="square" lIns="297675" tIns="0" rIns="0" bIns="0" anchor="t" anchorCtr="0">
            <a:spAutoFit/>
          </a:bodyPr>
          <a:lstStyle/>
          <a:p>
            <a:pPr marL="0" marR="0" lvl="0" indent="0" algn="l" rtl="0">
              <a:lnSpc>
                <a:spcPct val="120000"/>
              </a:lnSpc>
              <a:spcBef>
                <a:spcPts val="0"/>
              </a:spcBef>
              <a:spcAft>
                <a:spcPts val="0"/>
              </a:spcAft>
              <a:buNone/>
            </a:pPr>
            <a:r>
              <a:rPr lang="en-US" dirty="0" err="1">
                <a:solidFill>
                  <a:srgbClr val="334155"/>
                </a:solidFill>
                <a:latin typeface="Noto Sans JP"/>
                <a:ea typeface="Noto Sans JP"/>
                <a:cs typeface="Noto Sans JP"/>
                <a:sym typeface="Noto Sans JP"/>
              </a:rPr>
              <a:t>エルゴメータ</a:t>
            </a:r>
            <a:r>
              <a:rPr lang="en-US" dirty="0">
                <a:solidFill>
                  <a:srgbClr val="334155"/>
                </a:solidFill>
                <a:latin typeface="Noto Sans JP"/>
                <a:ea typeface="Noto Sans JP"/>
                <a:cs typeface="Noto Sans JP"/>
                <a:sym typeface="Noto Sans JP"/>
              </a:rPr>
              <a:t>ー（</a:t>
            </a:r>
            <a:r>
              <a:rPr lang="en-US" dirty="0" err="1">
                <a:solidFill>
                  <a:srgbClr val="334155"/>
                </a:solidFill>
                <a:latin typeface="Noto Sans JP"/>
                <a:ea typeface="Noto Sans JP"/>
                <a:cs typeface="Noto Sans JP"/>
                <a:sym typeface="Noto Sans JP"/>
              </a:rPr>
              <a:t>自転車こぎ</a:t>
            </a:r>
            <a:r>
              <a:rPr lang="en-US" dirty="0">
                <a:solidFill>
                  <a:srgbClr val="334155"/>
                </a:solidFill>
                <a:latin typeface="Noto Sans JP"/>
                <a:ea typeface="Noto Sans JP"/>
                <a:cs typeface="Noto Sans JP"/>
                <a:sym typeface="Noto Sans JP"/>
              </a:rPr>
              <a:t>）</a:t>
            </a:r>
            <a:endParaRPr dirty="0">
              <a:solidFill>
                <a:schemeClr val="dk1"/>
              </a:solidFill>
              <a:latin typeface="Calibri"/>
              <a:ea typeface="Calibri"/>
              <a:cs typeface="Calibri"/>
              <a:sym typeface="Calibri"/>
            </a:endParaRPr>
          </a:p>
        </p:txBody>
      </p:sp>
      <p:sp>
        <p:nvSpPr>
          <p:cNvPr id="147" name="Google Shape;147;p7"/>
          <p:cNvSpPr/>
          <p:nvPr/>
        </p:nvSpPr>
        <p:spPr>
          <a:xfrm>
            <a:off x="4743450" y="2547079"/>
            <a:ext cx="3886200" cy="258532"/>
          </a:xfrm>
          <a:prstGeom prst="rect">
            <a:avLst/>
          </a:prstGeom>
          <a:noFill/>
          <a:ln>
            <a:noFill/>
          </a:ln>
        </p:spPr>
        <p:txBody>
          <a:bodyPr spcFirstLastPara="1" wrap="square" lIns="297675" tIns="0" rIns="0" bIns="0" anchor="t" anchorCtr="0">
            <a:spAutoFit/>
          </a:bodyPr>
          <a:lstStyle/>
          <a:p>
            <a:pPr marL="0" marR="0" lvl="0" indent="0" algn="l" rtl="0">
              <a:lnSpc>
                <a:spcPct val="120000"/>
              </a:lnSpc>
              <a:spcBef>
                <a:spcPts val="0"/>
              </a:spcBef>
              <a:spcAft>
                <a:spcPts val="0"/>
              </a:spcAft>
              <a:buClr>
                <a:srgbClr val="334155"/>
              </a:buClr>
              <a:buSzPts val="1150"/>
              <a:buFont typeface="Noto Sans JP"/>
              <a:buNone/>
            </a:pPr>
            <a:r>
              <a:rPr lang="en-US" dirty="0" err="1">
                <a:solidFill>
                  <a:srgbClr val="334155"/>
                </a:solidFill>
                <a:latin typeface="Noto Sans JP"/>
                <a:ea typeface="Noto Sans JP"/>
                <a:cs typeface="Noto Sans JP"/>
                <a:sym typeface="Noto Sans JP"/>
              </a:rPr>
              <a:t>バランス・柔軟性トレーニング</a:t>
            </a:r>
            <a:endParaRPr dirty="0">
              <a:solidFill>
                <a:schemeClr val="dk1"/>
              </a:solidFill>
              <a:latin typeface="Calibri"/>
              <a:ea typeface="Calibri"/>
              <a:cs typeface="Calibri"/>
              <a:sym typeface="Calibri"/>
            </a:endParaRPr>
          </a:p>
        </p:txBody>
      </p:sp>
      <p:pic>
        <p:nvPicPr>
          <p:cNvPr id="148" name="Google Shape;148;p7" descr="preencoded.png"/>
          <p:cNvPicPr preferRelativeResize="0"/>
          <p:nvPr/>
        </p:nvPicPr>
        <p:blipFill rotWithShape="1">
          <a:blip r:embed="rId4">
            <a:alphaModFix/>
          </a:blip>
          <a:srcRect/>
          <a:stretch/>
        </p:blipFill>
        <p:spPr>
          <a:xfrm>
            <a:off x="4756420" y="1915040"/>
            <a:ext cx="142875" cy="214313"/>
          </a:xfrm>
          <a:prstGeom prst="rect">
            <a:avLst/>
          </a:prstGeom>
          <a:noFill/>
          <a:ln>
            <a:noFill/>
          </a:ln>
        </p:spPr>
      </p:pic>
      <p:pic>
        <p:nvPicPr>
          <p:cNvPr id="149" name="Google Shape;149;p7" descr="preencoded.png"/>
          <p:cNvPicPr preferRelativeResize="0"/>
          <p:nvPr/>
        </p:nvPicPr>
        <p:blipFill rotWithShape="1">
          <a:blip r:embed="rId4">
            <a:alphaModFix/>
          </a:blip>
          <a:srcRect/>
          <a:stretch/>
        </p:blipFill>
        <p:spPr>
          <a:xfrm>
            <a:off x="4754241" y="2262575"/>
            <a:ext cx="142875" cy="214313"/>
          </a:xfrm>
          <a:prstGeom prst="rect">
            <a:avLst/>
          </a:prstGeom>
          <a:noFill/>
          <a:ln>
            <a:noFill/>
          </a:ln>
        </p:spPr>
      </p:pic>
      <p:pic>
        <p:nvPicPr>
          <p:cNvPr id="150" name="Google Shape;150;p7" descr="preencoded.png"/>
          <p:cNvPicPr preferRelativeResize="0"/>
          <p:nvPr/>
        </p:nvPicPr>
        <p:blipFill rotWithShape="1">
          <a:blip r:embed="rId4">
            <a:alphaModFix/>
          </a:blip>
          <a:srcRect/>
          <a:stretch/>
        </p:blipFill>
        <p:spPr>
          <a:xfrm>
            <a:off x="4759841" y="2600001"/>
            <a:ext cx="142875" cy="214313"/>
          </a:xfrm>
          <a:prstGeom prst="rect">
            <a:avLst/>
          </a:prstGeom>
          <a:noFill/>
          <a:ln>
            <a:noFill/>
          </a:ln>
        </p:spPr>
      </p:pic>
      <p:sp>
        <p:nvSpPr>
          <p:cNvPr id="151" name="Google Shape;151;p7"/>
          <p:cNvSpPr/>
          <p:nvPr/>
        </p:nvSpPr>
        <p:spPr>
          <a:xfrm>
            <a:off x="428625" y="4165935"/>
            <a:ext cx="8286900" cy="526800"/>
          </a:xfrm>
          <a:prstGeom prst="rect">
            <a:avLst/>
          </a:prstGeom>
          <a:solidFill>
            <a:srgbClr val="1E3A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152;p7"/>
          <p:cNvSpPr/>
          <p:nvPr/>
        </p:nvSpPr>
        <p:spPr>
          <a:xfrm>
            <a:off x="428625" y="4142860"/>
            <a:ext cx="8286900" cy="28500"/>
          </a:xfrm>
          <a:prstGeom prst="rect">
            <a:avLst/>
          </a:prstGeom>
          <a:solidFill>
            <a:srgbClr val="F973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7"/>
          <p:cNvSpPr/>
          <p:nvPr/>
        </p:nvSpPr>
        <p:spPr>
          <a:xfrm>
            <a:off x="235528" y="4165307"/>
            <a:ext cx="8679872" cy="520878"/>
          </a:xfrm>
          <a:prstGeom prst="rect">
            <a:avLst/>
          </a:prstGeom>
          <a:noFill/>
          <a:ln>
            <a:noFill/>
          </a:ln>
        </p:spPr>
        <p:txBody>
          <a:bodyPr spcFirstLastPara="1" wrap="square" lIns="136000" tIns="136000" rIns="136000" bIns="136000" anchor="t" anchorCtr="0">
            <a:spAutoFit/>
          </a:bodyPr>
          <a:lstStyle/>
          <a:p>
            <a:pPr marL="0" marR="0" lvl="0" indent="0" algn="ctr" rtl="0">
              <a:spcBef>
                <a:spcPts val="0"/>
              </a:spcBef>
              <a:spcAft>
                <a:spcPts val="0"/>
              </a:spcAft>
              <a:buClr>
                <a:srgbClr val="FFFFFF"/>
              </a:buClr>
              <a:buSzPts val="1300"/>
              <a:buFont typeface="Noto Sans JP"/>
              <a:buNone/>
            </a:pPr>
            <a:r>
              <a:rPr lang="en-US" sz="1600" b="1" dirty="0" err="1">
                <a:solidFill>
                  <a:srgbClr val="FFFFFF"/>
                </a:solidFill>
                <a:latin typeface="Noto Sans JP"/>
                <a:ea typeface="Noto Sans JP"/>
                <a:cs typeface="Noto Sans JP"/>
                <a:sym typeface="Noto Sans JP"/>
              </a:rPr>
              <a:t>待ち時間を「運動の機会」に変えることで、継続的な身体活動量の確保を目指しています</a:t>
            </a:r>
            <a:r>
              <a:rPr lang="ja-JP" altLang="en-US" sz="1600" b="1" dirty="0">
                <a:solidFill>
                  <a:srgbClr val="FFFFFF"/>
                </a:solidFill>
                <a:latin typeface="Noto Sans JP"/>
                <a:ea typeface="Noto Sans JP"/>
                <a:cs typeface="Noto Sans JP"/>
                <a:sym typeface="Noto Sans JP"/>
              </a:rPr>
              <a:t>！</a:t>
            </a:r>
            <a:endParaRPr sz="1600" dirty="0">
              <a:solidFill>
                <a:schemeClr val="dk1"/>
              </a:solidFill>
              <a:latin typeface="Calibri"/>
              <a:ea typeface="Calibri"/>
              <a:cs typeface="Calibri"/>
              <a:sym typeface="Calibri"/>
            </a:endParaRPr>
          </a:p>
        </p:txBody>
      </p:sp>
      <p:sp>
        <p:nvSpPr>
          <p:cNvPr id="154" name="Google Shape;154;p7"/>
          <p:cNvSpPr/>
          <p:nvPr/>
        </p:nvSpPr>
        <p:spPr>
          <a:xfrm>
            <a:off x="528637" y="2523258"/>
            <a:ext cx="3385272" cy="258532"/>
          </a:xfrm>
          <a:prstGeom prst="rect">
            <a:avLst/>
          </a:prstGeom>
          <a:noFill/>
          <a:ln>
            <a:noFill/>
          </a:ln>
        </p:spPr>
        <p:txBody>
          <a:bodyPr spcFirstLastPara="1" wrap="square" lIns="297675" tIns="0" rIns="0" bIns="0" anchor="t" anchorCtr="0">
            <a:spAutoFit/>
          </a:bodyPr>
          <a:lstStyle/>
          <a:p>
            <a:pPr marL="0" marR="0" lvl="0" indent="0" algn="l" rtl="0">
              <a:lnSpc>
                <a:spcPct val="120000"/>
              </a:lnSpc>
              <a:spcBef>
                <a:spcPts val="0"/>
              </a:spcBef>
              <a:spcAft>
                <a:spcPts val="0"/>
              </a:spcAft>
              <a:buClr>
                <a:srgbClr val="334155"/>
              </a:buClr>
              <a:buSzPts val="1150"/>
              <a:buFont typeface="Noto Sans JP"/>
              <a:buNone/>
            </a:pPr>
            <a:r>
              <a:rPr lang="en-US">
                <a:solidFill>
                  <a:srgbClr val="334155"/>
                </a:solidFill>
                <a:latin typeface="Noto Sans JP"/>
                <a:ea typeface="Noto Sans JP"/>
                <a:cs typeface="Noto Sans JP"/>
                <a:sym typeface="Noto Sans JP"/>
              </a:rPr>
              <a:t>エルゴメーター（自転車こぎ）</a:t>
            </a:r>
            <a:endParaRPr>
              <a:solidFill>
                <a:schemeClr val="dk1"/>
              </a:solidFill>
              <a:latin typeface="Calibri"/>
              <a:ea typeface="Calibri"/>
              <a:cs typeface="Calibri"/>
              <a:sym typeface="Calibri"/>
            </a:endParaRPr>
          </a:p>
        </p:txBody>
      </p:sp>
      <p:pic>
        <p:nvPicPr>
          <p:cNvPr id="155" name="Google Shape;155;p7" descr="preencoded.png"/>
          <p:cNvPicPr preferRelativeResize="0"/>
          <p:nvPr/>
        </p:nvPicPr>
        <p:blipFill rotWithShape="1">
          <a:blip r:embed="rId4">
            <a:alphaModFix/>
          </a:blip>
          <a:srcRect/>
          <a:stretch/>
        </p:blipFill>
        <p:spPr>
          <a:xfrm>
            <a:off x="515667" y="2537092"/>
            <a:ext cx="142875" cy="214313"/>
          </a:xfrm>
          <a:prstGeom prst="rect">
            <a:avLst/>
          </a:prstGeom>
          <a:noFill/>
          <a:ln>
            <a:noFill/>
          </a:ln>
        </p:spPr>
      </p:pic>
      <p:sp>
        <p:nvSpPr>
          <p:cNvPr id="156" name="Google Shape;156;p7"/>
          <p:cNvSpPr txBox="1"/>
          <p:nvPr/>
        </p:nvSpPr>
        <p:spPr>
          <a:xfrm>
            <a:off x="2089425" y="4044025"/>
            <a:ext cx="6470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80;p8"/>
          <p:cNvSpPr/>
          <p:nvPr/>
        </p:nvSpPr>
        <p:spPr>
          <a:xfrm>
            <a:off x="0" y="0"/>
            <a:ext cx="9144000" cy="800100"/>
          </a:xfrm>
          <a:prstGeom prst="rect">
            <a:avLst/>
          </a:prstGeom>
          <a:solidFill>
            <a:srgbClr val="1E3A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81;p8"/>
          <p:cNvSpPr/>
          <p:nvPr/>
        </p:nvSpPr>
        <p:spPr>
          <a:xfrm>
            <a:off x="428625" y="256517"/>
            <a:ext cx="6513314" cy="36933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1800"/>
              <a:buFont typeface="Noto Sans JP"/>
              <a:buNone/>
            </a:pPr>
            <a:r>
              <a:rPr lang="ja-JP" altLang="en-US" sz="2400" dirty="0">
                <a:solidFill>
                  <a:schemeClr val="bg1"/>
                </a:solidFill>
                <a:latin typeface="Calibri"/>
                <a:ea typeface="Calibri"/>
                <a:cs typeface="Calibri"/>
                <a:sym typeface="Calibri"/>
              </a:rPr>
              <a:t>　　　　　当院における透析中運動療法の風景</a:t>
            </a:r>
            <a:endParaRPr sz="2400" dirty="0">
              <a:solidFill>
                <a:schemeClr val="bg1"/>
              </a:solidFill>
              <a:latin typeface="Calibri"/>
              <a:ea typeface="Calibri"/>
              <a:cs typeface="Calibri"/>
              <a:sym typeface="Calibri"/>
            </a:endParaRPr>
          </a:p>
        </p:txBody>
      </p:sp>
      <p:sp>
        <p:nvSpPr>
          <p:cNvPr id="7170" name="AutoShape 2" descr="data:image/jpeg;base64,/9j/4AAQSkZJRgABAQAAAQABAAD/4gHYSUNDX1BST0ZJTEUAAQEAAAHIAAAAAAQwAABtbnRyUkdCIFhZWiAH4AABAAEAAAAAAABhY3NwAAAAAAAAAAAAAAAAAAAAAAAAAAAAAAAAAAAAAQAA9tYAAQAAAADTLQAAAAAAAAAAAAAAAAAAAAAAAAAAAAAAAAAAAAAAAAAAAAAAAAAAAAAAAAAAAAAAAAAAAAlkZXNjAAAA8AAAACRyWFlaAAABFAAAABRnWFlaAAABKAAAABRiWFlaAAABPAAAABR3dHB0AAABUAAAABRyVFJDAAABZAAAAChnVFJDAAABZAAAAChiVFJDAAABZAAAAChjcHJ0AAABjAAAADxtbHVjAAAAAAAAAAEAAAAMZW5VUwAAAAgAAAAcAHMAUgBHAEJYWVogAAAAAAAAb6IAADj1AAADkFhZWiAAAAAAAABimQAAt4UAABjaWFlaIAAAAAAAACSgAAAPhAAAts9YWVogAAAAAAAA9tYAAQAAAADTLXBhcmEAAAAAAAQAAAACZmYAAPKnAAANWQAAE9AAAApbAAAAAAAAAABtbHVjAAAAAAAAAAEAAAAMZW5VUwAAACAAAAAcAEcAbwBvAGcAbABlACAASQBuAGMALgAgADIAMAAxADb/2wBDAAMCAgICAgMCAgIDAwMDBAYEBAQEBAgGBgUGCQgKCgkICQkKDA8MCgsOCwkJDRENDg8QEBEQCgwSExIQEw8QEBD/2wBDAQMDAwQDBAgEBAgQCwkLEBAQEBAQEBAQEBAQEBAQEBAQEBAQEBAQEBAQEBAQEBAQEBAQEBAQEBAQEBAQEBAQEBD/wAARCAOEBkADASIAAhEBAxEB/8QAHgAAAAcBAQEBAAAAAAAAAAAAAQIDBAUGBwgACQr/xABqEAAABAMEBQcHCAYFCAcFAREBAgMEAAURBhITIQcUIjFBIzJCUWFxgQgVM1JikaEkQ1NygrHB8BY0Y5Ki0SVEc7LhCRcmNVSTwvFFZHSDhNLyRlWjs+IYJzZHVpTDZYWVN1d1pBlmdrT/xAAbAQADAQEBAQEAAAAAAAAAAAAAAQIDBAUGB//EADkRAAIBAwMEAgEDAgYBBAEFAAABAgMREgQhMRMiMkEFURRCYXEGIxUzUoGRoWI0Q7HBJAcWU+Hw/9oADAMBAAIRAxEAPwD6pwQ8HgpggA4X8pCzn6P6SJ3hp8k9MR8n1UUAK+44GjDVHKaikdk+V9ZnWG0ntAROt7EZqeG2SvgB444mDfV3B8PtjjqqWRUBH5z8/GOrfI+tjybuy6jjmKYiZfYONBDwMFe40cnxoOgy1Clk9IkseYlxJwbVVDcCgfIPcNM+ETTeMi2j6LMzuFCfKE7gkMJS3Tc4AEQARDhWHQjWGcrcpvJeg5TG/ilvXu0d/wAYdx3GRn+mmSJzSxip8O/q6gfuHASGAeza99I4taFUbqaup8ybD92Q/EBjv21cuGcWbmUsTC8dw1VTL9e6Il+IBHCVo22p2kd+o4o6L9sKiHgNffGFfxGman5P04836S2re/dJNWazXsxCgU5fgQfGOso4WsnNVJHPJJPE/wDo+YILKfUvbXvKcfeEdxpKkVTKqTmmKBim6wHOKo+ANYi0egLwQAGjUQaPR6PQAMXI0mDT201S/wB0f+GHobobOxo4aj+0EvvKMOQGAAY9Ho9AB6PR6PQAFOFY5V8rRl5r0maOrWcy4+SRMbhsrFN4UAwx1ZHOHlssf9A5JPP/AHfNk9r1bwCID7yxUeQOjEjgomU/rFr74PDGTOU3coYvE+Ys2SUL3GKA/jD6JA9Ho9HoAPR6PR6AD0ej0egA9Ho9HoAPR6PR6AAB3QWDwUwwAILIYkRrhnExBDp4kZyQFZWbxHTFgm8ZuJeptkdoqIm+0W78RMHuizOmsRy6GHyntB9n81D3Rk3iB86F26kveKy9T+qGFubvIIl/CGbsnJn/AD+axc9LEp8x6SJ7L8O4TXlFC/UOYDF/vVimOTcmf6sbRMkc/wCkAmp66z9RY6ZfqVES+8KD4xkSJsRwdSNa0yLJpzRxh9MwXu+6AfhGUIFw46afiFR7km2S58IOQw4XamhvMhrGsCBnCySUNAUiQajFAN1Sc+GBCjtxNu0eTPEInAB44wAG6oMunhwUA4BAAYTQlCi4cyE4CWeAYOSEQCkHIbDUJD9BYkEk+TgqyMSDZLkyQ4csfk+JGSeLOiMO0rwjhw8ZuOU5SGK5VMSATVjQzfJrFhwTUTOzU5itSm7wD8KxR7Tl83zBwz+iUH74nrAzH5QRNTbJeC98c4g9IY4dqHafr3FP3igNfAYzXkaPg2DyNtIqlj9LDKVqKXGVoE9Rcb9k4AYUR94iA9pw6hj6Np8pykfG2RTWYSuYJTBm4wnDdQiyJi9A5RASj7wzj6v6F9ITfSZo7k9qE1PlDhuQrpPikuUOUAQ769cebr6ffmdGln+kuolhMU4ciSCiWPOR1DNROETEh8oENThCkBHO0o80JDlwXk4Sal5SJiaehcyacKNCJ6wRTn3DAa6YtQNQeNfEYMoSFpeknrBMTmXgvd1afjGseTGfDsTGkWzreTzBuo32yOynNeu0zAS0CnAKGirJpxsmlaWM3EgbzTEuHaqAUvG+Q4Up4UqHdGRCSNKqxmZUZvAIBIMIUgxSwcE4zNrhSkhUCwYqcKFLFhcKG6FSBHgLCgFgvKRIAJwqUkeuhChSxSQkCQsKEgCFg5SRZDDgCcKkgpQg5Cw0IVKWFkwghCwqSNLgKEhwUIRSLDggQEssTQPk5Pqx45YBj+p+MKHCMhCBghucsOxCsNzlgAaqlhuYIdnhuIcBgAbCSEjBDg4wicIAE64cPVzYljJh7Dxsb+IsMSJvE7+uNyJEvcndWA98O2laD8O2FnmsfonNdXubKjdRS91AcoD98VDkifCGFPw+6CQrdw/h90FDDUiZFLgRMEAUsKGCAAKQkM8G6Bu90GAIMUsMs8WDlCDASBAIBMEpIOUICFiBASNFywgSHTkPhCKJYllIekLAlCDgWPCFIokCFSlhMoQsUIAyDFLCkAQIOWAlhkghUArBSwoSABRMseWLyfpLm/ay2cuFcq98CX8YKbE1hunh8kcw4hst1O2KhyTLgJLMPVyYbjWP2mW1v9XLsyh8G+I+Wu03DfEw8IhFDp8KZGEOHXv3QIGcTBT5GpcSJsmW4m7CdYdsOpyNeJIlVTxMPEJf9W9n7t8eAeIQwNIZfh4jdukk7J6NwZMBGvWYaVGvHPdD1i3cJp/LFEjqn52CUQJ4AIiIe+Ib2GSBEsOX/wBqp8ACseamUTUIn0Oab2q/ygxTpqM+T+aU2i3g4h4wmUsACjhLV3GH0Lt4puyCPbQS+Ry87yYKHIQnSKURHOgAAdoiIBDoQ1hv6x0v7n+EVS24f0HhqczWEv72Q/AIanjwZscSh84eJvZo8TwSOHR9X3COEW6AV41EQERhUbRs02505g3OQ5y3towhlnnTwiKKo8Z2XaOGd/WLw7JURUvbZq7IVEd3CEtXUeau4eS+X3zpkKsZYopqG6wAo0p4hGqpue5KlZiM+e+eHDJNuoRwkcwKYaNBGlKZ7xyARGLq3/Z8z890VeXy1OVvDuE05e3bnKBUSo5HKO4e8ByiysAUw+UhVIYrcu6kxyBIMG+AgQCsc4Bo9HoEQpAAEeg1AgALAAADxCDm/CCgWDQAJiWPFg4hWPAFIAExJB7ox4QpCKj1mmniKKbHslEfugAXKlyeJ3QzZozDWFdYUOcl7ZLdALvcMSbM6aieJAzB83aJcoO2bml4/ntjRRyTIf8AIyEsegjd23cJkcJ8w8KANIzLCQYBjxix6AADhEZaFtrEndppp3z4JzF7ygJg+IBEqG+AOKeGZP1y3ffABWiv05hYNJ4p05aChr2eYFEPj+MR+iFLV7FpYfPVdLqc32oQUe4dk7QM8PVyS9RVqmX2KlEPGg5d0SOjRPDsXKvbTFT94a1i5E2LMZTEU5SPQUfSQqJImw0EgtBhWEzQhhYAB4QMFikB6PR6CQwCrnUwz4fP6MNR1xRPk9j60PL/AGwQRhMTWQVi+w7ijzY2rt29X8h1RHTy2DjWCSuX3CX0xMYxi8K0p2Q9dIJqek9X85xSEWnyyZzjn+b1MEpeFyoCY3hAicNy6pKqKNyYnPuwa8EeSDETIpibB9ovcOYQMM0sFKMJm3QcRhKAQmdSKlJiqSe2E4laadxvME05kiXhiZlUAO2olGLYcsNXBm+IdTEROq3RE3C+RMR99BEu+ApFNskrrltJ689RMEy+0AnNF1V9IWKPo1+UPJ24xP6wRO7xpQTfjF6VDmfWgEwx+Mej0ABoAsFhNQIVDfCa2+A0jwYr5Q84cea2Urby8iqThQTKLKGqJDhmABnkI0ARrwireTzZiaKTR7OFMImr4ad0ufpK83tGlIY6fLJ2knltEnCjxvqiV9RuYphEbhhyqAiNBAMqBGiaB5UpZ+XtGesJX3swTWUN2EMF0K9W+N4Pc5ni3+5qlrZ0z1zE5VIhLiN4xaXhiAPMm+IdRNM5z+znE9OB1xwqph3yEN6oiGQjThEQWZM8TDT5/qlLT7wD3R1ZRENHDt4m4b6vL3C2KpdNd6IUrnEquqom31hxsXCia76tAH8IgZnbqz8nUw5g4wj+rdGteuIO0ulGzf6NzBRNxyqrc6KZeN8xRAo+8Yzc4xQ4GDJjrjh286btZRb94wjGoaIJNNHDd3rCiRGmwmZQtb5szGoAbg4BXtjN5T6MifqULGn2Jtm3kcvOzb2fnczcHUFQxWLMVAKFCgG1kHAdw8Y4W8mdWLxNMEE9cw007lwvN76ffD2KWjb+Rt3jTz5iyc8wLyJXiIp5gPNMOYFHsEc8+qLjfTU5RPb3Q0hAnhOoQYTQkYcOHYlih1IRu98FBXEgp1P2n7sIEwFCRWmR9YmEzcJp7ZFAR9wV/GJx+71dudTn3CibndQVzihWaPaj9KHDhNNoSzipTqGvVFwZURC7dp0QCta8QCKjF3B9yLwgjhp4cCeAUcJp3MRS5sw0cTFmnyijhIhPWMoAB793xhWBs6Mj0ej0d5BnOnuz/wCkOjOappkvqsbj5Pr5ManAO8gnDxj582kQ1dwePqC+aJv2qzJcKpLpnTN3GAQH4DHzc0lyNSTziYStwntsnSrcxTdaZjF+NK9sY1UOLsykJqJqQ6au1Gbgjhv0DeNerxiJSNyh4efN4mJHEbtH0T0B20TthYZk4FSqpE9q9vvhUp6+ICPiEaaJE/SepHFPkn2781zg9n3CnIqmxk9rKm45d9K5lGnEK9UdrgNY76cskYTC3/8AzG++OKtOMo8z2wcJ/wDWFUewoCN4nhQwUjsxwVdN4RwnzMMcQvrZhSnbHNvlQShNOcedE0799uk4vfVExD99AIUa9oQqngSjIWw4jNVv66Y/8+/h3R2JomtnL7UWDkjzWyaxqZEVimMACVRMLp8hGtKlEe6ONZXuJHQPk0MZPNLPzuRvG5Dnl8wEyfASJqgJy06szGCnZGdCXo1l3bm/309j2+bBQU5TL7RoaLoJN02qgKGIRvQpe4cvHhD4m+OkyuHDdAx6PQDGcwNc1dT1FifEafjDsN0R86PhMzuPoqKfumKP4RIwAej0ej0AHo9Ho9AB6Mg8qqTpTTQpO7/PaGRcJ94HAv3HH4Rr8UvTDKvPmjO0srANpaWq4f1yheL7hLWGgHOiuYedNGdlZhW9rEnZmMPbhFAfjWLXGaeTs4FxoXslynMYgn4FMIB8KBGlwMD0ej0BUIQAx6AqEeHdAAMej0FvdkABo9Bb3ZHhCkABo9BINUIABj0EgQGkAA0CCiHAYNUILAAUxIZOW3P5P85/zh/AGDjGUlG4HDHlWSzzXpUxOhMGKDjxLeIP90sYw6PHT/ltyX5RZm0Cae3dXZqG4lCpTFHuAb3dUeuOTnj3kzwZxRGLOe9LLxNS0jjDUvkvD7wyign5O5E7bR3rE8d/2x/viIULyfo47IeJDQu0U5PlISmRuTJCKY8p+eqBmKnyeKRJHYkSTBaIYpokmJ41Yrks5BPb9uIJD0v2ol1lf7sRRQ5T7UIYZ0EIQ7cEhqPpIADG5SG6sOShDNU3KQFWDE9JCrhuonc8IPKm2sOCJxMzaXYbfET6EQ5qMsSlTla4rLVMRmRSJ9uhiN4q1n3GImdv07wXe7/nF2lTbk/z2RlU+zsoLtKXPZfhqYifN50QJjYakaXOpPiNzxnsxbamodP2oqlPIy1FPB3JqyTzU3nsZXvfwhLSEriWkVcfsU/cABSGEhUxHBE/XiRt4GJOMTpnRT/uh8N8X+si3YV9A0dm+QtpD1OaPbJuHnyRwmDjBN0VTGEKl6gpWoBltBHFSSkadoNtu4sXbBvNG6d8hCnTUTvUExBpzeoQEAEB7Iz1NPOJFCWE9z6zFLA3Qjn9DyvbN6ulrFj5qdXDDEMVZO5WmdMwoFeHCCn8sCR/N2Hm32nSIfjWPBmu49RRcuDfxJDVQsYCr5YMv+bsO9+08T/AR+6GanleJqejsGr/AN4+AA+ADE2DCX0dBrJ8nDduPKfajn8/lcKKX0/0HS//AGgP/khqXysHmJydh2/O6UyP+CcGBeDOmRCsJgX8/dGdaHtN8r0oKOJG8l5JVO2/KFa42IDhD1iGoAiYo5GLSoBQajWNMwuyBeRnOPplztRMFHlg5Op7RLyl7nCmBi0EPEIoZYuJh1jR+l/1R4dPwMAG+/7+2KjdCOityc9KKjsjwBSBgwboMUImxtY8UIMUsDdCDp/hBYLHipwqXdBQPAlUxPb+rDxEryVxQpYWKXDhod83bp/KFCJfWMAffC8lfSueTAkrTmhL56mKVEwKHqAV3BX3Q0H8iwDWDxBT+2Fn7PzBxK3Dw+K0NdMUqJxP3jdKIZx6zdq5faRwq3Zpu+SLevKIimBg7KjXLrpFEWy7ixFLCpAghAhUCxWBIoAQqkEEAKQsmEUo2ExYoQqQIShYm6GSTstH5P74WUhtKh5P7UOjfjGQCUIGhwaEKBAA3ULCByw6UCGygQAR74imH8n594L3dXOPOTqN7nJ7Z69l6uYUrlThWu8Yk27dNRNVwptkSL0i1AwjlQYQYnTbuDqOEzKt1eTWTUMY/J13FvDUBClQpugFYqkznykvniTd5K1W53rcCtdadByxwMICBBAT0CggNN/GlIird6RV7Nyt1L1bPzBLWGo3lGptYJfAwCW8IkKFKgFaDXsi8WubuJGniJt/OSN0huTpilT4nAoBU1AzAAGtQAOyM80kPk5w3by+RqEOQiN1Qxi3D3xMYTAN6ggNKUCmUb2xJv6JCVz20DiVy9xPJeyb66UC3kzGvkqF4onTEBAoiGVAOO8B40iabJPFLiady/kXmjX78h698ElyCicraa4nf5FMpk7tdwBStd4hSvYMTMsLh4rxTmJJjd7xyD89kRYpEe5bKYZMO+c/zl1M4ATqqJgABEeyPFGLC5J8j1f/AKimoY3beNn39sV82+IkrDDFNB48kEHAkTcs8AVg0egxd0JEHroQoSAhQCqYmHh/a9WLQDZ0EIJhDp4XlIbEjNspEiAcmSBu9seIXkyQcpYaJPAFIPQIEhYPQYokMSFADjBCBCpQgAEu6Fk90JlhQgQCuHhJZdNnhOHGw0IoGMp6gde4YXJDSdgn5nd/2J/7owJjISxqTiaSfWHjg6rQ7pdRFO6AAJMQwlETZCYBDgOUWwA4BENYgcOycsT/AOrgXwAw0DwiZMEEpXEg8OEUlFFMNOGoipiYeGf1r2VO6kOmbrV+UUuEumDa9b37vfEryEx2hKkmmMoCZCHXT2rvSNWtRhB2ZNnLzzBwpcSSKJjeyHX3QnaSd+a2DeYYvJawkmYpS1E98wFDOoAAVrnuHKMhtFp1ZTxu9s5+i7tJurfbqKGcJgNCmzyoO+mQRrOH0c71EIdrNhZuOT1hPmKl2faAf8axWNIbjV7P4n/WkvviXTWl8jl8slfKk5Miaaiil/gA7Q76592cVnSy4Tb2L1j/AK4gW92mEafh8IzjybeRNJvW8nZslFL5iYY+jLfHaqbdxzEYIrayXuEzuE5e4Vuc68jTPuH8AiOkL7WJHJNYTcKqqsSJmM3LfEpwKXMRAahlWojxrEgeW8oTn8jslvb/AH8Rjtp+JEkJjauXp3MSXu9vaKUqNd4jx4Dlu6qRZGKybxmi42yXy3trIfEOuIRVjiJ4amLcJtcmoJB76xLy0uHL0k8Q57hecY1RN3jxGM9Q9hwHZ/SQYsEu9sDHIWHg8Jl3QeoQADBb3ZBoKIUgANHoECwMBYAhxgI9HoCbAGCEUmyafo0yEv8A54wpB4BDZUrxumdSXqXLhfR3cjfCoRCyFXzprs0cKX9rBTNwLQNqncNAifWHk4q1n0XCln0m7dQ5NYWUMYxeiF7PPtjRS2sKxJyptME0yKOHBFSdHZoNB8AiTu9sKAPEIKbfGZVgI9B4JAI9AGDk48aElTYacA7FSt40Zy+zc4eJp3DOCkxtoaGGl0Bp3fdElYNuonY+SJ/9RT+6sZNaG01vFJHOG9rGZEm6s0UKz3AfVyCAJlugG4RKYwiOdDAG6ka9YwHidl5Um42DEap3i+rs/nONGsREmoHKQuAwkuTk4OmfEThAeNvgboQW/wBseEeIxLHYKbfHgLAQeHcLCZggDFgwmgsFwsEjx+MeOMEhhYIv6KKxZlPXGc1xLlxw8XL4UEv58IsjhXDTP7EVOws1Z6ueVpqfKDrOFjF9gDjx/CALFhlhHDeXpN3HPSKCfuyD4Q6E0GEyf0cEMaAoKIwmXdCkFMEA2hFQeUiiT2wuuWgndrHE0cfKJSm1boompcwxOcRENwgImKHAchi9nCIi06ur2fmHr6ue730y+MNPERWNF/KN5hMFE7h3DoS3S0pQoFD74vC5Ypmjdmp5nSeYh+VUV2cqc4Qr8IuqheTgbyHYADQEeTCPQgsFhJwphp++FTfhEZPxeeb1U5enfcXdkpjUA1d417A4Qt/QzH7ZqeeLQOMPbvmBMpd92kSy66knk7duzUwjpbJTF3lpvp4ws9kCkv1iYauTWOdeKaoGUHcEVWez5uzwmc4eE1giN5TDyDaERNuHId0HeY2gpNkke0k8cJnTUmjs9/o4xgDsyAQDvqFfhFV/SJxL2bhwnMDpKpFG6YqggN8cuA/fDmWTxm4TVeN1L5Cej4Xh3ZD2BSEJTL2erzNwo3v4tEeULlnnlHPXU5rG5m6arppspbV5NJgoeYTRwq4OqbnKGEd3DPhCL+cS/bZqKE1j1fyETkyI31jDTuEITZ4U7orT5mn5wIpz7+19Xsh0U4bHTSpKnCxKSk+GoToH512Ncs7pQsfK5XL7P64410hQKZNNuNwygiIhnu6s6ZRk6Cabe+4U55C3vAKiP3RW9ESatoJ49tZPJwdkyaKKIomWMAIXzgJSjURAKgAhkI76cRCO6hp3VnZGdWuqcdzZ7RaVtH6jN7Z+0kvcTAiphK4TwQpUeJTCIUMHYIRTLE+UEnZtu4s3MG7uYNGiw+bVlFigoVARyIeuQ0DcNa9nGFVfJzZvEzzB5bSYOyK1UvIpkAD133TDWuXv64rMl0OWbmFrJhL2c0mDuVMkSFWUxCkEzkREBIQwBzQDflSvHgHp/wCGT2PPXyNN33Ly88p9mmp8ns+Q/wBZx/IBh7ZbTq4tQpMMSVt27SXs1HSyhVhG7dCpS5gABUePYMVW0ehXRnZ9m3eJpzBU5lgTMVR4cQoPDZzKIcaRMyez+j+R2bmGpyMhG84RBqteUMcVSBkACJhyABHrpv6xjf8Awmxw1Pm6KqYFVc+UxaRPk26cvSJeumNhmOJct2+kRjjyl7UKf9OJJf2Lcv4iP3Rf2thtDcvTSxJHIr90LxnCJVT1p7QjUYnW0s0XytMmr2bkhP7OXkJ9wZxrH4X7K/xqmYU60720cKYf6SOzlP0SlJtV4ZBXsiMX0l24U5Nu8nH1USnAP4Qje1LUWDl7z+j5ey9r5KXZ8KQobSrZNnye3/3KYB4cI3XxUEc8/nl6Oe1Z3pImno5faBxf9XGH7xAIFCzWlSYX1G9k5wf+0KIfEwhG8q6b7Lp+jbzDY6RjFAPcAjCv+fhmpcTZy9Il/wCkcAHvAIf+GUyf8bO073ZHr3ZHyhL5f3lCKbraMv8A9no/yhJTy9fKE/8Ax4S+yxRD/hGPnurE+t/HmfWO92RxN5VFmk5VpDeu8O6lNUSPC+0cQumAOoakEe8Rjmdfy5/KLU9HpEMQnstUPvufhFHtn5SOlS3jgji1FrFXqqJbqaiiZKlDPIAKAAAZjwr2xnKUZi6Mi7TDk1Dp+1Bm62InGJLaQrSKKYnnA/w/lBy6QLQYeH5wufVp/KOdo3jTfs6NsRP3Fn540nDe58nUAxvaJXMPdUI+j2je07e0ln2rgHBD1TDDu9IghUBj4sp6Q7SbCfnQ/wC6H8o7u8ijS04tRZdxZeaTC+7lmzdKYQOZA47IgIDwGoe4eyNaTxdjGrSku47d1xIi501NkC0u3suHbGQ+URKlHkraKDewDlXR5vNvFzr2ZAPVUIg9H0wnknldoLP2gmD164lkyUwXCywnVO3UKVREwm3jQBOWvASDHFlgtMtvJHpUe6O7YWkmc1ZKvlZb8udGUOkdMxgIcgmEaVEAAQrQQEOrPoqcHPc0qVqKJqYfTIa6YvaGWcbL5Os/byjSYrKlVLiM7lI4d7K8uicoh4iQ5h98ZI5bps544TTucqbE2dxr1BGnx90NLT4jPzZNNsmqPiImMUwgJCLBgiNQpSl8Br7Mc1N4M3tsd/zPDcNFW6ahcW6JilvBXZzyDvpBWMzb6piuHBCFIW8Yxsg76jlTxj5e+SNpYmli9ODez9qLQOFW7tZzJVtacGOBVSnEpczCIFG+SlfajvG2rFnbywdoLLs3CSpJmxcy9NREwCGIdMwEoPWAmIOQ8I6/4OWU8ZmpqWgs+h6eeS8n1nRA+8YbHtpY9PJS1cnJ9Z8kH/FHw7fzh43cHbvL+KQwpqFUNW6ctQMA9QgICA9UMgnzjE5O4T6sZdU640cvZ9xppPJPPJE9Ukc3ZTApEzpmM1cFVAoiUchEoiADuyGGLrTJool6gt5hpIs01cE9IitNESKEGgDQxBNUo57hjk7yAJoo80R2wxFNtKZJfZvImp90cd+US7TZ6aLVpp7F9996SY794740uQqffifWZXyg9B6HpNLFl6+qWZJGH3ANYaLeUxoAb+k0t2a+y8Kb7o+LxZqon85ser+RgPOqnrn+MZurY2/HPsot5WPk5t/SaXJD9lYR+4IZuPLE8m9v/wDhQlx/7Mqh/uCPjwacqfSH/ejxZx9Gof4fyiesH459eVvLX8m9L/8ACGQ31Gqo/wDDEa88uPyb1EzpqWodLpHKJTF82rCBgHKm7MBruj5LedVes373+EHLMVPpIOuLoI+pUl8tPyZLHyskjs24mqTJIxzJpoy9S6W+YTDzswzHIOrLhCx/8oHoL+bb2iP/AODD8Tx8tBmf7Q9yDlmX5vDCdb6DoI+ni3+UQ0Np/q9n7Sq/+HSD71IYr/5RrRen6Cxdoj/WUQJ/xjHzVTmSikGF9AqzDoI+ja3+UhsX/V9Hc1P9Z8iX8Bhg4/yk0n/qeix3/wB9Nih/dTGPnkV7CgP1IrqMroo75W/ykq4+g0XNy/Wmwm+5KI5f/KRWkxKNtG8nD+0mCv4FjhUHqkH136PbicmNUYHbS/8AlHNIH9XsPZxL6yyx/wAQ/CGTj/KJ6UFP1ezdnCf92qP3njjUXqkAV2pApyDpwidbr/5QrTOp6NnZxH/wpjfeaGK3l86c1PRv5IT6rEPxEY5WFZT6M5/swomqp9Gf90YluZWEDpFfy5vKAU/9pGiX9mxJT45wxU8tPyhFL3+nhifVZpB+EYAKimH04KCqn0Z/tUCJ7y8KRuK/ld6fHHpNIj3/ALspCfcEMF/Kb04OPSaUJ79l0IRkHKfR/nwgQBx9H/FWJeX7jtSNLc+UDpgcek0mWl+zMlA+4Qhgtpe0kOPSW4np/rTBQfvERii4Dz6M/wC6P8oVLLpgp6Nur9lMw/cELuH2fsT8wtxayaJ4cwtBM3ZCGvFKs6MpdrvpURiKeT2aKJnxJg4P9Y0JFlE4/wDd7j/dm/lHlZJONXOp5vcE2ekiIffBFPImWFjJpyriTQ/KX9oftZwDg/JwjNklE5oqmpfvkUEpr3XWAUPyZ49in3JHlTXcJt1eUgZmPJwxQUw3EOXx+TjSxDIoDRIMVIjhHiMOGp4ZNiXVWhkRXlIMJ4blHEUgGSl3EThiqkpiRINoTckT1j7N6AaGuJyeHEav6SLKjL01G+JWIWYS5RvynQvRCmaODLFYhmmoodwp80XZ7x/wi0zCWaw3PhpxTJcynDO4o3UOluNwEKxeZM/cOEya5sHu3Te14Ry1Jd1zvpw7bGeqIOJW85O/zo0CQOsRMnJ7ByxJhIpfMLmImQ0P1pW3Zp4aadwhCxm6htCg4O5EzuYam3xE29890bpYpB7PzCcKHeOE7l/o7vd4RfVE26inKRIoEb4fQ/PVE9XBbDqUuryY6gzcS9x6P0RoVtFMVHE0ScJqXPk4F8QvB9whF2nzRu4Uw29w5yVvXfzvihz5somoRRToR006mbuclWk4eJDvEsNTE/i9buh9IHerzBJT1OdD5vKlJpZ9w8T21WVLxeNB7Ih2ZsNTE9QwfajpayOJrGRvUsfKPG5FE/VCHZllIc6F27OcMyaw3IrcMdPa+rUPxjVj2Sl/zbNIhP7MI8edPuZ6kK+MTIQxOEFMKkbESy0vT/qaX+7CB/Rln/sxf92H8onpofXyMaUBT8mCCX1P/N7NeuNsTkLNP+rk/dhu9kLNwmq3cMyKkVKKahcgvAO8K0yqGVeETiProymUTd5I5g0mkveHaO2igLN3Ce9FUMr1d+4aCG4QMIDkIx27oY0sS/SpI/lCaTe0EvTAswalNlvECqpgOdw1K0Gt0ahWgBHDc8lDizcw1NS+qycV1VwYudd4pnH1i8BHIQ3bspKyFrZxYueNLQSN5q71oYcMxsyGIbIxThWpijSggA5ZCG6JcMS2+oj6XN1k5fZOYa4ocl8wKI3kzUMAgFaZUEct8Z8/tMnL1CJ+Z5q4OfmlZsTKb/qgNPGkV2XWysnpQsnL7SSuaPUpm4MLOYS1F0ZNRqrcMYQNmF9MwFG6YAAN27cBrepeY7PntBL01dYlhQUTKVYwXgNQoiO8TUvVoIjWnCtYKvckzClHvdw1ptKCdl2aUwmFl53q7h0k32kwTuioagCN4aUDePHqi/SIjeaTxvJ3DwiWK4BG8UwHABEt4MsqiICG/P4RW7ZpfoPo/ezBu3aO5g3UblU15uVVMqgnJeACCFBugfIR3CavCkWuXWAbzC0FndIkrTOkdXCWeJqLBh4t0C3gqagVDcUoUCm7OsceqlUp44fa/wCDg19SvTxdFX33NQbaI5On+sTB8tXnbRSe6gV+MSLfRhZNv/U1lf7RwY34hFqT9GWFI9mMImmbK6SxNlG4YhLPsTCXa2kQNu+tWOY7XWWraedNFHCp0Upg4KVMxjUKGIIlAAERCgAIAABkAdW6OvDBHPNvW2Hbyep4fPcJqF9q83REfje90TVgrHRpp95miVj5f/s5D/WL+MajoTkcvb2oxFE0iHIifD4DXIMu2lYeSPRjPJxL280TUapJOC4hcQw36DuyAOMWKVaLpxJ3BJh54b30uUulTOO7eAd+6M403crUVk+1Fb0w2Xl6c/1xvcxXyeIsnd5pwqF6oBuGgBTrAYqtlWSbN56O4Q5RL1RrK1mk7eONceThUlyqOCi1ABIBRHIxjCOY1rTthCc6NZPI5WrNG7x6c7e5dKoYlzMxQERC7XIBEd/CCdPc54VOwrYBSFAGExOnAlUThbl3Q4hZP8YbAqnChF4aUiWx0AQsUIbFXhUisGMhXJuVhyZ4exHysaJnh+Y0Yz7RiZxhKFDQmIwrgIqboREKwsrCUFwHBi4cjV9t0mU3dQR/CIwTRJgbEk7tP1FkzfeH4xFqRQDSfztwo8at1G5Lh5eBUzGvVxCKGAewcjFGK7ali38xnUUTvqpGJyhsxzGm/gFR3bonHRHDx43TwyHby8qihjcSnUoUhR7wII+ERlrQ/oNx7BfuEB/CLzkRYkkDYiZPqhD9UNXlZE/9oUFTwIABT3iIxGMDpqM26nrokN/CA/fEnMRw8Jv9EmBfEQqb+XhCzGSAcrcT/wD0WJvcYwxXjfn8YsLXlFEv/wCUq/C/FeiW8hoUTg/KQROFIgq4Jd8BAl3wcA4xVhAJnTi5SQJQ3khlHipCGV2VDKGCoVyCkVESQynSzhRMnyi4qdQCo3ShvLwMHUNN8MTHz4OZ6md337/GGZIUOVRNMmIpfP0jetnvDshMoxDRa4JJP9XJBgP1wQhvk8CUICRUpoVJDcDdULFNFktCpfwg5RgkGAIADl9JCpIIAcpB4BWFSlhlO/8AU7r+xP8AdD0poYT839Du/wCxP9w0+6FYdhOxf/3rSz+x/EYnCjFIsLbGzbhvKrJt5okrNTy07rVy53U01AIYRNuAQMYMhzGLyAQMSPR4yWJBi7oKY0SD8TPdLc/mErl8ss/L3EsIk4dJGUKsoIuDAB7wgQoZBkG8whWo0jlB5adwpbCZs2cw20podE10tAIArUKHurHTOl9taR5OJeonZtFWXkMkXzgZumcSiYTFEoqGG8XOgAABQQHwjngsutIpOHDhRuRuc7pQxlLxAvDfvAO6u4KdfbHS+yJzy00ar5SOpLaWh1hnInjduchNYOW6oUSCYSXQAcwAaCNIQ0j2ub2XTZKThnrrJ2Yiabct04kVpeqJTZbhCg+MMrfztScOJOnh3NVeCXnVvVAP5RCeUFK3icrZTDDJq+vNylNeDaOKZiiFN9aEr3UjK5pT+jRLBvNYk6Uwbt27RJ7fM3amMVISgA0HIoXd8XBJmnico4b3MubmPaA5B74p9iGKicrlTdRPYaS8iiZrwCBsQpR761GsO7VW6k9j27jzgm4vnTIYpU0wHIBzHMQi1qFT8+AqOMFdk0OJrB0025CEvCUprw1pwyh4iGGnCDQ+I3ScbfKpkULe30MACFe3OFrwRFSpmVFIVBSBAYQOomn6TY+tkHvGkN155J2f6xNGRPrOCB+MLGQ9vskQGsDEArbmx7f0lpJeT2cav3AMMltKVh2//ThD+0micQ99IfTf0TlH7LfAVCKcbShZfD1hPW1UuiYqYB/eEIgn+nmy7P8A6PdnP9YgfcIw+hP6DqRXs1AR4QUR/N4IyH/7QkrU/V5Of2bzoofAAEYIrp7cKfq8rZX/AGlFD/EIr8aYdWBsQDAF3RjLbTRPHkwI31OWEv0NdMmoBzBUAGl4e/OnCNQs9aNvaRmd43bnSIksKJiqdZaVu9YVHfETpuHJSllwS1QjwjSCx6Mx2IufLTRuzIpK00ltrlsQwgGHQaiFOMNLGAp+j7RRTp4hv4hiUmymry9wp+zH+6PwhnZImHZeX+0iBv3qxfoklI9BzDCQniCw17vj0AU0FUWTT+cgCyiCAQmuWEXc0Zy9PWHDi4S9d64UMsm4TIon04bTAzrSsgz81pOFG5NYOoCZTcaUGoDwpl3xoTIuGzbp+omBfcWkZvpVHE8zs+mq6D3VAPxGNMSDDuRcmFjxuUTOnCTU3zftQ4Eawgj6SMxJC4lgt4IOc0JCMNlWPXu+AA0BAVCEFgYARpAXuyPCNYAsAYIJCR3yaamr9M8Hv/s4sYym4/I3HQ5MYiLEs007PslMPbVTOoY2Vdo5h3w9tGv/AEW4TT5x0xKXvhjIZkzZydozUcbaSIFNsjvi7OxOxPmNBDGhslMG6ieIm4JcvXedn7obzvzgpL1fN/pTlup3sg355jEpSlwi7kgJ/wD1cISBbE9HtxnE6Z6RJxLzy/5IRL5y64C/QM94DXqiSsxNvMcjby94zdnd3hxON4ewRHMKRoqU5ejKVSEfZcTmiAt2th2Xe8ptnKQpfEQ/EIFa0CmwonL1T3+jeDZ6qxC6Qph/oufE2MUxNnuARp74iUJR5LTjLxJawbZNvZeX+2ne94iP4hFiV9FETZtBNnI2SfqIp/3QiTMriJniS7DNV+mzuKOFLhDqAmX2hHcEOjGhkq0bvMLWE/RLAoXaHnhkAw9MMDsTaQURrCDkmInhp7J89otN/X4dULQAjSILSMrtPoinE8eaw4todVIm0Vuo1oQv7ogIj2xST6HdXcYnm9kqchecZQ20PiOdY6Bdq4aeIpFeaT+z8wnCsnbvCKvW5cZREuYkCoc7hXPIKxpBnPUgpHN1qZ4zsm3VTbppYpK3kUcgINaABqAHV30iyyZ04nFj5ZMNYSbkdppuFi8My7g4gAdsYppLnDhmpM03CZyODrKFMmagCU98ahQd47gDsiVtdOJ5ZtvJLNyd5hN2TFAqiZShUyhgHIfC6P2uyN+hl3IyzVLYNpMtFOLLt1Xjd4k46KZSogAlClQ4598Uuy+kGaTB40cTBwdxrCxESo3ShdFTKo0AByCo5iO73utL8rtBNE5YmzZu1cIpzGTTRMe8IgG+6Hu74qViJDOG80ZPHjNUhMRRYt5MegUQyyrvGgdoDBhE3hI09zPnEwkb2YYmFcxylKXpAUbuXfnDiSLKM9Fcsl6bcp0pgsu4UKbO8AKGpUOOaZe6KvMldTseRuomcip1AxCmLQdowmH31i5FaYdk5EzxP1dmJe8RGtfvHxj1fjIwdZKZ8/8A1BVrUtLKdJPYZWS0Vzy0jNxMJWo3ZNElATu6wqAGEQvDdKUB7N4xeJboqtAmnhp2oaNyXrxsNioOYdY3grn2Zxc9GzHV7HtPk7g6Tt4uZYzcvKVLspgO+6AmLnlwi+vjTBSRy9mo3VOqRPDdLJ3QAogBQGue+u7trH0bpwi9kfL6NT1FFSqPexkzPQtPJgmko8toc5Fa/wDR56AHcJ9/bFmnmi3XGcslacwnByS9uBfkqJAviI0EwgYDXdwjQB4xd8KcJzxJw4eNPN7dE6ad1bOolKBQMXKo7IiI7s4cGmerzTWPOF+7W6UpsqCWgAPXQc4yyvLY76empxXcZe20IyvWMRw8nexQ15ZZMA/uROq6L5Xq5+UenwjBsqOgIHVwAA+ETQAnifrl8hzHMZM1RzHiA9ghSkPFX7N4zI3bvMXCqU12o7ygFDZbwGN8yOjAq7fQvZtuoRRxI0uV5uM6UUE1Ar61PhTshq70a2L/AFfzG021ATNh1ES8d9Qp3xfvOybduliN1fk5RKnyYhldpXMOFKxWXL7zfqjxRuqqk3UvGMWlamqBb3eMTkDpQj6GJ7F2TbqcnI5YQ5Nm9qJDjl7QhUR7xiSlMtlbdTk2aXs3WpSe4KDEq5mc8mFzU7PnSIqns3lAAe+mW+GApTyV3FHEvIQ59kpcQBujwGgDF5YkxprlI+TCA/SQ5Kl85FsLo+U+k/hhclguT9J+fGPz1dx+lqpApgkhMxIvA6P/ANof4ffBg0fJ8b/wi8H6G6kCgijAglGhE0fN1PSKK3/ZNQIVS0ft4MPsXVSM9wsONe8mW3/+b/SZL3jhxgsntWbo16gEAw0KfLgUwV7qxFlsA3T5T/irDljYtmm41jDPcJ7Q+PGLXaZ1KylsfT4hW7xx585mttQbuN1DXBqUe8AOpXsEI+cnlIMP0P8AKImc0b8liuGk4Ru+0AD8TJnr10GO1tB9tvPlh2SbxxfcN0QbqG6ZlCbIj4gUB8QisaQ9FVg7eWgPPLSWfSdu0kQalUMoYLyZDGEtQAQ3CYw1rxjV9yOCLxbuUt26TeN5VaBvzHbcL13pDSv3G4QtaFn58s/MmbfnuG44f1wCpadoCADFrb2fkcvZt5WnLyaq0KBUUzGEQJTIKDeHP3w9R83t/wCrpfu1u90Y9Puua9T6MJQ0OWHtg8ZaQGbiZyqZuzITJQyKhFElVxApjmAhxqUQMFBpTMQEArHRFgtL0vZzw9l1Je92zAsVTVzEC/kWobwGo3QyDKmURraX2T2G/wCjcs5Lml1co3eOVQHcOfjE5IJm3ZzgjdmmkirhnMndKBLuWdKAAbvjG6lsZuKk7s4407+TppAT0mWtmlk7HvnsicTBR81cNSloYit1UwAWoGqBjHKIU4dcYIrKXjdwduo3VIqkoKahVExA5DlyEBKIVKPfH1jTcfOfa+t/zjEPKTsBI3jdlbhvL0UnuMDN4ZMoBigYoimc1OkAgJAHqEIhm0K+CxFP8nuZRvo7t6mpfITXGF4pi8TJqhx7vhHLnlLS5w40yWlUTbnPyyZr13nDgJj1dcdj+SQg3l9h7cKJ8zEYfDFp+MYVpilzd5pAnCiiZNtRP34RA+/KB+JMavdc5eRkjz/Zz/uwr5hmin/R6v7sbWWTN/YhVOUt/YiO06OuYmFlph/sZ4ULZScf7Gcn1jFjbRljcfmyR7zW3+jg7R9Uxgljpop6NuS/9b8d0Kp2HnCnpE7n2gp4DSNk83JR5NkmnB2kdZmRp2GmCfpLn73+EKpWFminJ7H73+Ea8DVMfm4EGacHaHVyMpSsK89Gop+P8oeF0dqKf1gn7o/zjTStU4UFsnDJdRmbJaPm/wA44OT6tK/EYc/5umeJybxx/BT7hGNBBon9HCgM+ThXF1JGfF0dS/5xw7udLaL8KFGFSaPpWmpyabj7Sn+EX8G0GIinDyJcijFsDK/9nOcntLKfgIQ6SsLI/nJeQ/1lFPvvAPxi4HRgEk04WYKUirJ2KkaanJysn7xx+8ww5CyUn/8AdbT7SYfjWLDhcpCpCw8iryK8FmJemnycraE+qiX+UHNIm+H+ptyf92UPuCLNcTj2GnALIgkpMmn6NuT90IVCWfs4mipwe52wmwyIcjFT8mGFStFIkjJx4qcLJ+gI7UVFPnD/ALwwg8lmInynT50TgFhJZLEgiGRyVpQkqkntpME1E9hxcdF7jBQQ8BKMVgxuTjaPKHkeG4lk4TT51W5jdu/3UzCMQFXkzx30n2mUxkRTlIVVV5OGf9Y8IWHlI2gZMb1xIdNiQ2ucpDhA0UNDgTwmRTDUjxxhG9ykAyWQccyAXU+UQzv4cGKpyhPqwmESxyw6aieHiRYE5TK3iZE3ly5kb80iqNWXJ4mJchwMteKcnrC32axzTO6ivbLi8Xl6aeGmolsU5poZJHxFOTiKa2dUwyYl8/tG6US6DRwz5RRue5HO0dWRYpHifORJTdPk4g5VN2af7K5zr2X3w6mtqZW3TJiPErnSu7f3Z1iMMje6SuVt+q8Tv6upt3bpd2/xiLaDaRxybiaXCfZIHvAoD8YmWUxb2gmGryO/c+cUUKJPh+MXKVyRu3uYbO+qQu0sptiYezqCGljsyLZkBLZVhpkw27hU5+cpdEQ9/VvziOnVk2cwU+UOML6tPxr90aeZqom35T7MZrbBhrkwSbt076p6c3eao0D+UXS5CvTxgRUjY2bkbxwm8mE2VbnLtIotybQlzABUE4UCu/ZEabuqKA41dOYOE2+wkRQSl2q5VqHu4xa7dCpZtQkjxPlGGBnF3oCO4A7aRS25cRT+H63bHoQex4smdAeTy8UUmCrPE2CUW8LhwH8I6OjmnyaiYlqHH/YT/wB4oR06kWPMq+Z1Q8QgJx7DhYSwW52xmMTw4RVRh0BeqCnTgsBUbS2cbzxmqzeJ30lfVMICUeAlHgIcB3BnXKsY9MpfMLPzDzPMNu/UzVwUogCxOsKc0wBkIbqhUMhCOiF0eTin2rso3nkvOzcbG1iIqdNJQNxijw6hDiGUDWQQbuUawVu55YO0CVoJPcVPzXTdQ1COkh5yZhpsiNcjBmUa5R3FJp1ZvSpZdvMLPqX2UwMREyamSiJ7xRMmoFcjFEMw6qCAiAhHz1XSeSuYKyuaN7jtI168XmHJwOXsH4DlGj6HNLM40V2kJNG993L3FCzBjiCALAAUKoURyA5N4DxLkPZjbE7EoyWx2npObKTCwcwTU2zuzP3V7tChi07gIENtHzaaTjRe9TUnDghyapMmJsQao3B2ihT1igIDWvvh6nMGdpNHckmDN4k7bvWat1RPMDCcpSj3CFKCG8BDtiP0FuMTR3q6nP8AN6qZu8qgj/xRjqfTHGHadWsVcRm3U9dMhveAQ5HdEPZRyDyzcqceuzS94FD/ABiYEQpHpU3eCPLlyDGHaTm+rW8cLh/WGrdT3Xyf8IRuMY3pgb4dqGTj6Vld/dOIf8cFXgul5F/sGrj2XZdRL6Ze4pxCnuAInV0iLpnQU5hyiU3DIQpFV0ZuMSz+H6jgf4gKb76xYJy6cM5U7eMGZnbhu3UWRblNdFY5SCJSAbhUaBXthxfaTLyZCWGSTZSx2wUPU4TJwmW9nWghTuyp98SNrUsSzcwT/wCrj8P+UVqwk2UnDN6R4zOymDhYswUb3TfJlTlLVMxhKGYCGY8a1rnFvmqesSd2mp025y/w/wA4ZJhKCzhRw4TUT2CG5M2XM7e2uQdkP0004ia/0oRTpnRu8dw7XwoHviWT/CKsiByUicNpQop8oxNq4sN013Og8OIeMOC7oZyYqmuO+T6QXdqvAQz8YLATZRgpUnCihFNYuEJ83dLQ3eNKh4CEAU0LJDFYoTZJSYeTOMSsQ0mNyh/rRKmGOCr5m8QYQMMHMMJKDGRQU34wiYYOYYSUGABdIfkb1PoHKQ3uNWI434Q+bcom4T9dMfhnEefdFIBktMlJeztK4bszu3BGJHSLNPnqijkUAy43hCvb3RDWvfJ/oOd43ZnVmDgyfycygEDCPS+NaBmWtPDdE+zLhzB289Rjg/vKF/kPuiu20b6xJzqJp38JQDG2qbADQfwjYkrbeYW0caUJO3lcvJ+gnmUDaxeAT64JCiJVQvBUAClBEoBWtBjRXR8Rxifa2v574h7IN1HEvl/J39YTJzsrtApnTjlSJNwflD4frD98SwJqXqYieIn/AFeWuCm6yjnSvvGkQMTErbs003CjdO4q7YucQ14dq6ACFe7OkQv5vcPfCnbYBZOFISSGFgQcf7Oqf7I/yhWHc8AVg5YKYqifpNj62X30hIXjNP0jxoT/AL4n84eEpBeI5OMR79NTXJep0Ma8b2hpl8OG6FDTeV/OThuT7VfuD7oJMkFJgzaOGbi+0VcAmZZFSihK5VzzDPcMPCUXuLKI5df/AE+6Gxd0LKk1dukniHPhJgUxjbzCAAAiPtdY8YRLGJolsSaI/J4MU0FQ9GWFKDASCUYWhAp4XJFgKXhg5DQnCgGgAVTGFISTPB4gBYsRtpy4ln5gn+xP76UD74kUxhjab/Ub7/s5/fFxAibB2Vs+zlcqnicrbkmfm8GpnRS8oZM5rxyiPEBEAHMK5RcAHhEJYz/725V/2VOJoBiZcjSDXe+CHg97vhNQeUIn6/3QhyWxVtJbn/RfV075OWQcFWu1AokUrQeqtQDujGHEibvJ5ht8U5HZhUKUpeFdsBERGhQzDrzjTbW2jkbOaHcThxNcJo1OiZu3bpqJGG+Br43hAREKBTujP5lpUse3ZvW7NvPTq6uJSmRRImcpFCmApgMKhcxrlnl1Rul6OGpGEv5RYbUHU1xkp0NcA3N4U/xiS8oQ/wDofKsPpzZuYvgkoP590ZpZyfM7QThvK5PK3EvaJKA4MpMHmK4cKAJQCgAI+rurxi+6fF3Clk7NM9XPtzRI2yUa1I3VAMt9M8x64zxdjWlaJpdjVcSRsXHPxWqXuKUoU9+cMLWWNldrHH9KKO/k9NlFQAA4b6HqFaU4AIDDOyc2nicrZM28jduG7dmneMmUREwiXMAHdSJxhM5go4/pCTrNTqmAt0xQqWmVQzzCu+F081ui5KEtmTiYcmRNNO4QhQKUu+6ABQPhBi/jDFd2o3wk1Ll85hvXeiAbqdowsk7xOUTh4lGUaXHM4mlqJTZeVvCJHcGSR2uYU5xNUwhlWgB8IepaAJop+sW4KT1sFiT/AIhGI5bEnGnhomntkZGObxTSAtPATe+NnRYnXvAq5VN9Xxj1adNYXPIrVXGphEzNPyfpen+sWwmp/qook+NBh4z0E2HOpyswnDj/AMYJP7gBF2mrVuzuKOHCvKmBMvKUvCPCkRrlNwzUxG7ghEiGApsRY/EK50Dq7Y6I01KJz1Ks4zI4NA+jPD5SUOlvaUfLD+NIjEtD+i9Obt5WpZNudW6Khryyhsuodrxi/M50zcJk+UezxobhkI74SYN5f5zVcJtyYpC3cTDDjlkMSoyhyVKsp2sFl1grES+7qVl5YTublH7wh4VlIG97V5e0IJNnZRKH3BEqiSCrkw04yvudVpYXME0mTBnNNIjJmzTIQrGX3jbNMznrQcuyNE0at8OybRTpuDKLe83+ARldq19Y0iWgedBuUjcvemQoj7hEQjabNt05fZuVN1OgzSvd4lAw/fHDrOTt0/BJwJYQWPyZdX29r1qB3wQZi3bqIt3ChCKqmEqZTGzMIb6d0ch0BJ2P9FuP7M+16uyMJ2bSw7Py9P1Wqf3RG2wtBK2cvcN3ihyawUUbydL5bwcK8YgyaR5PJ5e0Zt76pG6JEbyhqjQADfdARrGypSksjKc4IvcRk8dOGcrcOG7dVwciY3U06VHtCvEN8V15pIdzDCZydv8AJ1alUcFRMAkHhQD0DxHdvgHEwbs5WqnMJwq7OdM6ZUyqYh6iA7zDD6Vt2OEyqP8ATBaRm48zp2TVI4SuYjpYwYRiCG/Z49nWERbnS081jlG51VbvYCdR3CABStOoYpDqQWkeTRJTbbt0ijevKZG6guhv/CPOLOzzE5NRK57Smf3QnOMODoVHOPJp1kJ7PLSPDuHFx7hUU1VS6kQoD9UAEaDlmMacRdwo3JrCeEa7tFvVz7OwIzDRhM5fZeXu05wp8rduANslqFAKABnvpWNEcuU/m7ns7Q/njCcs9yOniUPSKXEtRZpPpncAW72XyjWNJBWMttw+T/zgWUxFLhCKD3VEaB8cu+NJIaJkFh4B4K1HlDwkI/NqbH54RCTt7PJfayWS+Vt7kkIXGmUwcG2CgIiBSF6hqFajwMEOnDIiUsNyzHGGac1l7hTDTcXz/VEN28A7onkpewUTKfDvFOUDbRh3D4wqWUytPbIwRr9UI26H2SpZEIAUgpixYgZMw/q6X7oQU7ZumHJs25vsgH4RP4/7lZlaO4bp+kcEJ9agQzPN5fiavrhL8N9Js/kdl5F50mkvIcl7DNq5QMoTOgU3ZVyEcox8+m2w/o29n5hsercD7zQ1TjHyEs5+BqVqrRp2flZ5omokciXOKXbOPcADWISytuXlpFPk7huRuf0iayIAp3FHeA94xQlNNtm1PR2Tdn/tDJ/zGEf89Lf+r2TufWWKT+6ELKBfTqSW5P2ktLaBwmdvK79zEG7yd/IBHMa9dKRDIzK2CifyxwctzolRKTL3QzPpoefN2fSIf/tA/fQIjXulScOP+h2hPtGH74ecAVGZZ7IMJxaicEl7x4q3SOU5jLFMUDlAA4V7YvJtEDNT/wBrJ6f/AMQUQ9wgIfCMHG2U0UcYmrkS6PJ1CLFJbVzSTqa40mjhK+Ub11Qdw79/AI2pamMPRw67SVqlrSt+xryeh+V+b/lE0nCqp+deUJ3brgcIUQ0LWLUU+Wec3GztXnihA/hEKRRJTpImk0Z+cGdpHDpLPaK4qFQyGnaEWqw1uH80tAlK3kwVVSelOinezEqoBUpgHo8QrHUtTF7I4XoauzuJ2nas5O8kUvk6Z0inMusYpjCN5umFCBnmI1EO0eI5xX9JKqnmeXt/9oW/kFPjFqtmmn+nGrp8yWStJEvsioYw59tCAPjFPt4OuKSlP1HCf8Ryxz6p5Ho6KnKKd/svzM+G3In6hQL7igEK43JniM1z8fhlBjveTP8AVjzsj0um/RHoWxZ/pQSyaaap3B0xWMYpQuEAB6Q7wrwizCrFWk5JX54cPGzNIj1UoYiyaYVMQB6XHLrg9l0p43cTXzopySrw6jMpjVuJDup1cffG7wtsQlP2Wku6PXQhMgwcTRjc0Gk0JiXE1OYaherf3RRbdTOz+i+yc9tg3bpMtXRJiOLt8c1ChUwiNRoAj/KL06PyiSfTvc3ujDfKzbTScaH1bPyNPFmFoJszYty+sJlQEM+AUCo9gDFwZlNRKSnbzRfbC0DRxK5xLJm4fOCImMm3ERMoOdDBTLMYqs0nVn1J49tomzcOGjeaKNeUKAAddG4U1AyClQAAoABluzzitHErsHo3tg00by+0iU1tK3MdZ8simOEQ4ImMYt+o5lpmHAKDxiba2Z8+WHl7xN4TzfMHj2YLXqXy1EwBd7zJ598e5RVOFrng1pSnK3v0Vh35YyidoPMbeybshzuAR9MUAKJhAK5Z0pE/Z58pNJe3UUT5mLdMbMdpQTDQeqscoWbMpaTSIk86eMo4KUvUUBp7qF98dVWdQ1ORsvbb3veYwh8BCOOuoKXZwejRzx7ivWubzCaTQjOVs1XBjm9GmmJxpu3B1DD2V2dtRL3CXnSVuG7e6JSmWLQb4BuABGoV7gCNB0RsMSeTWafRNyJl7ziYf+AI1oqMvUvuJgzI7+smU49wXoek/wDUJ/QautbQ1KVr3Vt1wR+jyXSdvZ+XqPJgkQ905li4wBmJzZ0r1CAbvjFxeHsvMEyeb5oyR3lMmZQRE1evfx476xA2aY2fb2kmEwTl7Ql8qSaKahS0IJy3jULmFRqAZBvAeuNFRQZ6uRTV0ktkNnDKH4BH1bmqj7T43Taf8emlJFKmykrbzRlK1L+qETOo6MmmYQMenJ7gz7Q3RKoTqzbdufV2arg93osTju6qgAfGLIgZPExNi54QssdNwmfDUue0nTr/AB3Q/HYcu6ZS5Yo3l6nnBvL5q4VIU91HUTAQomEBzoA5gADBLKmmkvl+rqWbmBHB1lVlDFTpzjCYoBUQrkPEMotqaSeJybg6u1tXjfygTJp4mIooe8fa51YeIYEK8fzyYKExLLu8JIolLyhCDnvreH7t8Q04lVqJomRuzkaTdviJrKFWdEqcCDUoVLWoAOY1z7eEXe/q7c+Jtkz90II6vhnUT/GHFBivZVln9pG6h0/NzRI/srX7vgIddc6xCzqezhmmTXG8vvn2r14wjQB30AAy8ItDvWFHno9iIqe2el84UJrGLfIW7smEMuqBo56yqRh/Z5OEDN0/o49gJfRw5w4EpI+EP0O43BtT5uDaqnDkQgoBEtsBAGqcHI3Th0YOTgpAhxdwE9XTgATT+j2IWgQJDJNI0PWnUlc0Vlaih7j0oYf9oAD8RDKNiWmaanKKKEJfLs7QAG7rH3+Mcxy5w4buEnDdS4chgMU3bXL+UbbP5HNLQWbcN2afKmRB0mXiagAa6HaIbvDxuLZDQvMLRy9NTD1xLb5vKB/OI5S0bdS/hqH2C3jeyEZNKyp+dGikw2yJKBeKbqGofABDxjR5Yzb+cFZXh8i4TOmX2alES9+dIef2KwCVuZem8SxHhCXzdI1LwBStO7j3hGiy8U1Jg3eJ/WKbsEOEc9WjkuHJ0sRPlW75RiY266mqWhRr9YpQjVNDNp07QWPb6xipOJeYWvLb1QJuMA8QDcOW8IqM4yE1iauDnxivaUG6c00fzhNT5pMjgveQ5fwrDk79OIq2EyTTsnOMTptVE7vaNCgHbmIeFYTWxNhfyfSJy/RPat5h3CuHzRH3EOb/AIqxhWkQdYthNVFP9oD4Jlje9HKXm/QW36B5tOF1DeyRNMpA7w2vujna1LjWLQTN50FXit3uAwgHwAIT7S0QmFBikg4jAliGXE8UsEujC5RgBLCLCgWBoMGIWBEsBIUoYmUGBOBLycFAeIQ0JBgLCgEgpYGHcYeDkGEwCkGLEiYc0EAsGgbvbAJAQIEg4hWADfADDAPEIEoR4hIOBICgxd8eMSBAsGKWAApAg4jSBuQYqUABYOmSABOFCkUgAECwUUoOUkeEsK4RUSh6WLN/pBZN23+dJyiJuJTl/mAiEckroKN1FW6nPIYSm8I7kmTXXG52/rxyzpcsspI55riafJOyia9wMcBz8c846dPP0yaiMxU9JAlUgzosNRGkd0bowaFlQgzc0EE2InCaRooZIGLDYwcpDwpcRPEThqYsZrkGhZT8ISIrykLHLycNB5ONALfZ5go8UxFFNj1YvDKTcxSKbZxypq5MOLowmHMTjhqPc9fTY2JhOWJ4fQiFtE61NudNPY2gum/lD9SZKJxATMVHn6xsEJ7I74k2mo2IEqKkwUIniHvnNsm3/iESsxse4l8vO8TU1ghKmNydMg4bx98GlTT5QRwnzCGvF/CNARQTeS9Vnh89MS++CpVxskFPTOcSp2BVbpy87jYI4VUHE7gGhQ7qRfmi6cZms2eSN4dNu3Oe+YClTLvMO4KAAVGvUACPdG2WF0V24nkrJMJpKySRI5eT84LcqqAhkYEigJigPtUGJffuiVNUdmV2YPVFE8NPZ/PZFbmbtvI0zzDDxXfzfG4PrGHgAdXGNdmui5vJ2esTieKq7WyVunhEN2DeqYfASxi9uippy9wDdMhCH/O/+cXCDObUajPgxecP3E0mDiYPFDqquFBUMb1v5AFAp2QRkX8+MAsTlMOJGWMXDhM6iae2QwFKUvSOOQZd9I6msTzX5G8+TMyU1h28w/6rhl/3hf8AH3R0eVCM10J2TTkcjO456pzEb9hgTqJhp1CY5u3IM41W4EedU8zrh4jfBDrjwJQ5oEeKSJKGgox4xIdHCCXIAGZkoauW6aiZ08OJI5IRMnABm9tLFN543JymE7b1M1cXa3BHeUesg8Q66CGYBGVJncN3CsvmDfCdtzCmsibo9teIDwHcIVjo9y0xIz23livOiZHjO4lMG5brdQ1AIclPRKCHDqGmQ57goMzjkaU54Me6D9MrjR3NPNc4UVcWcerAZwneEdUUMJQ1hMtKcAvlDnAFchCOrtARU/0bnaaahFW6SzgrVQvMOmqoKhDF9kQGoDWlBCmUfPhuspiHTcJnbqpGw1kzZHIcN5TBwHjxCggPEI6D8mjTwnYOYEsXah4iSz8wcEMm6U57JcagUDGr6EwiIbtkwhwHLmrJ2sdtN5cH0V0dKYtj5eA/MlMl+6Yxfui0RSNFC3+jZ08S/hOD7XAwGoICHeGcXcR4x3aX/LPKrR72eAeIRl2mZCruTuesqqfxIMaaocE08Tol2jRjGkDSTYu0abRunNdVOycHMYylwANkJRDM4Dvz8I2kso7ERkoS3LZooXvy963+iUIb+EQ/4YeWqnU0lc3w27g+CdEDXcusQGg07IzmyGlSydl9YTTmGu6wUl66YoXRLXqEeuD2h01WXmihHGrrbBbpbt8bwVEa8weukTCnK3BNSpG73HTydTRvOJgmzeOCa6VNQxiqDXIoBXLeOzSvVTqiXkzyYKPG+sTBwqQ5toqig0oIDlSsUNlpAkcwnDfDlb3FcGI3KY2IQhbw780wCueWfhF8BZunMEk01Nu8Brt4Pz3wOnjyTGWXBTHhMOaE6Fy+n9amX4Vh+keI60qf9OHb9DWD/wB4Q+6HqARdwHpDQyaHUTmDhNO4fca7ez3jnQM+MO0/xhm2Kp54V9TDC7v2c6jlWnwhgTJDqfOX/wB0YcFGEEwhYN0AmPZOblFfrRKnNEJKxw3h0+40TAjWOKou41jwAY0FEawJi/R3ISHdGTWJpcA2+EjQofjCRxhAebrauoVToXtqEHxNXcHTw/a8BzD4QBx/GH75BSYM280b7ZCJ4Li7TYEo5DSte8YuKkGRCPFdXbtPXeusH6wFIY1ffT3xHzwuJK3v9if7v50g1pj6u4s0n+0cLeBgApf7oj4wSZmxJe4T/ZnLGorg2BUw7Pt3Cn9XRU2v+8MUPhC5t8R9jlf9Ez/2glN/vDGiQSBRw4ImntnOYC++IbyBE1Kh/wD+Fyb94ohFDtROpxL3EslcjTSO7eqH9IYAugAb60EQDId0aA1bOG7x3rCZiXGKl3dtAIAHX2jGT2k+UW0aN01P1RjevcSiI5/fHTpqHVmrnLWqdKFw66mkRTk/PEvS+q4Xp/DSGIy+1DhTDcWwaX+l8lOr8THCLInZ9PVyOHDxUl8wXrqgBmIVpmA8IdfowzT5TEV+qZQw/EACPY/HhF8Hm9epL2VlSzcwUua5bh39VFmkQC9w1Ead8KFspJ/65bCcH+qomT+6XKLGWSy9P5s9z6xv5x4JPL01P1Mm36xa/fWKdOH0TnUKhNbLWbTl7hw3nE1VORMTFvPjbZ+oaUCgdwd0WySpanL5U3UUP6NO93iIDnnnlxGI+1TdNOVqs27dIh3aySJdkOkYK0oAbgCDTW0cvl9oJfZ9Ru91hwUHCZkW4qJkSTEpRE5i83nhw4xwa3GJ6GlvJlxmA/8AlhsTfCjhdNRuRRNQhyHqYpi/j1D2QkB09iPGce49SMtiSTN8ngFkZoo31iVytw9Pe5qZRp257oWmb9xK5XL5f+j7t2rME1eURRE4InuiJRNQOI0pmER1mrTW7cM29myWPeypuRrtPk01BPiUzpfIBQEamGudKeMdKp7HPdj6UWctxMHiTh5L27Joe+VQuJylOjeClQz74dPWE8lcwSTmDdlqit8qZkXBhVvgFaiAlAADxh7JZRMGcrIzeKTNW5U2I6NVQwCNdoaAG8eqK9bI9pNX/oPYVxg5qgVuCAgPOHfu3QYLHYE9yYOGHBSKYkV5Ja0DeT8oms4ekqYqeIHPHLrCKYQ+kh48xHEnmpb/ADU8QCE94COUZ9OSLNaAeEKlPGeSpS2EneEUmknd6uqYCqKFKY6ZAHIDCPYO+kWR9PVJe3O41fFuFExil30DMRruy7olxcRosxIjrUjh2bmH/ZzwtKnycwZkcN+YcsEtOn/o/MOn8nPEp7ltBbHh/ovKv+xpfdE3d5PDiNsmn/o3Kv8AsaX3RLnLyZ4mct2aQWSKvam0cnsfKzzCaThJi3b8sos4qJCpFMBTCIhzcxAArviQmE9Zs5G4niaiR25GouimUUwyGTAL14REMgyHPcMUvS+ZOcWHtQo8l5HEnl8rUeLImMYDuUyGvHKW7nUCpmoHEab4NaxN48sHPdXTI4aK2dBZq3uiN9MUjAUghvERjS+SJlGRF2os1L7YWXPOMNLWHbg7hFRM1+6mca3QMG8BrUBAOqGS+i+TqNys8Pkjlw7xi1EuQgUd4VEKVpXPsi5yVl54sWRTV/N5G+JhtylDYAoByfYIBlmFKhu4Rn+lRmzsnK27iTyd64uPiYb5R1fVRUOIgAGMOd0RHcAUAOqNqFJ1aljj1GFGDqMjZ9YZnZPzO4TmmtnaJnRKZNuBLxwCt8QAxhARyDfwjCJrb61ik486eeHZHBFLxSmWNRKo80oGGl3cAgAcRjarC2zZ2knB5HaxRo7bpFxG7i9S4cpqG2gGgjQd40oIBwyiH0xSLR+3wppZdSVKuNaIZYzdQorkqF0b90whdEbo1EAz4jHdLS/jQbkedQ1n5c8Ip2//ANsSvk2Wj/Ty3DiT2ok51fN6bh4ioUpwIRUVCGunLkUQoY4AAhwCNxlUz1hxiN7mr6w9UTKUtAKmmqVIl0AyABuCIU66xQ7IGk5FG7xOcOEnDdMihfN5iYpxEBAQOBQEQDOtBLTIIhbSaQJ5Yu2Fh7Bs5hL255qZJm4vGKdyqQp7yggneESFG+NRMAjHKpZUz1atNxrcW2N2OTkzcp/CH3wgVXD9HGdWM04WftgpJG7NTWEpws4Zoum5apkcoiNUVKVEoiUKhvqEXx04TTbuFPUTE358Y5rd1ise25RtFLTzppMnE4+iaqXe9RXj4B7o3NJHDjNNB0r1dnNZmontuHBETfYLX7zD7gjUDhHop7YnCqUb5+yp2yOKeEoRPFOkoS6UyghmYaBQAAeMV14rPFG59Ybt1r5tpPDGpuADXIMggbfNE8PXFHDg59YDDKZY1wg55lABDh11jPnKyn0h9jm7Qj94jHu6TT5U0fE/LfPUNFWcZ3LkyUUeTBZnrhG6TdQCmMUoc+6AiOYgGVade+LJZ6aJ6uduo4SJfUHlCrFrluG7UcxjLZQVNR4RNRNI983STDeI78gDr4xrDCTytuBMOXtyHuhtFTDap4QtXTx2K+K+Yjr03BcFuR9H9mCux5M/1YIwH5P77sDMlhbsHDgOekkcxe8AEQjxL9x9rBZ0kcrzOZpt057PHCh7mtLuFDb9gVRp/CEZa7/ygbPXCM5PI3B0rt3GWyuUDZ2SjUQEO2J3S2+cWb0R2jmDhS4rq6t72RAhg/4uHGPna0dKJ3FMS+fLv6veMZzpqcjSl2Kx9Z9CumG1Glyx61rE26UvaJOgZl5EwncKBdE928bIAvAHEQHgMXSbT143US1xNI6rflCrGLcElct/bujLdC6qei/QHY3EZ4rhwmD5ZG9S8osYDceIFGvcARa7VzVvaRM+sJ32h0yFu3hocAGu8KDvKA9wRlgocGrUpE5ZBB5PLQTB5NLjhukmBkU8Ot1Su+m4co9pA0oSewd1nL2bd7Mz7RW5aJkSD1jmKA0HspXsigPNItqLPszy+R+bEiGNeUWURMdQojuENoAqAbhoNIyycupgo8O484ExVVMRZRZPEE47xrmHH4bomVb/AEmlDTX8i/P9OVtHno28sbk9UqJhuh1ZmiAc6Q7UOOU84JE9kqJQ++sVsVU1E+T24akeYaZ8RQ5/a4/COdOR1KEI+iccWvtQp6SaH+yUofcENyWhtI49JNHH7wBEQi8bpp4aiiqp7168YwVpxDIAielpG7huTk9g5el7oq1i81HhEelpisnYOeNHFuJprHSK1UcCAm6hMAAIgAD1741Nbyp9H6beVPPPDInn2qbMpcQ4qiUSlMBQKADQBMUBEQpnHBdu7MM7UaaLWy/9IEpeRu82VFkzqgepSjd2cy0EDB1ZhxzHTpvZazdn7J2XbvNJkikUzlUrOojriZhXcEOe+OCmGd41wChvzAKx1R0+UcjgqVO83jSFpgkfnxvaicXzy+WGInyaZq3wMIDkI138afhBJj5dti01CN5GoSZuD/1crdSpQDjWlPjWKNO7GyecNySdw4eqpO8N8pylFL5gKalaZAAjuoOXbCcq8mnRXK788Ul8zI9Omf0jxQOeFKgWgUDqEIyeEdrFNXVrku98vzzomqnZ+VpX0tkymGehKDTPdXjx4RoXk+aTbQeUJYe1srtZMEm+rvkNXM3RoOGIFNxMN4agIb6BlGcyryddE7OT6mnK3BEjlvGN5wOTvHMa9mYjv90vo/s9J7D20JZ+wajhJu3RvOkyuhUA18wFKBhqOXx3xn1FGextOnB07ezt2XqN5fL2rfEOfCTIneNSpqAAVGJADYkVyTFTmkrZTBm4uEOmTZNmJThkYB7hyiwExLhb/P8AhHXfI8+N47B4KdQlcPpR6K7N7WM5eodupL31+9glUTRqF8QoGf47ozdyiq6VGTeeJu5GmphYrcl413mnv3g/xjn99o3eStTEUeEd/VKID35iMbCso886O/OCbgiuWysoJz0EK76AAe6IGb4ijj0Z+b4QSipcm1ObgZivKnDO5/R5znPslKXpeMCo1UTTxFJfcP8ARlz94xehaqfn/AISCX4nzcR00bdX7Kog2UUTxNTufH8IbOG7hNT5G3Jf/aVufD/GNALL/k+HhwwVluH6ROHhiR1imuEXGGTkyHP9UaV8ajSF2sscPP1i5t9Epf5xaiMNYuYad+HzCX4bjEUThYE9TLkiUJS3k8r1dm3I3RIXmlKAB2j4jFh0NNdctpL1P9nKut7i0D4mCG9qVU05O45hL5QL8YzUvlB6O9Dc0SmFqJoTFRKqUrVFQcW+YggURKWogGfEM4aEbJMpvrdsLROE01Vb0yFG8UuxcSKCeZtwBeA8Uo83cTi1Dhu4wiJS+fA1Ru7jEImQ9a133jiFOyObJp5dEjl7duzs/Z+YKpJX8RQ2QHERvVqYa9mY5wjL/LHsfaBRum8l6sqOZxjXt+2agVGnHIKjvy3w6vcJdh2fM5snL9XU1e/iuk2/OpdvCNTdwRBaW1Zgpo3tH5nUV13UT6vg+krUBCl3j3RmcottL7SStupL5oR6R2bkzFNXMoCI1DeA8a9QDDxXSLI5PY97axw8V82S9Q6KyiZTDtge6IAFaiFc+OUcC5PRhTqYZ22IPyTpZbhnI5xai1Dh24cPVAaos3yxgUSTToInC9XePAI6JY2nl+uJSuYJqsnCpeRKtS4sI8CH3GHsrWMlsJaNO3EjaWok+KRu9LeTxiimegCIDUuVArTt4w9t0uo3s2qo85W5TDKnkfEHcJRpkIDQa74mdTfE7NNo+urs2grpv9IT8/45eEGF43+kJHPejzSLNLYTRWRqN8I7JuCiy17niI3Q3jkIj9w9kX/AmCn9c2IlVFezNnoIxLs4ft1HGJieiT2e8YzbTOu4UlbJSTpnVdydN7MilRLU5VSIXE6AADnVQRAIllEHGIRNNxz6F2o9ObSy+z8vOpzzsigZ0oYockBh2b48AGg94BG9FqW55mrodFbHFvkwaKbSPLSTW1lpJHO28zbtz6uVwzOkRVReuIepgCpsx3ZbRs90bM70T2oby9vI5ezVbt7x0W95QAAl4TGzCtQAL28QCLklpzs/PHB2cjmjd2qlW8mm4CpQyzu1rQBGmUVy0mmZvL5wlI3jhu3dq0wUVFKHNe7B52YGAKDupv4+jCtOEbpHztX4ynWnldowueeTm40Ls5xbRxaho9Ok3OVNuimYDpCoctAEREQEeG4IvUtJhsyS9T+qN0k+d6pAL8aV8Yc22fJ24bnkc0mDhokq4SWcJplKArAmIGuDeAaBUpe2ld0Q0ztEzw3fmtm4OfmlMahCGHq31EA6w+EZym5cnoQp9Pa5d9G9pbPyNvM1JpOGjRVV0QpcRQAG4UvVWu8Te+L0z0lWPTT5SYH2zemMUwJFz4npQPEaDHHU4YyNw8O4nlqJYk7vbSJTCc5a0yulCvGndHS8gtTpIs3Y+WM7N6H9bk7JuCN4ropAw63sTbGtBrWglr2x0aSEpT2MNalTgr+yetbYO0mkCXt7UWPmiR253R25So0A+HUQKsVQoiA0EMw37o1myQuFLNy9nPFDqvW7dNF0ZQ1bxylALwjxrx7YztgCej/zVPJe4VbyycKELPmJs00VFDjccpgFAIICZMpgDIQEBoFBGNNnqSn64zb37hbqhS5bt2QdvwpHuUKbhN1E/wCUebqtU6lCOndrenbf/klioN008PDLc9WFiJt26Z000yEJ6pYjWTvWEyYidz3w7MsnHqRfU3R4WODaHDcieH/eg/J4kM0lcPk4EHHKcpFYSJyHDgyeHApgmmnDUy6akLFW5P6nsjCtsTnkxmoXEUP7EQb5wnrmHh9UTgiommsooncOcw3d+7gMQ4qJqOD4n93qimsi3OMTgwB4QN7vjxSwIoR+eZn3dj1+FCkgpUsOFYTeQwpS8nAAWFrnJwQSxUQCXIPcgSkhW7ycUFgW5OUJh+tsx0xY93/QcimHT1VC94BQfujmlM357s436wDvWLDy9T6IyiPbsnGnwEIuDyIqdpmWl2zSlm7WOE2adxpMPljO7uKBwKBiV9kwiHdEvK5jysnnCfTTTWN3lAo0i36T5Q3tJYsk4T23EkNiduAfI4eAgQe4esIz2QH1iRpYihPkiwl8BGoRLBEtpBkuG3tQmzTv73zUv1SlWTp3hSKQ3tJNGbgijOYHIQheTu0pcHMKhGvLkTmDOXzBRPknrEEze1h7Bg/dAgeMYYg1UZpnl6nPZKHam66pmEv3UiE7M0tsdL6PFZfaSwbScPE8WYNFlUXihq1ONakGgZBsnDIAzoESdvLHy+2GjdVxZ9ncmEiU14xU61dtxvFUAfWMQRAwDmIAUQDfGb6Cp+ompNbN8871mdZqmY1CGXSATXRHeF4OIerGezHTjbzV3snb4UsScLLlWwa4hL3PSKYaCAVypwjSpVUEdnx/xNX5GTVPhHRCinmfRXYxn6IhGbiYKFMWgFA6t7Pr2U6e+OWl1FFOUU55zCY3eOY/GOkdJzrzfZdlK1P6pZls3+2dDar2iKmYxzk4T5Q6ftD98KVRXOKVGVKTuIAnAgSFYECYkIVhO52wagQYS4ceIWAYUQrAkLChSwIF6oBYiQkgCkha6nAlKnAIKUkeDk4OYkCVKADxIOJINdTgxSQE3ERTg6YQcSx4ApACC3O2BKSFShChSJwFBQDgEeudsLXICADwBBijAgPEILUYADXOyDkJAkw4UAOTzgAJcg5Q5OPR6AVwxI8JIAgQqAVgGIGR5M8ZNpis4nNLNqqcw7dQFEzerwGvZl8Y104xWLYy7zhZubN/XaqXe8CiYPeIB7oun2yJaOKJi2Ub8m4iLS3njQ7SyVNwmdw3T2PwijOm+GphhHoxqXM2hFAvKQByRKSKWqPHhE8O/fNd98SNprPKSdwRNRPo/GKz2FYhmDhT9XgrgvPjxQw4VEOTxIlchcXbETcM1VOmSkR6pocNVcNQ/qerDcR+UHjQlmg6OZV505PEuHJsmvZ3eMalL7CYlzmfH38cu6Mk0YzTU5ph4nPMBvDj8I6IliiidzDU2Oj3b/xjmqQ3NoVJRGCGidu8T+UTzV7/ANCzv+68YPugQ0AStx6S2Ds5+jiMS7PddOARb2qziJlBy49iMzTqyKK10Dt0/R2oJ9YzH8APFgkmhlTWOUtQS56pWIiPxP7q5RZ0HDj2YnZS9U1gnMjN01I1WrqR4YtZTRnY+yannRnL9Ymf/vB5tqF6wTLUSk7yhUeI8YlZpNE26Z8Pb9o3X1wdy7Uw4gptzPsxSSjsjKU892UG3EzUeKcopf8AV6vCMI0lBq8rOpibZuje+P4Rs8/QxL7jYuErteqIfy4xzTpGnqc8nBG8vv6u32bxq8qeuY06gDIA641iiGiiq8opG56HtG0wmjho4cN8JJvRwsY3S6gz7aD4RUtGVk5e8tA3cThM52TflDFT3mOAbAZ9Rsx646+sP+hacvI3ZzBVofpGWTARNXrEBDIN3HujSUJy4IjOEeR/KJUnL2aTdPYuF++JK5D1aUqN09YTuKt/pkzVDx9XxhsUI85wlGfcbwnGQiJIApYVgkDLPGJHrvfAGj17siMwEVCQmYkLmNBBGsCYrDQ5IYvGaaieH+fyMSpyQ2OlDbxGZTb2xKkwT88SdP8ApNuUCmTvZOky7yCI5XwCt0R7qxnTVdNS9ydy5UpkzFzKO4QNXiG4f8Y6MetMRM8ZNb2xrhu4VtBJ0+Vu3nTUvzxADnlClL4fEO4Ih9xvTqHUnkWeUszl6hNElv5hhY5g8yzJY2VQCmrKG3VpzBHMQqAjUAjt1Oay9X0b9ubo+kD+cfE5u6TUuKJqcl7Jh4cQEKDl1hnHdHkj6ev04UaWDtpOD+fWhQMzUUoIzJMoVGo5ACpQChgDIwUHLMAmnUce0KtDJZo7Nfnw2ThQ/QROb+EY5BlTpRwzw27Nuc+IobEu50Mcw591adwBHS9obYs028wlabdXG1M6nOKFLwGABpWu8PiHXHNtlCf0eRRPplvfGPa0fceHq3LgXSTmCfzdz3fyhYVJx/V1CE9a9/yGJGAOX+OO6yORW+xCUleKTiX64oQ/yxC9dNwA3cEaeYrdR4R4omS+ltXvVrGdSYuJaCWJ+u6JElbWY4c4ZS9vMLjslXCLe6AgrSoVNUBAQDqGlRjzdSu879PwSNq02/ng6iji5ymJdujWo0Gg9da1r1R5E/8A5oB69bzxx5w6eRTcAKoUAKbLqqA0gQL9Gn9q7l78su4Y5zew8TUhAiannTXOYld2toNrhu35dYjSEwVU+bcNzn9qoBTsCoj8YILhwm3+UPGl/P0ewFOGQju8M4bYibIsnC5TRSWL/XHh3iaiuE0LsqFoF8R3gNKgIfHIIsoO3CjdLDUuetd3594QKeQ7E1L0lPOB+TPtlAxdkYmgbuP9nOf7IxVppbG3CaZPMbxpcKW6YuqlMfLjXj3b4hVLfaTE8LXJwdpi+jvM007+Qjs3gEDZAO6sc81dm8KbLy/nNpJe3VTZy9LbTG7ebiI7twUEM4r9k3lrHCeHNJfhEu3S3moEu++g17YgTWwtY4/WLUH9rZSAK9tCB7osUnttzGc8cJX7vJrF6VN94oB8QCJfeW6bhuyfOzef7Or+6MIqoKJ+kTP9ooxXGtqW7i3BJezea2ymaeMmsW8QElE6YiVdxqgJTFGoCG1XhW3rvee3xD3LvSz+Iw+liZZkIqMGs2zeN5w7cS9Qt5wiOIitmRUA6NagBa9YhWsA4LBGhnGsE1dQ5Dn2dk1Mh3hERk0NrJDDSGhqc4kSmHcSOsTBKbeUlKGIPaAmoPWFIZuxxGavtlH7giGts3nDy0DS0jeaf0Y3MRR0io4C4QSDTEKUcwExBoIBWolEeIRJuVU1G6qmJsYY7XCg1z90b1IYW/czpzzuvp2ISRP5w3l8vZt5edVo7cL6wtd5l05gCg9+Q90UyxmmLSBONMEzs3/m/S/RyRPnDdaaIrXxMKRLxAAlS5mExApWgbolbLaWnCcwl+jBxLyYS2suCuLw1qJhOIb6DTaEch4RzL5RtuW+jO0lsJHZO0mLO7SrCZ55vUVSOwA4FoBlAAoAegBW4IiGWe4YzhDuO/UUHSglLba51PovtZ5RFoJHO3mkDR+3s+9wU05ajeATnA5TmPf2xDZEEwGg0ERrB5cR5MLSTNw8TJipFSaqYe4p6CJqZjTP4UjnnyLbQzycWfcKWgtBNZmRxapNqmZ9MFnI0LLllBKAqGMIBUANQBpWOrdHrL+g3Ew/218uoUxuotCAGdfUqG7fHqadWZ8/qe9WJVAiajdJPEIc90Ojx90Lg1Tw/nr/ALKYj+FYsDBJPDInh7fuz4w7EU49Kxxw7SrGYKKJ8m3d3+lyI/iENzy7DT5Rmr9Y2X4h90Wh2s4xElG6ZT8pdU9kIQmRk9XgaNTOZw2UUnEqbqJ3L7gVDbQDkUKhkNadcRcwdpt7cS944eKpEunbmwygImviAgXuESkr3B1ROOeUtpidBozExvtGEoU8AjOp9OU3FrGTNNwTFI8Iib2doOO7fHkazvPR0yxKVpt8pe0mjfSA9sfI5HLHDdFug4UUdGOAlUOUb1AAQqFClGoVzEa040MPLK0iKKEw5fZxHpXtXWEe7M4RU/K0NrGlg6idy/5rbYnsiAq1r8K9cVodFs4ldk29sJxJ5m0ljhNM2tKFEEzipzBA24AHhWIhQhjubTm7nV+i7yyraWx/0fmDyVS+bEL8nKmzC44TDMQIJjjQwBvKOY8I0YulPSY7/wDaTCveoxQDw5hvvj5uWXlDi1E81OXpnwm6mM6cXjkIikUamMJyhUDUCgAFRER3b4+hWiy00v0sWfkU4ZuEnDSSMV2vYqoVQEiGMIUqIpp1zCtTCIiHGatB+maUqsF5E9+mukRx6S1jj6uGkTLwIH3QkWZWsU+UKWgVcXNo2IYpw4ez2B7omzWTZ4h3CbdK+ct28YtcuIbhhZjYxmm3PydzpXbvO7I5+nI26kGEaWjl6jfWHjhulcpevGoSvDMN1R3B103b4jrI2o84WsmFm1FEnBG5hcN3hagDhscAGpQqICYhhumABoICAgFBpD41lGeHh7BCEoa7hgAGEN3ePaMJvJTqbiTzRnsKsXxETXS85BYpimJlwvYY/Z7I0jGUTGb37SxHmjjEcN07+xtF7tw/nqiOtAf/AEfeqf8AV1C/vBd/GAUW/pRXlCXDmEvO4DmH8ow+dTyaWf0iTVu4cGcS86xHCbdZYwkKChCiIAFaAFQMAUCgCHZClSlMITUXudKWMLiStL6ofdEzOU0/M7j+zGMosxP5hOJWSYSeYEI3OYU7pTDUpw3gNAp1UpvCJ+X+dHDwmsTC+ldPiFvDtbIiAZ90cF8Z4HrvSxlS6iexdbJYf6LyzEufqacHCcM3krdvE9jCM4RumMHPTMYleGVSiNOMZfJ3LzV27PzocuyGyUphuhWtAzAN3ZB2cncYbuXqTw5OUVMa6jka8cxuI1zEwhFtb5GMKcLLcaaVHduPNczUs3q7KTt5KPnRRbCVOqKZTGFMhRvCF5MxgMIl4hTPOHGhmbKKaN9YmkwOqc7FdFuVZQBuJJqqkIQBzGgAAb8/hELpATTb2XtWprivyiXia6alwhBAExEoDUN1RGGEjkMrk9nyN5fOFXbcjdwU10xBJU1ThzQGlBEe8d/CNLXVzrfT6Fvd+TXJJNJf5ndt9YJiuJk5RT2gG9VQwV/dCte2M38oebN2dm2UvbqEvu5prF6782mkY4d+YbhgdGwa43SmjhRY5ElFDYZjUDEAdocg3CNaB1RWdIzCYWoeeeMRl5vl7hVMqayg4i6nTugIXKZXQARzzi9PUtM87V6aMo4yOU5TpSs3YeXqs3jdw4mZ3Tkyyal06CqSilRAbwjQAIJgoAUoFOMMbDyNOydoNJsnk7c+qMjMCsTFRNtoLCVdO7kF7k1EwEQrzcxqEEnOnCYWbcOGcnsPZdpcWVTvKMQUOTaHKuQCGVd4jmMXiSW0nFoNH7S3ieE3I7lIJrIolAMKYILKIrBezESimCJiFEcgEaZUCPTrV3Xjuv2PL0elhpZWp/dwmhKw9vLYTC0rOXt5gycOGp9XdKLGaEKocTEJUxhABoIgID3Z7o0HQ35I1qNHelRxONIE0l7uZoy0ZgxU1w666Q3jEMqvUBE1AEaCBhoPdGIoafdLGjexbe0kntAQ7iZzrzanrDVNQCM0myhlAAoAFbxzJgA3qhd3x1Vostw40gaP5hpAtBMFUrSyKWtPOCd4BuIKEVOntVA5SjcMNBqAVEO0ONLDg7NXUdee4z0Q6D7QaC7WYn6SSya2Xmqwvip3lMdocl4pVqmLQxgAbphAQqURyqFR3Us486KHlernIq4KoXaMAZkoYQy4DUPhHDGiTyjNJmkC1kll9oHjTCeuEkXCeGpfIQ+9MBMYaCFRrkGcd6aMEE5uoSYOEyHO3bima8UOeIlAB7xBMKjGTleoONOUaWS44LdYOWhK7PpJ4dw66iqxi95xu+F0AiacvG6SZr6n3w4ImmkUpE0wL9XhDaYgnq5znuZFEdrdHXBXkcNW8abxMwt/MsRNJP1zHU9wUjO1FovlqSyuYPP9aNynSLd6941GK4rKJH/749o2GiYfwj6fTTjThY/KPmfiNRra7qJAWYDEmCWInf2g+AgP4Rr7I2IpGWStWz8ncEUTmCqpyc0uCf8AlF6kdpZe4U5NRVW5TZwTBv7RDdHPq5qavE9n4HQvRU+nPll7bBycJTRPEljpP10Tl94DDhAeTL9WD5jHz7e5+gU44wSOA/K3UUeaL5wzZ89W/wAn6xCqABg8QKbvARjgmzssUnFoGUrb8968Qbp9dVFClD3XgpH0u026Jp5pMnDiVyOeS+TspU+Oo6TWTOOsEEpuTJdAd2JnUQDIIyzRL5Cyll7cWftZNNIDSZoyx8k+TZpy9QL4EEDkIJznEOBcwDhDyY7G9aSUk5XK5JZdnsJNE00SlL+zIAUp4l8RhxNW3m9NKVp7Grt0k7vGoJhWviIxJWis9MJxaiXzDDOdpiHLiFzuCKgXqhvzAhRAaAHuhpalZNSePlP2l33AHh2eEZVGdCM+cSl44v8AJn2/WMERy1lnCnpEyfaMEXY0HbM9YjBGsHiUNKyqmrnTwyEOfmm3wi/0fuGcvJMHDxvcOa70q5+ARdzLy9PlFHiWx7QDEXaObNpo3by9mpikJtKGLur1QthpyKQlZn9p/DE0yluGmRv3Fh+i2w7icPGpcNwj7Zgul4m7ADjEyNYcnH0itNaSyemi3E0kc0Vl5Eni6LgxUU1cUhVTCmTaAcxHiAV6hg2mW0E8thpIl8jmDxV35sRaS9MuGULihwKdSgFABEROYKiNeaFKRK2Zs3MLQabJnZtumQis4tQfGMsa4BUEjmNQw0yARLnlx7Y12znkW6WE9JCVtLcTiyiUvVmQvFtXmCiqhgMYRKUoCkUMtkAG8NLsepp1lGx52pqRpy/cft7JTi0mkSy8nsnivSN5gg8cKKbAFbpFqoB+wMgpxy640LypwTmjxK0jeV37hUGqLgqlSBtjULoDQREAyEQGgBEO5fWksXpwcM9F/m280xWuHMnVxA7cqSYqAZQwiOahKhSo1Ggbor9stJFl9IE081y+Tnlk1lTpUswbt1sVlfTExDHSMUbpgvDQBEpRpui4Uo9OTf7mcM5V4JcOxhWkh7PJhJ9TU1gh8a8mYpqXAoIU2aXgzrUeqNR8lsJHZdxMFMRw4O41croyhtswFPe2a/fFR0lLt5fKzuFFLnKAUveP+ESPkmWmsmnaSevLeXPNSSKZi4hqAY4iYpQEeFRpHkun3bH1WolpaVB3Xcd/aJrQM55Zhw8ZpnSRJMHF1M1KkJiZbvGHrV3aiX2gmTycXFpIcxNRKjz0g3CJwAAoHUIjUYwqx3lC6M9Edmyy+eODpOHbhd4VMpi0MkZQwkEKjuEOIxBWs8uvQ3J3B/N6do3rg5cYqjUoKJlEdwCN+lA6o3Vz5mS3OuUV27hMjhuoQ5Dl2dqK5OnSbNxiJuFr7hQbqaZQG7xvZxy1ZDytrH28Umziydm523dyxuDxwV44SSTcbw2C4g0ERAa5BTLrh/ou8sGz+kx4qmzsO+ZXLmIo4eJj7ilEREKcYlzUeR04ObsjTpq8cOLQO8RQ57hUy3jFp0d8N1AxPSQ5mztN481xNuklfKF3DNzicBHrhoYYps06biBhp/RkgxUU/YgsM5s8UZy9Vw355Ob3hABJFRT9iIS1jjU5WdRP7N387oj5Y+tBMG5HHnTCv826mXhC60jUmChFJhMFXFzm3txe4AhNjVgtnWyjdmTEUvnu3jG9YRziYA3VCZEdX5PoELEBbe0idm5G4eKKEIqct1MvEw0zEA7AhZY8k2MV8qnygG9g5X+jdn1L81cVLeyECbwy66RguhvQC40iN/8AOJpEcKnI9MKzdMxs3AVyOf2R4BupDQZFK9OGlB6pMJg41SWFHGu/O0EShd6qjmI+zGtPXCdm5hZyVy9Q6TJIotyo3hoRIC3QyAab7o17eyM6lTEvF+xjNrHSOV35ezlbQiSWzdKmUQp1UEIjW+gizdpPR2Tb+1g8mBe8QpviflITC0k8OmmnfuG5QxuYUOJh8Y0tR/K7NyvDUeJN27cuIssoYADrETCNMqcN4BHNnMbasU6wuiFnYd5rEveLNyEKdPBTWMdPbKJRDaHIaCOYRVLYWnTmCn+Y/ROz84ODqAaaOlDYqTQOcImE2QjSgiGYZ51hvabSzPNKEwPo/wBDd/b5OYTopaEbkHnAmbfUQ3DTjvjRrF2Ds/ons35rld1V642nTxTNRwpvqJhqIAAiOVcxiNr3Zsq88ME9vaEltLDfQnZdJOeN1Zq3liKaLgzNMqd9QAABOUojkFa5VAc/GKpafy0dF9qJWRnqc7ZExAUMYzUqgGpwACmMPuDxii6TrXps5o4l6iZFdYMJTFWLfA4CGYCG7rCMEtFY1uzT84StT5Ocw8jxJUeGe7sDdF06MJyvM1jraunhamdu6CdJFg3EwnE0kdoEXp3ZUylRuikoW6ImNUp6D1ddY197pOlcvbpOFGbjlVLpU7xamAOlv3Vj5l6LrNTi1luJZJ5Y8VaHxBWWdFMYNXbpgJlD1KIUoBaBWuZgyzCNbX8pJnMLWOGbxv8A0EktqrFwmapyoE2bxw3HAwgJqhmAUiqmi9ocPkasn3nbDbStZuYOCpt9bIqTa2kRC8Ab+MYdpz0os3EntgpJ3BzsnqLJFu4vCQDkKU14BAc6gYwZU64ipDaRNTCmkvcEVSPyiaieYGCNq0Z2Xsnaxw9mjyTslSKlw3DV0iB0jKDQROACFByy4Dn3xnp4YyxNKup6kbnAWg21DezekiWPHiZHDR6sDFwXcNxU5SiICXcIDQeugRfvKPtH+kGmCYea5fqXm9NvLWpU1DHvYZbxVBEeaImUNu9UI7TthoX0JyeRzW0n+b+zjd6yYruCuEWJQUIKZDGC6IBWoCFQEBCghwrny9JtGcv0mW8VmCcwwnaTPWnhVKjeFMQKBygFcxASgNd490d+bOahScrzY+cTeXzCYSyYOJgqlNbPt9XcIm5joDpgXEKIBmIHAAEB7YSQnjdvJ8PDVOc5TqGNhjTMRHfERKrP2gl9oLRvLQM3Ddkq3SNLTKFyVAxjCZQB4gIlCLyMi1iyZk2aZDuEUQvJ+sGYGEO4K/CHYhxgpHNr0muWkJ6jhYC/vDQBp3x9LEmaikjOzxFSYrfBum3FASAXcG/sjgJvZiYOJoRTV9vWLyfAaFNXd4R00309WoeauzTself2E72tZ1yAK7OUer8VqacE8zk/qPRVpRh016NMnabyYWbeyNwzbnO4YqM7xr2zsCBTFAMgEBu78okbIWwtJOLNy+aYkvuKsUHF4yZhE14gDUaCAV8IxW12ly0EjnB5e3laSpEjApjGcGADKCA1CgFoIBXeIhUaZdVWkmmO1krkbeTy+XtzpJIgiU2IYLxArThw3R3U9ZRjNu54E9DWlTSOn0Z5aBwmdRu4l5CENzitzDn74aqzyeJ+knjdL6rcu13Aav8Ayjmg2mO3GHq6bNkkleAxuWU3h3QC2lzSBMFCfJ5Z6pdk43erMRAa9tI3XyFH7OKXxddnTIT6aaud4paA57mzeKimAV6uaMQK9sZwoph/pAr7V0qYB77sYLM9Iukhuz1NxqSRFqGMW6I/iPXFfJbC3HpPOiRL/qohs++Oar8k1K0HsctT4jVyntwdHTG26jP9YtA9ITpcoO13UAKU7B8QhgS3yiih007QTC+Qu18oOAfA0c9qz+1jz/WE0xf+7APuhEJxaRNM6ac0VIQ/O2S1N474x/xGdrXFH4DV53ckdDGtkmp6SYOz+tedGG92hURpHk7UpqX1G6l8hNq9e6/vjmxeY2gTT/1w4/eCIxK088xDt07QPf8AfUDxoERT+QnluzqqfB6idNwhJX+yZujByQIEg10I+dPswbnZAAFINcCDECAsEgcnBcPujxt0HIMXAAALAgXk8OFDFgxfwiiBNMkbVonc4ll3bf8A2d5e8DJl/EBGMaLGr6HnKajecM/2aC31szFH7wiqaaZM+4stiJm3eJu5HMNsiThdmte6SYmEKiHVSgB3V7IzhhInEjtRPbHuE9tuicyZvWAogJDh2CUxR3j35RKjNf0f0gPU8TCScKAU3VyiZTAI9wjxi72rlacweSK3DdPbSMErmBv2SgCCag9wiBR7TB1ZVKH0SiGkh03lj0uUuHlj7nbwKguTa8QMkWn1oy21zXzfbCZt1E7mtlTeF71CiU38aYj4+/WLGIKJvLS2XUT23DFwoiX9ogILEAO8CiAd4xn+k9n/AEhJ5p9MVVubuoY5AHtGhwCMH2s6FYjLIztSy9oGVoE1Dn1JwRa76xAyMHHeFQ3ReNOejSRt1P0ws+3OTzg6Bw6KnU6ZiK3jYpajs7W+mQ3w6grmZVuUJHQdhHre2GjNvL3ChTnZF82rF3iUm9MadgCUPsxTh1I2ZrpdbPQ1M6b55ENN7JOcOJnJ1JolLSGTbs9cWKIkSuAmF4wFzoN2mQ5CYI5tlMwUcJnbuFCawlsm2gHs3h19ucdF6ZxbuHkwTmH6oq4b4103NTMJK7+qtfAOqIfSnoZbs7LstIkrUvKscCXvm90oEIgIciuAlALwmEaGEahEVKGLR20NbRellSqLubujHDJwYgwQRw4JfCNDyRQ34woTdCcehWANeCPXggSEg1AhgAIUg5Y8aAgJFBLyeJAlGCApBiwAKQN7sgl4YMBVIBWAHdHijACNYUSTgGegxTQWDgHAIADgeDAMEKMDAAe6MeujAlGBgAMUsHJBSnhUhoABFPk48ROPCrBymgFbICC0UxIUjxhgGFu90NXZU8M+JtkPsmL2Dw8cwrwrDu92Q3XLDQHMrljq6isvU/q6h0TbPqGMFd/UHxihWmkGpuMRNPkj/wAP/ONqnkgU/SyZ8ncbkcYxTXd4GKAiAeN73xDWlKzUl6sv1NLaTu83PrrXfWPRoUnY55VFDkzSyznzO41jDIe+US7W8naETE9L54b8pt+r+e2IM6eruDpw/ZuPpOZHVCNu0wnP2iukbJt1NXcbHRKa7+HV21g3md59Hsetw98Tk3YJuEyOE+eSJjR7a5nI78vnjdI5HFUy4idQuDuz6I1jOpDBmtN5ozZYurqfn/GCOU0/m1L8bJbLR83nDM9oLNppKnJtLN0/gYA3iNN/dGOOUFGah26n1e2IzLasOZJMPNc0bvMTYIoF4vZup3R0lZd7rDMnKX/+QRy4UY2rQ/aNu4uStw4IRUhsMt43DoiPZwEe0Iif2CNrl7tROJ5q6TUiITkkw/2c/wBmlPeEPk5ROG/KavsfWCMDQmm54mZUb5QSKy2VUT9InFnkIYin2oaAtBicnykV2YEcTR4WVytS4c5rplN9wOIh2iG7PfFocp8nhwmixTl7NVwnsqq8n9UBDf3j98Ztgc/6UzOHjd3K7N3yNGnydZxdyxK3RCtQqNagPUICGdIyJhZBvL+UcJ4qp+l6v35x0FpSWbytNpZtumjcIUXTg2++oYKFD7O2I14mrvjJX549KhT2uznq1ce2JFMxTl6fJ7HS+tEvLLQuE/RqH+r+c4gXB8T0cLshw46YpRObK/JrFktJ80k7j9YPc9Uxh7vEOwaxrkonErtY3xGdxu76SfQP9XdQfAY5JdvtXULynMi0WMtg4bvCJt3Fza2drj2RNWnCqrAqjhI6PMkpicpswUSdUMLN2qb2ol51FFCa63MBVvaDganwyiSKMeHXpOk7HqwqKcVYREseudsLmFOERGsYYmgS5HhLBwCseEKRACAkhI5IcX4IJYdwGaqcRTxpiJnT/PZ8Ym1CQ1MnCLS2MPt1Y9SVqK2klbe43vCo6RKWt0a1FYgBwER2gAN5qhxCK7KJs8l7hvMGbxVJVJRNw3cIqUUSOQQEpwMG6m4BDfuEKVCOgZkwTcfN/nt6945do9cYhbCySll3h3kvTP5sOYTGLwaiO8QDfhiO7iA9kDWW6Nqc/wBJ2Roo07ONMkrJ+kEwbpWlkTdRNw3TTBMXrYxbp1ymqAiGV4SgFCjnxyudnmiacrZcmQhzt0zG2Q3iUBH4jHz3kk6mln5o0nkneHbu2hhURWTNS7lQ5R7BARAQHeAiEdu6H9KMn0kWbSeN0yNJgyTIjMGN6ot1NwGLUaimYAASmGoUEQGghWPR+Pr72Z5vyOmlzDguDgcNSHqJE3DPlE//AKYjXBVFFD4cSKJsNnhqXCXCjeMYwABeNRrlSPWbUT56jk6m56z6X+lEs9hQ6nuIYfw+MROkpVNO2EvU+dOzFNNTEoBaHERKIcKiNa17KcY9L7b2HldpGjyaW4s40blKoYxlJogQC3iGKG9QR4gFaRGWmtBortpMHc0b6UJU4VbtRK3Rl75NfMoANDCUD5CbiAAPdHm6jKXdY9rT9vJYWR3krkbJTDI713FWUKY2GKQiYdkxqGvVDMMgy4RCLWbbvHmsOLPpXz9LXjAHhRIcu2K46t1L3kvSl7h4kRJIqfO1hchhKWm1cIICPjDGZ2tZytP+i7SNL5zbSJpa5IFKesa74AIAEeN1dRljGB6apUbd0i4PZTJ5eofWLNtFTkKBtl8c+VOu4A07KQ9dISu0jdLzhI5YqQhQw8RY4iUAyDMAAcgyzqEZ1JNNFk5O8V/Sh43VOdMClTappgc3GogY+QUhhN9P1h/OmuSvzmk0KUE7q2rp3hrmICZUAp27o0hLUS2lGxjanH2bRJLON2ahVJezaN0r17DKZUU+67WLXhTRT0ijT2eTPsh1c6Odg8qyy8rwU/McwVvmIW9jI3MxAMzFMIdtAERy746RYOk3DdJRPmHTA21vzAB7vdGks4O0gspPYXl6KianyhQh/VwyiH3iMetG184TSz6al8+E4c4fHMW5gAADhxHKHRFISdrYc0k6n0Ty9/8ACNX7xh03kwfbwCFj01Ln9HnPf2jFw+PXuDOBeSBu3UJyZ0jXecYtB8N2QxdtfTTTO4cKEIQlTGMavvyivzuYy+aau3l6h3B8QDGMVM1Ch3iEbEXlIr07k7iVqSp4m3VIRpMkOabIoKDcH3gbMeoKRYF1PlB/b/whS1pf6DP7DhD/AOaX+cNHZOU5PoGD4jSAMBB2OHDAsybs1DuHGwRIpzG92XxyDri3TCzLdu3Io8mN056fN+I7xCMwtiT+nJfI2amt4qmNdT55kylEQyAa5GpmOXvGOX9RXoyjSLPrSWocE/R+cWSZHSUIUzWaPFCKnGu1dG5hAYAAQugYRDMBoNQDU019HcvlaUnUtRi4zW7eKpiXBHeAmKQQoAiIAFd3VGK+VQxmCej9umz+TvvODdRNNMxcQ1KhzSCBgABAAqIBUaVi7tLbzCXt5fMJWzOqR3LxZuDOmKx0ygcpbwgfZC8AkoA1EAEeMbtuSVzWGklh1FwzP5VZuVuNKBJ5NLaJEIyTXWTlcveKKPVqku0TTSMBiUAaiIBUQDPKlOc/Kek7N5bCdzSX6xrDIyZlk3CgnUwjAAFMIjUalGoCFcgAM42mw6qaflAN8TC22bu8XOpRugGYDQQqIV3B2RWvKastZOTzw9qE5o4PMLRugbvmqhgBLCMiJRw9w1qUojUR35BC6sIVFH2b6mFTCOb9E95E0vT/AEHljxT/APGaYvjF/smBkgDvqpSOybFS5RvY+VJ4nORBY3ecRGodQ5xzB5Ldn1LJ2Pl8jcfrDSXrzJx1kO8WNh3uobiRhp1CEdJMtINg5fL2TP8AShlfIiRO6UxjiShShQboDTMN+UepQl9ngVVkixmXxMXkzbBrpfa7awXWVPozxXldJNi01P8AWB1faTbrHA3dQggPVDVbSbZv+rpzA/8A+r1/vEofGOxahYnJgXaWEbpszcncvmHnGzMI9XEfdCD1FTV8NuzenLd+bZqj9xaDFWs/byXzC0EsZps3vKuk08RRmYCZjuER3ZxtydP/AC90YVNU48I6tPQyWTMNTs/aBSaTV5+j8zORwmkmjebiF4ADqGghnnnFCPoP0gedCTTzWqqsSYJuCmKoUCGIKl44mAxgEBAB3Z5hvzjqVR+mnj/J1eSMBfRm2q9VAgFH+HrHyc/yenS5wD1d0cE5Z8ndBYHCumzyQtNGlDSAtaiTyeWNGh2qDUutTAhDjcvCJhACjmN6nHdEVKPIP08KYLOcWwljeXk2TN05kquQpAzC6QxQKFM6ZZDn2R30aZuE1HCabO9hIkULtc4R4eELa04xDJpp/M4hdkRz6shpBdjscYK+QxpAZ2bVsvY+1Fn7PpOD4rh4bGXXOI5DuKWg06YDUOAAEa55P/k7Wg0J2PLZdxOJVNlTLKLKOEzKIga+IDS4JDDl2jxHdWN7SEFUyKKJ3DXQN3QRY7jWEk00+SPXEN1dUFwSxIAlmZh9HLCf92ZT4DdgxrLTDbTSmEsSKf1ZaNf/AJv4RJF88YbflNvGHE5oVTqNMqDwpuzjy6czFA2GqYp8bnZej6twe+EMhGNhnDNU6n6QHPi84pWqYU48aiHvg8wsE3miZG7ydvriShFi3SpBtlGpc7lfCJJw2mamukTcXcUxNX2hACgAhXOv3RKJmPh1UOS9dC8bhlv4wAVUdGVn8TEUcTA5+de1imfgEcmafZEmppMnErZvHeqIs0EylUUE437phGgjmIBerQN14OqO2HgOF246muQhjl2TXb4f41COJ/KPknnycTWaN3B26rKaAimsmagpCZApgGm8QqQKh7Ua0J4S3Makc1YfaHWc4sXPHdk54pcI9YpTBqUqwHIYAugYQzEQEANmAgA7Id4bVKFPlhPqqf8AyjDHFlldJFoJfpIl9oLUKOHB8RNm4MZvh8mbYEChQKgICA1DiADHZkqScawRxhnwsNXlMOl4MMwV7M6x5eppW1GZ7+mqJaRwk/REynD83tHCae2dEnxhSzSrhwmdTEvqneONrPorGKAe4IfWbkWJZuVKa5z2Lc3N6yFH8Ya2Sl7jzfrGx+uOS7PY4NXLfHCpuc2n9msKtGKX8FQt+o8l9m7W4jdw4aOJaqoVQtBFKpTgJKCOYAIAIjXKu7jFX0YkeTTR2TzOnhOFVnKayhsklUxUEQCoAIgJcgA1BAMwEM6xedJNkbWW0TVl9l27doRKWjrCd44g7IYwgJc6gBqFEAEeIxAaM5BbSX2PZPP0TuSx6bWkVtcIAlBSlQwxETiNQ3D90ej+M+jdPe5cPkqNnC1ix6NDqfo29TmDNxL1W7pTE1guRxqYxhTMGRw2RzAMuqDSlbR+4selL7UJzNxMG8nTnTpqnRNUpFAvGUAK19JfABGlBrlnFpTszL07NqyecKJJHdoiV0a9sIqGKYBqJd1BMalRzpmPGH1n9Htk5xNCzS0DM5JrJ0Um5VimFIDIEJUQLdEBFO9eESiIhXMeEXTpKHJ5dfV9WeKPlhpnbt2dtJmmzTORuqprCPXcUqIAPWIBv7e+Lp5Ni/nix9q7FvHhG7R24bqN1FMyIuzAJQMNRC6BwKBREMgyHOkJaZbHOLQaYFZPI7p/PDpdNqoooAJmHHVAoXqbgAC17wix2C0XTzR3K5rL544ZKnmayZS4KmIBaFMFBoAZUOOfbHZft2DUUvxpR+3uUe1Tuy8jsvL5HbiVvfPdl5s8WLIzJ4YPTjdAE1FKCBCXgJURAREtaANYdaO9J1pLF6P7W6THjwiri1c+k8vLjFEEnpE1FFnSSYCNLoIVJvG4F3IaCA6wrIJ5bBw3b28snYe0r2WNUyt3k21ls4MnkW7eREMUoCAVA5ah15xXbb6CraaQHDJScWskTJlKkRby+Vy9iqk0ZENS9hkoIgJqFAxjCImuhmG6IOWo8pkHojs88lemiRS9Nurcmbxo+Y7NRO3UMYSiFN47BwEcsyjH0s0PYbeVum6l3FOoJrvYXZN7jAID2xxFK7MTSV/5rFJe4SWnEktA4s+msUo0VIOGuS9nWhQVU7rw9Yx1/Jnkrs+4bvFJg4SaN0yYZZeULjg9TCcDdQCIVpWoxi4rNMpVZKm6f73NcReJuEzKoDfKRQ6d4ueZTCUwbuAgIeEUXSDpdsvYukvmCjo7tdM5ipptzmulAQARHKnHLxh5J7b2Ml8vatF7QNElTo4y2IpskOpU57w7gGtd+7cEUnSuTRvb/wA3uE9IEoZKsiqFMoU2KB0z3RoN0eAly743i1c55wcomePtNUvcPFVG8rmZyH5t1iIZ9eYhvDKnxiMV0oqKKa5L7NzvCJzrrcgAXsvCO8YY2is9ZOTqE836RJPMNnmmvJH9xgoYO0BCnGCIT+zbeXnl/niVHvlC9hujiBzgO/ZAd3UFI7Py5vtR5j0cJLcOfSZMFP8A2ffXz828smA/eNInbH6RZo3cJJqSO/fW9Is+ImQoDTnUKOQfGKcV/Y/Ew1LUNCEvdFFYRL2jsBuhZecWDbuPk9tElUiFDa1NQL2Q1CmYb6bwDujGdWciYfH04yyOxZRaCXzDCTTeMjqnTvFTbuiqCIcRAAoIgA5boknjtJmzVeOBupIlFQ3cGccrtrReTm3cSeaN056SayxRNbXGtUlFlCjeunHK8ADWhQABp2RcbWeUZI5vJ1ZfI5W9vuKbThMAJSoDwGu8MwpurGEj1ocCctl/nhSazRRuqfW5gqa9jUAwVoACICGVOyH9mZTK5W4cPE8I7hoZQprqhj3QERu0qIhQAyDuilS9qzUZkxJhikPynJqCBKjStAru4Z55RNyHU5Xrqbe58qTTKW70hKI3g9wlibjsaJLiYcrS9e7eNe6x/GMxnwKedHH9oP4Rd5fNVHDNJRRQm2YSl4XgDdTPPIBitTxBPXDqdA8Sza2JWBBTEh+3eN27N3ylxXBOVPqrTKBOmnCCyKaifKcyMmWkU9pJ2/zicSKcsTT9GnEsVqmnBhw4iw7sitT7RiSklsphYdwq8l9hyWjOdO7tKAnq9M6hUDDn2AAwUVE4Tmc8Tl8rPq6ZDuDlExjGLkUAAad4190NvEaym7HHlrbVs1E9IGkCaM3EvezWbOZW3btaH1VQ4icSiI0oAAAAJqZb6Z0jRLO+VxJ9H9j7Ls1LPztVVVEE1G5nyOIZJPZFUKkoBRMGVaCIVEK3aRWLQSaX+Z5Y3Ubkvztw4nEwTN0hWULmYBrwKegdWW4IZTbRdZOeWo+WOHCWropIt00zBhFTTCgFz3BS8OXrD1x30anactXTKcy8230u6P5PaB9ONIli3E9kloGqmJLUXBQOUT0MW8YwFAabhEB40AKBASHShobtxL2Uv0V6K1bKebzCZwss4TVO4qQagAlEw0ARrUaZhuzrEKtowsnpIeK/pJaxWVNJUneWw0TKCYgBUBqAgG6gAPVEDZ2a6H7P6QG9g9Hak4cN3BjlWfPDVxV7oZFAaCIdoBQOqJzeFjeDhSqpyXCC6c1/9G26f0rwhfgME0C2ZZzSz9pU55K9baO1m6ZU1iiBFcMb1QzDcNKCFfwiHmNvHE0eYeGlfaKHwymTAbt0btaGrUd8Ry2li1kvUw054qlcNeuplKQCjwoFMvCHCn2hqdSqrOntIGiWy80nEv8AOFm0pgeXy9BiUxlD3KJ1yEoCADmI7witO9Euj9P/APB3JCf+HEA+A/hHP808ovSZ/wDjpMz3/wBoH8orrvTvpAefrFqJmf6y0Dpy9HI5I6YHRlYP/wDEeScLpTI1AtMwyEevOJKSWf8A0bea5Y+Ty+VHPsmM1blINBy6hDLvjkcNKFtHn/tJMyX/APrBgve4YSfWztBh4n6QTD/8qU/nGToOQKqon0vsCdwozI3nE4xVczFM6MUlz2Q3UDiGcWhdWTt/1ieSxL6zxMPvGPkivbG0Dj9YnDs9/wBZYw/jDVSevFPSODn+1WKVBoOqz60K2isW3/WLaSQn1nyf84h51azRu8ZnZuNJln29/nG1xMcuzMKD21j5TKzdRTk/+EIcMHKaifKc+DosOqfUJppL0JyduRuppQs/cIX/AGwgj7gEd8ePp40Bp+k0oSLY/aV+6PlzMXymJyakR4TBx9IeLVIM2z6U6QfKL0R/o27Z2X0kS/zg4ommojURSAd5q9dMgy8YyyYab9G6jdJm4tgk7wigW8oYyg99aUER45ZxxVrjz6c8Jayp9If8/j2xD06fIdQ3UZ5Yez+lAltLF2gSJKnafy5mVE1NqonuAHETUNThmHGsWN5pW0fuJ4SaOJx6FHDRT1VQRIPrDQBDw+Mc4g+5P0kR6iqiinpDw3p4B1DqKV6ebF2TkareR63MJmqYTGWcImIlXh2iAdQBn1xjlp7WvLeTAiluLcPXDIimJqrVncTKHUUt6niO7fTKM9HfCqR4UNPEHJnSdlPKD0b2HkaUnsnY983SJzlLxQOc/ExxHMwj2jCMy8pmXzR4T+i5gY56FLdKQLudN1d3XnHOmG4U9Gmc5/VKWom8AzGCNzKa5ymwcnrV2Rr+HbEuhDc0jkbZbRmpPJoSYJqbB/ZrdEfzl1xHhYhvMP1h5sXrt3dv4++Hln7Qy9wzIm8nDdVW6GJdMFTCAccuuJluMrUeN26fpXagNy95xuh7hGsccu1nZCntuLzexjfR/ordt5P8nntsExRMpdEFEmBeeUht4CeglqFKAatBpHOTyWPJephqJnJc91KUDw7I6J0v2gUUto9b6x8nlhU2KaZjbBSJlAPAK1r1xRpOgztpNErPytvrcwV2UUUdsTjx6wAKZ1EQCN6c/tGVVQprNv8Akr+iacW0b2kaSOybdV9ran6iWtw1BCpuN0O3IOyPoHo0X/R9Q9m5hdbvW7dNZ0UqlQKcwjeAo02gKAbwyHLdGRyiy1k/JjserPFE27i1s1TEpjZDhUColL1FAfEYyZpa+3jzSBLLWM3Di+S+Z4oYwinhGuiJTAPAQ3dQwVYwTucXx1eeuqyglaC4f2dQ6ddJakrsfM2crTxb6N14sY2RAUyBMOsTAAgPUAgOdaRkfkdOXE0tRbCeTTaOeVpppmNuIBjmNTxEhQif0iEZ2g0XzCXs3BCqnL5wMobpqJ7Qh10GlP8AkEO9CdlE9H9j3DhRQ7h9OEQcOMPMCAJdhMOugDn1DWOV1nE+idDClgh5pJmmJY+zkr2OSbkTu7x2lh3ccgAfAeyEZcwmEvuONXVwT1NeMXIxMsq8Q/PGEbSzLU5OknMGZLjct5Mxi55VGnxHKKuhPbSWouJyt4du3ImCeDeoHjxz6oIanqbHbD+n6k6ca8pJIYrrpvLcavL0yHVvHKmmXdurSkajZ2zSjNw4niiap2jRP5OVRO4dVcS7qZ5FHOtRyzjJFNHU01jXE1Lit69iJmEBr9YM/jGtaKZSnL5e9TnE8O4cEMBk25lhOBAHpgA9Y7IjC08sdmafN0YTjFwkrJeioWhlEww3Dx4mfiop8Ry66BEdJZL/AEG0U6aqYG7c893CLrpBaecMKVs/SuzbV3oJ0G8I9XAPGAkdlZe3TJrm3cLzb2UdMp4nzdOmtkUk8pw/nCfayh1L2qbflFFEj/aL/OLROJJJ3Ho5elDU9lJP5vxNXvqn2sTdc7A4CH3wQrXKq6TD2RDtNOYJ+kRv9G6oH3wojo9njhmrNG7c52iWyZYpRuV7B3DCDaayOz80b4iazhVJS8VEqdSGDrEe8N0WueafLQPJGysm3l7eXypltGRRvCoseuYnERy37gCOhPI5KlHpclRNZlRNPEcKXCdK8X3e+CBZ9mp/0gl9/wCMSze2Kiih/wDR9k4J9GsY4h8BCJk71m8bpf0GyaH9ZumIXu+ojT8YTEinq2MTeJ6vrHP6RU63fjD2XeTbPJgmScN9bWb84pitwAMt5qVzAA7YtDEqaanKJxcpjbW1DeTpS+VqJIsiIimbkaj+/UKVrmAAI0ib72KSic8F3wEGAawYheTjkXJuEBSDlUgl3tgTEjQgVBTEgUw5OEgJBymgAMY0GA6cJm3wUhYLsBxiRftETrDnjhvzCKtT7XaUSjT3VH3xn4Fi0aOHmr2sZJ9BUwpm+0AhAJoeaSUcO0hHH+0N0zGN9W8T8AjQ9F9qGc0l/muabaRy6u4L6tB2DhXiAgA98ULSUXWHDJx+zUTN7yiHxE0F0VEUcWk1fEPhHbq432Cib8N8aryMzRp+j+h+liXvFPROCpKGNltEOIpqe8ojFO0sSlRnZ9632zqyR4CnbyZzFHwu1GL5alkpbCz6UwTvqzKz5RvF4rNjUqACFRqAlAe4YYWwSTnjhVRxc/puXprG4gcVCYZhDLiYhh7Kh20zZaZg+In83Gn6C5+nL7QOJGpcI3mre6W90VyDVPxoJw90ZLKyqJsyJuOelyZu8ojX7ompO/UlbhKYN1LirdQFCmLvKIDXL3U8YEN8Gx6Yi4nnDEuH9EbsNknTwyNF5sQ6/TDRG3lcwU2JgzcyFwY2e2UomRP9YoCQQDiICEUPSopribhRPbvopLe4CiNe6JbRY9Ub6Kz8pzLQHMmbublr8Qr3e6NTM59ck5TlNk/SL6o8Q7u2CJEh9PCf0o7UT5h3Cpi/vZfCGGHiRiaix90FvBAAXk4Le7IAbFL/AGQeEL3ZB0zQEgifqgwjSAEKQEAChQg5AhODENAAtAlGEBNA4nfAAsUIOU8NwPBwNAAreCPCNIIUFINQYAFSjAHPBC7oNdGAA6ZoMJ4RKMHgAULugyYwmIwoTdAAoYYHE74JXEgwBANByGgwFgCGj2PycVGMpeIw5who5dN2aZ1HChCfW/lDKaTxmzT/AFgl+M6tNaPXPRuD/nxjsoaR3UpnNVr47IUthbOVt1D6umc5z7OJkHZu6oy6eztR44xE4G0D/wC3vio+c1E3HKcyPUtGPB577mO5qVvME9cb7DgnpE916IZJ383E4KKbjlE+nFemTRRupif3YXjuUTbZ2mpycMnzHEvqJ/nthg0cKekxIlknCaicN4y2kV3eiwWBtU8TcElailx2T0f7Ugb6/jE1amyUntRfeJposnp/Z2Djvz4ANeO6M7eNVE1CPG6hyKpGAxTFyuiG4f8ADcMX6ztov0gl+G42HaWyoXLMeBgz3DvjztTCUHeHB6WnwqxwlyZLPLPTSRuNXmDM6R+j1GCu8B4wjI5u4kcwSmCfQNtF9cOID3/fSNodP01E/N80ZpPWn0a2Yl67pt4Rm1p7Ht2d95J8XV+dgqekS91QEPGvZE06qn2lVNPKDOhdGuklOcS8ibdwc5yUvJmzugGVOvIOMae1tUn84zIf6pqffHCkgtHNLNvCOGbg7e50uBo6B0c6R3FpFCN3Gr3yFHGuqDfqHUSlKeMU1iZLc2pady/EIptkP6qhQ++JSQ2gs+moTWHmrqkNe5oiBvEAEIrAt27hmRTEIe+XZiGJybj6hogpG8tXjeYco3UIf1TFNEBpDt1J7Dyck0nChCHcKYLNvdERVUyrkGYEKGZjDlUQCtRAIg2NrJfZuRkmDy+rcKJU0U6YiogO4K0AO8RDLdWOdZ9Op5pQmjieTxwRJXGO3RRLUUGKBQyTIXeNALUTUqcwiI0qAAUY5yJq5QReJ7PPPDfWNY1g5DCoVb171BEOwByGnAaxSXqnPhm2QmEnU1dRQjhuqUFEVka3FQ40A2YCA5CAjUBh0uo3cewc/dv4+PHOPW7cbHm+7kZ0/CFUxho4ey9v/XEvq3s690ETepuPRqQgE5yfDhkxmGruCOE+eQwG90Kzc+JEKqrhwDRr9nLeqWXtIymin6o4omsnwOmagDlvyEagPZHRbdVNwmRwntkPtFN61c6/GOMTLKTCz/rqslBvdeGbiG/IBGOmdENolLQWLl+sKfKG6Yom3dAafDtjg1tPJZHXp2i80CCmLHoFQI8s7wgb4NBIMUYTKQmJIMJINdCCCPCMyxE4Q3EsOhL1wkZOABqsnEJNpUm8TVTUTIchy3TFNuMA8B6wpvDeIbuEWFROGqqcBnaRz3aizTiybzk755Ysa6mp9Ccc7huzdQRzplvAYdWJtraCwdoGlpLPuCEcN6prIqeicJG9IioHEB6+A0EK0EI1y0EkZzBmq3eNyKpOC3VCm6Qf4bwEBAQEAoIb4xCfyRxZeYam4vnbqmHVXBqbYUzIYMqHDq3CAVDiAF5R3R0xakrTO4rDW2b6RLPpWksuzVVSu3XCJlE8RqqAbSZ6iFBAcgEo0MWggMO7Xq2kTs3M1GcrS1gjVUyeI4TG6cC5CIXh3bxy3Rxroq0nzjRPaQk8ld9w0cFwZhLym2HaVahvyA5RqJR6xoIgA1jtJa2MjthZc80svK/OcsmUvUMm41oUxKJiiB0zkAAoYo0AQEd4B15+nS1LmsZHk19FCE8onHYvJgz+T6xcubOzQObs9VK5Q2fzacea3erzB2c5y7JiqUHfu2ae/jEAeZKJpn1jno8n4hlnxrxzzhSXTtRRvynrCXw4Rqc/jsMsa0inpHj37SxvxH8YQ83zBT0iav2s/wAfjEyd+nBSzJOAY1PLnmrkUTZpOD826oa5d7a/4wyUbvG/KKM0SE+sA/cI/dEqrNOTiDfTBRSC9hoTduVHCmuayr8koa6Uw3DUAeHGPp9ZN9rEjljj6Vm3U96ZY+VXnFRuoq3w75FS3cT1OFcvd4x9R9EUteTTRnZWaJqJfK5S2U2lM/RlDtji1XdY7NPvdF2SVgpxxJxJ01Om6UL/APAOb8IcIypwn9F+9/hAOJS8UmkscN7nydwKhr2W9IxcvE3u90c0HizfB2LctL9YZ4ady+ct0t7dnCsnljhvL0m7hS+chbpru6HrRy0bpkTeKEv3fpAyH31+EFGZJ6wdNNQ5yfnjujpzRl0qhF2ul/8Ao3MFPokcYvemIG+8IrNoZtK5PrE0mDhJu0aJ4yyihrgEIGZjCNQoAVEc61pQAERCMS8t/wAp+2Gg9vJ7L2TZy87i1EveG1xxeE7a4JCgZNPmKCIKDzqgAlDKPnnbnygdMGkCXnkduLcTCayy8CmomTRSSqFACoJEKKgcaHE1BHLcEawp5mbbjyd3aUf8o7o781qt9G9l5xOJgkoJUVniYNGhwEPSZiKtK5AAlARpnQM4wix2mbShpkmlq/0ktBq708heFlZZWnqYIqUEwYYlETiI0AKmOOfVWkcqFm/2L+0b88Y1nyc7Qpt7eHmCjg+rsmoqLGTpfKFcrtchHnZcahDdGMf5NaLU5JDos3Uk+Kz1g7icO2+M6dKLGFREBoJE75hERGg51qICIdcSNhrVWsmCisvmFoHqpCKN025VFhOCRBWKBiAFdwhWoUzCsTmjvQBaSYW4ta3mE4bkSk8wO3MspURdpGHGSUKNQEQOhhiN0KAIiAZAIxq+irRdZNnPJnOJO3SmEwd7RTKKFo3u5UIUwCFOsRARAR3xzyrQjNw9n0Gn0U9Rp8ouyi9yOtlIG8reNNXTcJTM6gNzPmroyYkSEwgauZQoAjURrUAAeqJCV6FpHbh40Z2ktgrO2+IGGVvNjKCkfIb2YCIhTfmPfFktHYO0CbOYJy+VpTB67TOVFus6xAMoI5iAmAoFEM867+vKK5o+0W24s/59niibRu+dojKZWmZwQVEl1KAsoYS1u0LuGtBrlwi1ThfJnBrqTv27muaPn1k1FLQPGbxuycPXQGKms42DM25DJomTqIBQoAoIhv2gHjEqs6ker+cP0olhG94UyqJmOcl/qqRMQ788oz6xOg+0kj1tNS1BzpOGbhqmUpU1MI6hBKUwCIAOQjUajTflEtI9AKjOXpN5pbhwc56mUMm3ADnzzAaXQDLqjVTUTypafLYsjK0tj3CmG3thL3CvRKim5OPwT/CJGbWxsemzSZvJodI5ObdZuD3g470wrSCM5PYOy9n28jl8nbuHDK/8sWYoiqc5jGNz6CYRC9QKcACK4rKPPih001Jq4VIYTItzIopoEDiBSlTKb3jWFSqSl2lVdNClaxa7F2tse4tZJ2cvmjg6p3iZSlMxOQDDXdUxgp4hHTwB9n2f+UcjWLswpK9IEiUcJkKckwQMYudSgIiAZCAdQ+6OuibzfW/xi5qxz0vYQC9iV7pb4KUFKcphc7aulGlP5wzdvZog4MRtL26pMrpjODEHduEATNQPGHZFVcMqiidw128Ypajn1bgr30r2RBpdCyYZDf8A7tMoMI8Rhsg/buD4aah7/wDZmD7whyA8QgGej0ej0AHoYTBBwookLdwZI967ezELvELlQAR7RAYfXghBceVbj7Qm/hgAaoStwmJMWYKnIQ2JdwwDPvAa+ENLXruG9nHqjOmLdulvbtowdUTShuT5Mdro9vZFetG6cK2XOo8b6uc5kyqJ3gGnKAFPuGExMbWcJaRdmkRxNG5CE2eTa57u+kYVa6yre0k8tHJ3Dg9wk+TvKFLmYCIICYApkAiBvCsdFSALjMn54UjNbOppqWgtW4UTJtzpXnU3gkiUd/cEYubiXRp9V2I1xYKy9oJX5rnln2j1pdAuGonQ5aZAJVC0EogOYGAQEBz4UhjaSdzyx8ndt1EzvSEb3ZetdG+cDBduKFAAAFC1GpgGhgoI1qIxopRbp+p+8H84TenZ6udPEJ6MebTspxjB1Oo+47o6eVrGB6RdM800d2PkSlj7Hu7Ru3rUjcpcFVMjdQiYAIGIBAMaglEKFEa0yqFBjGJZ5QXlWM27icSewcv81N1lVlCuLPuT3AOYTCF/GIJqCYcwJXMI7EnlnmdpGbRNw8OXCLeLdUpt7q1AQHcIhkMV1no1k7hMmsOCEIcwmULiCN7r3iAZ90ZdOENzaGmf6kYlY/yvLWOMJO1miOcEcHTOiZSUomOCoGEDFNhrABi0GuQHGlY6Vsqs4TZypRwzdkIdqKiJboAKI3BEoKZiACAGEKV38coVk9m7HyP9TbtyH+kNdEfz2ROC/l6iZ8RwlzfpOynh4RrGq0rMyqaSUnsjMLSW1kcnsHM3jx5fVduEkVm5q4uHeAphAvGt7hkNBhs30kKWc0LozyzahJq9aSVBu4UdFMRQBoJTKGyEagBa0EM+I8YS0v2Gl88sZMG7OeYKpzNlCqG2yN0kzCZQboCAmAQKAjXdXKKvYqTyNxojcSeXzBVw9dt3MvWcGTFMi14gmTNdERpdBQuYdQ76BCoVKk27nYtPpYUk3fqXV1+xz9K0mf6cMpw8l5Jm7bmOmzLjHSwVFAKUTUAbphERHIQEMwGoRdLRNJg31dN5hEVVUup4e6o5Z18OzIaZRA6CDs5ppYkKc0bkwj4jgpTdFcqRjFqHHaDd3Rt+mNNmpPLJavg3CPLy11MAD0iYjlTsN740WcTp+YiqtROC9Iz15ZW1Gw8TUZHVb1MUqZRqavOLupnw7YcMZFaxw3SeM1GhyOCkWKbDrkI7hqHCghTdHRZnErTUOp8k2KmLydfDIB7orMpncrkdi3bxumRU7d5MU2KeHmredKlRKGW4REoB1Buruh9Vo8uOjnL0QOjCw7iYSNJ5ySs1SmkwUamULcTSOKaaBlA2aVAqahQ7TD1RfAsxOJXIzytRRoQ5CnUKYxr5CBWojzR/wj1jZgzs+zSZuFDnwi3TGKWomEczm7xERHriaf2olby5hpqnJdOUxTI1vAIdVYzzlIctO4mTz6yrN43Om8eJOL+18nUOF4R7SiUPCm6J2VSSzcvlbRPze3PcTAqmHMlCHKPERJcMBQEajWucRs4aPFFD4bc9y8N28mIXaj/KKPai0TiTqNFGahDuMS6ZPPcACNBDtpT3RpSqSWxEqMMeS32xUsO4nBJH+jbiYMsNPEdIzIyZyHHngQtAvXQEtKhmIiGdIqhNDNrFEz6nZeZYWIODiGSrh1yvCJgzpTfSFZcHnCcFtBaSYJMiJUUTbp5Ccd+4Q2h3UCtO6NR0daVZe4cOHlpFHCqRCimimVqQbwgNc6DkIgGXDrGOxwko3PN/t5OJkKmhe1msav8Aou4xTlxLqjhEBuAIFEREFApmIBTt7IcoaB7aYnJ2bbkv7N1R8ltdeV8ezq3xdnOkKXyOcTCaS9u7vvVBTZs1jY657xxMFS1G6AbgAoiABTsh8/0hWo1MnnCxerkObnODGQAw7xoNQEeHEIlXvyPBejGiypwzcKt05G4vt1BTUw0xECiA0HMKgPhAm1hP+pnJ7N0CffFoe2zbs7+sTBkie8Jrqe3vzHh98Vl3aVxNFCKN2bhwTomugQO+oV39sTUqIcISiapZuxjeYSNlMPOjgh3Cd4xSplG6NaUrXOJ8JInK27fDUOrhOrxjGLQaGACiHdmHvCMePba2CcrSlbhw3l8sbl2k2ZSEXOStbuJQwlr1wxJatm4TOm4cWgVv0NtTYacBzACBUQoGdY5nOET0qGjqVY5RRvLmXpqeb1PRaka8UpTdWYV6whpNRTUuYjghLnrGAN/jGOtJpZ9T0jecH9o06UHx5ofAYcKy6xcw/WJO7VP9IabOL/vKID8YydRSOp/G15fpRpIsf+sE/eCEFEWafpHiRP8AvC/zijIyOx+GRPzGqf8AtJo7P96n4RINZVZNvc1ez7K/6ylVR95xGDqDXx1X6RaU2zdwn8ncEOT2TV+6BGWp/OKRHIzHDTw00yEJ6pSgAF7AAPvrCoTBT6SJ6hp/h0xc8tbw8NZmRuJG7UeM8UxE1DXsQwbwAeAgERwO4elnCnm9WV4hNXcFEqhbuedMq++BTyD/AA6ozP31grHzBNJ4pK0jqpJgiVQyhhuphuClaZZ8OMHQsbZNu8SmHm9vfNsm9rKlBARizgyZ4erp7BPVvQQssl6fzZD7V4t4w7I9cWqmI38bU9D6yejaxbxvNVE7NtFTvbjdbkx2gu1pStKABabor0yslYOzcvOnL7PyqXpNKrFKVEhLqlK1AwhXh1xMLNm6iZ08RwQhzXjFRcKpXhpTO6IdY8Yp1rrF2Pb2bmrzzXtpMV1Cm1hURqBBEB2jDuGNqeoWVjmqfFVYxcrnBCjxTWNYTUOQ5zXrxu0RHd3iIQ4mEyTeMyax6W7zoiirYifKdhu2tAEffX4QxeOFMM8epF5JHzlsZsj3i+Iph9AhoaCKYwVRTEglQisihUq+H6ODHe6x85DU26CXuyAmY5xhgmMMJgbEg4tnCfKKJnIQ/NNwN107uMAgxRhYq+H6OGgnj1+FdDQ5OvCYrQkY8HQRUcKYae2Y/RiWUBf7IA54KuVRuodNTnk2TQSoRI7A4gwGJ3QAmghhgEKGNCiZobAMCRSAMi22NUw5hrCfPS2im78h+AxDzVZR5MHrj11jm95hpExZUvPUT/PGLl5OUgldqNLDKXzhmk7ZETcLKJqFqQwkLs1DjnHPUeF2e+9PGemhBctmPtZ04bqcn62z+EWCV21tBL3jd4mnf1dQihdniUQEArw7+EfRRLR/YNP/ANk5P9lqX+ULlsXYtP0dl5OT/wAGT+UcP5cPo618PL/Ucg2ns/on0uTBxbxvpwJZokz5R5JZlLVTuG6+5QpAAKqkEQEQEAEBrkNKQFkrZ2H0L4qeheTzC0c4d0K6n06TO3QMmAiIpooGABLnlUxCCIZgJsgHsELHWL//ABblRPqsyB+AR4bKWT+bkcv+y1IF3wAIX5P0Evg41FhN7ezji0+li2GkScMk7SWbSbt0q7Lcp1LwmEAEwiYAr2AEXVWQThOXuJPK2ZyOHqJ0UTGNTbpQK0qICAiGQR0y2k1m2aiThOTy8hyKAbZbkDIB7ozFSzqjdw7topMCKt280cKGbmLmQhXBgEK7sg8Mgiuop3bKofGfhf26fBBPLHTSX2flVm1Jgdw9mBkJeb2xoGIbPMQoAiIjwrGhMrJPLLyNVPz44ORuUVCmMXnXRrc3bh3V68oTMsnNNLDRuncO3kUrFxe38quoYpR8ClAQ45jFst8smzse4U6a1wpfEQEfHrjhS6qZprP7CSMMnq0wto8JJ2aZEdq7ym6o7xGLDJbBTCybwjNRwRW4XEWU3BfHeAAPDIIGQpp/pA05PmGC93V+MaW/bpqJncKc+NaNFQ2RvP5Odagqa2SKY8IonEe6k00Zt1bUN1DtFWlcPELk6JvMlXfnwqG+Jd84TbqYiiZzky5pa/CHS08mk8mhHk0l+rsm6Iaq3uhQvATmDiYQ90bTUo8Hnuvk1GXBB2ebfpBMCTSYPFSJOCnNiJ5nLQQAC0oPUIbuETh5dZdNTDUtJM8X9m1E4eNCUCDaJHjNvOLUJqXCJN3AareKGxiABjgFQ7d3bE86nDfEVw9ja5vD8IS/c4dRKEZ/2yqrzTR+modv58fHOT1m56V7RuUimWmtcm3bqps3nJdE269w4xEz5N4o8VUbs1dswqc0R48IrC1nJhOL/nR55sbkMBryhRqcd9KRcIEuoobj6WOHEweawpfVPe2TXa3ezKJcljrUTSYEeJsz3PWN/KLFYt3ZuRy9uzUmDI52+ze3CfjXPfFtQtrK01MRN4l9bEAPxjpUDz62p6styCldlXmHhqNznOX1ss/GLawsi4btzuHnQKJrpS1HIK/AKjDcLayNRTEUmjf/AHgD90TJdMcvl8vOzl8wZJKqlFMzgyd9QxDZCAAICG4RzpGmLOeVdRIJ4ozZ6uphbB9nrGoh/KHFsNOdi7PyNKzfmdXWyFvJmTKQQII5Xxz3jTcIDDcHUvmDdJNnfPhV5Q27jur3/wDKMxtdo8nFrLSLOJW3IchCkTu4gBuDMQr2jGE3izop5T39ETeTgxTpwkIVggljBcm9g+Ip1QcTwW52QYpI0EHKWPF/GCieAAawAKX4MBuqEwLAGGABe/ElZ1fV5wycfROE1PADAI/ABiIL+MLszYamJ+77hhopl9twGJLyKJ9Ba74GAxvvD4QTRITDmEwefRS1wY32igUPiaFbR/LJOfD6aZFi94ZfiPvgdHiOpyecTBT+sFSZl9q8YDjTuAkV7MC92JmjzzpNVGe2eTpt3Bk999I98DgPYF0AHsEeyLFbeXS/9H5FMJWolq5FnLduUu8iZ7qoF+ycFACu4DBGc6KZqmnpY83uFPk84RXlZjdYiQwl8REogHaMXOy8ybzBN3ZeackRVwKfa3clG6Bg6gEShXsiZoLq5z5Pm3mu1k1Z8wmsAsn9Q6ZTZdl4TB3BCCAfx12fCLJpikryR20aJvE7hztzt1DcDCmYDEEO8D5dgBFZRN/dE3uCsPxHc2qaq6wm0UcbesMUr3VtJhUO7P4Q7YB+jej+VStwp/WHb5TuAwFKPiQohCaktUmDyXy9Ppy9K7s9MqIDTxy90F0kFUl8jw0/6pLUETdRRU2TCPYIqRq1YhTyMTOsoopiKdPaN4wUVVFI8Y0ejA3DkHDhMN0GEOMeTLASBd7oEgYceEsBe7oAFDboGPAPEITPiQ7Aw5t0eLugsHA3VCA9HgP1x4/GChvgAXAY8c0JgNIMeKQChFoOU6kIFNB7wwMASjykLXu+G8HJwiQFijCgjSG6YQqU0NADCxBhEo8pCiZ4bAOI0gxDwADxCElV27flHChCEJzjG3F74IxlJ2E3ismOBXTTT5SIafTRNNvyakNptaaTqNzps1MX9puCKHOZ3rCmrpqR62n0yhuzgrVnLgNMX+Jf5SKLOn6mIeJ927+TxTpitiKHjrmzBdxFPVsSK86JhqROuvwiLcJxBqkKS95h/OQ+doJuE4r6XJqRMtlopCIZZpq6kGQVUiTcJYicRpksOFJAPCKYkOWSqjNTWE9g/rfgPZDRsX5yHohiQu2UbSHF4yyRZGUwbvE+U9L+d0SaDTE5NRP8fwijJp4fo4nZRaFRmphuNtH2t5e6PL1OjlHvpnr6bX5PCYjaXR6zeX3EvUwledzak90U0bO2ss+4I8ZpuL5Noqzff8Bz8axuMt1eaJ4iahDk9mFjSVNOOCOpqUtpnoy00KyziUazmnDSYz/o9xK0pxf2bpmpyKm7xIA190afZidW8nlx5MLPyyVNyG5Qyzg6hy/93lSvC8IZ1y649NJunc5Mn7oRPNbRM2afyh4QhCespS73dUKpqZy4Q6eihDeY9tPNtXZn5vN9Wl7sp1dkZjZaYppqO01OYd0Ji9wxIW0trZ9RmdunNEjnPyZU0zVEwjwDuiotD4aZMPn9L2qjHofGKct5HB8m4eMDQ5mkmomkmmokQiRlFE8PLNQQFQd40EaF3dURVoMNSXkUTZt0jtykTxG6YExQHfiUHaGvEc4rRJg8+kPEkmCjxOPXxPByIqZETU+UYZL/ANWAZs01P/VEovJXGr8n9mGjQcOHYkTdo8n9mIN23izrlxE4hXacIoRs28TbvNXceiccmbxjV9Dk3cWfUey9wp+pOiGU+octBp2VLXxjF108NTEjSLBvE5goqp864ai1U9oSjUpu6gCES4xnFxZcHi7nVCR01EyKJqbBy3i90GKEVHRnaBSeWXSxNtVkbV1Nml0S1EAHsEKU7otpI8CosJ4nr03nG4cwQEegoHiWy8AbwQJsOCX49GbeRSVgDwUApB7kFMSEMIYIbKkh2JYROSACPWTitWls2znEvcM3je+krS8X1RDmmKO8ohwEO0NwjFwOlDVZKADmebSp5Z+YHk8w295kVNwKkDiHaHEOEaXoA05PNDdpPliZ3tn5gYCzBuaqmFwx0yVCpyhURABATBvGoBE1bKyLe0DM7dwncPkZNZMoidI4dIA4h1hxjEnjJ5K3isrmCdxwl0S8xUnA5eso9fWIhwhxk4u6NVjJWZO2yaanaB6niEwnCx3TdQvMVQUMJiKE3AICA1y7d1BCK+Rf5Rh4lza5xtxO0f8ACJyUzRm8l5LNzxQiTe8czF0YofIlDdE9c8EwjQac0RA24BpW5m1eSeaOJe8TOiqka6Ypq1KPXXcIDwHcIUGPRo1FPY8qvp+jL9h8mr8o9JyXNMbf48Mh4QCyvKcnfuetDVomo8T5Pb9aDKIKfn8Y3sYWHDgU0+TbuDuPawxTujxCgiO7r4wyUNHr6npFP/VCCisIQcp08M/Kbd4LpTLXOIdGm17wj6X+TjajE0J2STwyKnby8jcxsSg1JUuYAA55dcfMRspyn1PzSPod5Iy7eYaD5JiN0jnSUcomvFAcyqG644dbU6ULntfFQhOp3G9hO/2ZP3h/lBvP2J6n7wfyhgmyZ/7G3/3Zf5QuRiz/ANjS/wB2H8o8j8pn0n41D/SSqVqMP+rtzH+t/IBgTWncKKHU1cm3+0H+URwsmf8AsaX+7D+UG1Fn/sbf/dl/lCepYvx6H+kxTTq20f2k0qWMcaRJXL3aTtjMJKi3eGqkYiwpCpQggACepSiBhCoCXIQqNeXfKd8n/RforbypOxbianmdoHQlRarPCqINUC84xAAoGGoiABeOIAG4Aiw/5QCUWgldvLNWoTl6pJEdiDUrhunyaTkqomMU4hQCiYogIV3gUQDeEZxpItmnazSxYeX7B28vlrZE2zzlFVTmMAh10ImPjHqU6k8U19HkVY0csHFcm1aPfIX0TziycvmFqLQTtxMFU8RwVq6RTQvjmIFC4JgDvMPGLKt5J+i+wbdx+hbOavXbtEVjN1nxRxhSEBKUaAWobWYCIAPXHQ1jJO3l8jZN1G6VwiJOcmGzXw6xiEnkxtB5wdzSXs5JqUnWFutrChSCUihS3jKFoOwFSjXqAY56eonUmzsrU6FKC7bfwQjHRZZ/9B0k5Om4bvXDVg3UcJvBBfCTEKBeLQBEExMWohUSgADuCitmtDOj+x88JPJGm7VmBE1EyqLPDqXiHyNsbs+ukObF2qtB5jncrUbyxw9s+xvNzN1MlRKKlCiaggICBQoIBxpFL0beVPZfSZL/AJZqUqcHUSTTTWqRcyigiBSiAEujUd1BAco2jSylmc1P5GFFOhH2X92jL/PCScwTJq564hVMiUpUa+73w6sBZFNRu6tApK0TkeuFVmqd2pEW4mEC0GmQmAAEeoKUpFLtZNE5hOCSuXqXzpGAzwxaCRJLfdMI9MdwAGYAG7OL0znzdTVG7hNUmsGBHERMIJl6hoBdnIAoIjnwGOiVPNmdTWR064u2WJUG7f8AqZCHJ6qJqe+lIo8/njP9IMPV1SYSYF9CbDKI9VMhHxi3WdPK7QN3DhROYN8JwdEt5TI5CjzgqmUc+8e+JxCzUr/2h7t/9aEPuAI1p01Hc8rUa2VXZJIyQibdR4lMHicwd4RhMm3btxTAxxHIw0EBGnaMFXt/L2cwcOJXZtIkzcVxllKXyj1DQBqIdVaRqr5kzl7jV29l7QTPdeWRWDCoPC8Jy5hx7Ir8+s5K3kwO4bys/rGKsYVBKPUI13xq5f6Tz3TnOV3IqFk5g8nGkeRTiYPCYutJJlT3EAKjwDeO0I1GOqS7owKzoyuT2klSeJKmiqrxMqKN5IhzCI7ihUBEeNPhG+EjObyNqcVDgqVqLUOJPMCt28rK6ulxDGMZcm/hyaBwHLrMESLoE/k83w3F86hNlMphuhdHO7QBEMuIeETOAniYmGS/613P3wzdStNwfETHC2gNx793fnEjsElJpgoniTBNLmgYuHe31NeqBt2V34xKRDNZKu0cEUB7Umd4uHSvVn2Z++Je/AMNACNICox6owFXI+ZNzvHDVviKkS5QxsNQSDkAUzDvgpWreXX3irlxdSKJjKOHBjgQKZjmO6Ep7O5dZ/AeTRxq7fMt66I5jSgUABHMeyGRLZ2Peau0UnbQ55hVNFFSpBWqa6IAUwAPOyHKMpXuCCstIlj5pJphPJHaBjMmssRFZwZqoC1wAKJswKIjuCtAzpCT2Yp2osW0nDO7q8wTbPEzXTByZ7pyiIGABDIS1AQAd+QRmzK2jOXyd2zZ2TlTQiqiiayLNuUE3CFRAqZygSnNGlQGL5bNFRnYtpL5P8iIdRu3TTTKAAkkIVAgAAAFAAAAKBwgTGWVhq7Bmko4cEIT1jGoFRrlXu4RiDVy4UmE9Ubs1VUlZw4UKoUoUNkQOI9RQjVJHKdYl5NYmDpUnRvGyyCgZUjNJARNNOZpp8zzs8u9xVRL9xQjm1k8I3R6PxL/ALwYqjz/AN1q/wC8IH4wsVaYfNy//wCIQPxh8AwYDYked+Qz6bJjAVJh/wC7z/7wn84IQZoop/q/95YvHtiSvJxTdKT3U7PpKawqkkeZNiuDI0v4QnKB7tQEKgW8IVAc4qnVc3Yyq1elDPksRvOH+xpE9a84D8CjBDC8/wBnafacU/4Yqc4sfZOTuJfL3EwtQq4ma2rt8EyR9vIanACBQAAKiPbEe9kth5PaRlY+aTCenmcwMOCVu6LcKBQC8KgGCogIiAAJevPdHbHSylvc8l/NP/SXXGcN1MRTzZcJzimdAO/eAhd4hkIRVpCWXt7SOJHL00kmSMyURTRTMAgkBmzcxgCmXSPmAcAggSWxcntYys23cWgPM3aJ3SOM8A7a4UDXgOWlRrTLhCE3W1PSZYqXp3CEcNZqsoUpQC+chWxSiIhvEAMIB3x0UqDh7Oep8j+ROzRzto2Ioz0mJKJ3CHljpU13hQil0wbwHcYfdG/6TpROG84s0o8bkIkq4uprFMNzMSjUagFMgrv3RyRN5vMJfaydqM3irdU8yeFKZFQSHoKxgpUOFBzCNjso/wASXt5O8eEO7VdJot0TKVOYBIXPPMBATCIjxAYJw33OjU6ud1gbtOJv5rl7h554lSurlObBTWqdUQARAoAAjURpTdFHTtAzb2oslorUnDdxMztxmzjV0xUIkCG0bEMUwgU4qnASlHMQKYeA0aNbEKWknB5PMEyHlUvUDXjIrCQTr3DCmmQ5aDUOcNBAQCkVjR/5Osr0R6bGlpJBNHDiWzBu/UNrhiCuV4cwmPeEpCgchgEBvCImEwGERzjhnaLe53wq18FdI3lsLhmpyjNJ2f1TFqHurCp57MHF/V26SVw1263MCd3610a99YbzOYM28rVZvJfMHGKUbqjVOokpuzqF0QGveFIprObvJW3mThR5OHCrg15PWmpQBuHNKBCbzZiAiIiOcehp1nTyfJ83ra8+va+xfk07QTBMjhNmqcipecVYohTjmJs4jC6N01HCswUs+c6rg2IoYyxdo/EQ2hplllDGy+kKTyOVtJWp5zenbl5RYyJanONRMYQAQoA1yAOoIsKelmT/ADcrmB/sl/nHRb9jlzfpjEdGTdx6Sy6R/wC0WIf7zQqy0RyuVqHUl9j5OxOfnYJiEE1fWMUajXjWvjEilpVZqcmnZ+Z/7sPwGHYaRnDj0dk5mf4fhDbkzJJJZGaW2kVpJO8/o943l5yG/q6hjiUgAPNpzQ3CPaARS1pApMFNYnE4evT9LEWH8REfiHdGjW5NNHl2YPJWq1bnUEqZVKCNaD8Yp5xjjqPc76Mchg3ksrZ/q7NH7RQP99YVOROFr8JnjKUzqsQ09SxJWqniXNmKo1bcp+sH/eiz2pPhydx9X8QiosTYkedqqkos974+EumWNk05mGofb50WBmy/aHiKk5OZ4RZ2iPJxxdScj0bsOix/aK/ZND5Bin9Ir+9B26cPiJw82ZOW4iSWp/SK/wC8GHKcuT+kV/3gjC5CQuQIrqSJzG4MUw+cP+9CgS1v+1/3gw4MEGgzkS5XG4Stv+1/3gwHmtt1Lf7wYdk3wainVBnIQzGVt/b/AHhiq6VEm8v0b2ieczClLg3OHLYGLrGfaf3Op6H7Ue3LxT/foH4xrQylURFaVqbf7HzzcKYf933ViKeK8nCZ1Zoo4VT1c9wnSMUQvCPb4CMJGKonyikfXQ7Yo+Dfm/5DM7PWgmDdWYSuz81et0jYZlmrNVchT7I3KkKag0GtBCFm9jbYOPR2LtH9Y0ldEAodeZAjULAPrQS+yaSkjmjtoRVQ6imC6OkBqiJREQKIVoABXIRoEWa1UytJZuaNGc8thM3cvmFPlRnThJIoGEQ3moBgAN4hwiXJSGYxYvRpbTSA8Vl9l5G4dqpFEyl6iYFpvzMIBUOIVqHjF0L5KumhT0ln2SX9pMCBe91Q+Ixe5JZ55I3h1LDzzUiLFG6s3WOkJiG4iJQETAO+vGkXiy0htJaBm7cTTSRqmqLauYrp8rfVESlNfIW8FShWlaVAYnMDBbV+TJpcsPZt3ay0knaNJY0uGMoV4U47WRQu0AaiOQAEZku/eKN0mbhwc6TeuGU3QrvjozTQipZ9u7l6lrPPZEkU1MMrpRW9eu0qUwmDKtRERCgRzMsfEUxP3vaHsh3AKqpAJKqKQEAUYYCpTQqRbDUxE1IbkGPGNAAqoqmopyim30oSFSG4jiKQe6EBYYTwIHhMCR4U4TIDCbrg5DJwmCcFiSyUazp5L0zps3FzF2TbNf8AlHQHkYytOYaRHbxRP9Ulal03UJjlD4hWOa68z60ddeQ0w+UWjmnqIoN73eYxh+BQjj1rwos9L4+c6tZRfCOrtQb+pAebmn0cOPUgb3fHzWZ9XeQ182t/o4N5ubfRw5qMEvd0NTI7hkpLW/0Y/aim2UCz6kvmEnmDhLFcTSYplbqKFA6oA5OWhSVqNd2VeEXxQPtxwlbqZzyaaTGSkjkbtWcEmDjzSsma4c4mcHMJyVyqIiFRDfHRp++drhUqOlTuvs6R0ZpSeT28tHI3jw7h3jJt2qyhc1SJXhEgbqmADFy3iG4IvOlUv+j6Sf8A1gn/AC3bx3xlWgqSzy0jeey+2Ev5LzoczwyhhI9ReESSADAJcyUAS0MGYDXgMawq0thL0/Nc0lZLVyohdlRMwJv6VyqStxWg5VLQR6o9GhTSueL8hqOqUOx8sxLSE1jmETveNIvE4Vw2/wBmMqt5pYZyOeOFJHJzpHJiJqN3iJ0jonASgAUqNRAQEKcYjJJpd8+S/EnCjdu45pi3qEN4DnXs4R0qGLuY6ee1jTZPKvOjzExCXCFFTa7ICcvZXK253k0eEbpEpyhiiIV6vHcHUMZ+yt+mm3/otw4cTBVxh6u3TE95O7WoiGQZ1Ae6JKXoOJw4SmlpL527Q15uzLuv+sp1j2Q0jj1E5XLJZKy7zzerNJhfRdzVYXyiPEgGALhR7igUIlC2dTmCesN5oQ5My80R3ZDuEOMRswtOm4ZnTbqOG5zlulNdy98MZPP2cjZkbppqnuVMY2+8I7xHvGHZHMSq1h1FP64T/dj/ADhi/wBHSbxvhqPCXPZT/wARh3/nAZ/7O4P9VMIL/nAZ/wCzuz+6BLId/sgQ0Ps1PSPFf92EJn0My9T0kwcXPqhFlJbtmp6OXuPtFCDjbJv82zW+1QAjQxlBSID/ADLSdNP/AF49v3eiUoXfj+EJm0SytmnieeHapydE138M4spbVqKf1M/70JqTlw85PV1UvWvZ/GFObjEpUoyGzdu3l7PDT6BYqir5xrh1G6h4sr9b5GrFKTMomodT2hjgnNydzupxUYlSA0HLhwiA1g1cON7EDgsCIwndU9JBoYBIATQcwwS6EBAoQ/0kKFFOE4EwQFWBhRM/7TbhMoQI9DugBmhtzaxI2/TPq4lvdpLwB90PkCJyuxcvT6bsyrz3DcJ4XQGnfDCyZNck6LfpkWEvvEuXjUYd6Ql05ep5rbqbDJumxL7V0paj4iJo0/SZfqsUaUztxI54ynifPl7xN1d6wIcDGDuEKh9qNptEww9LCsvZqEuThwkoma9QDEXAo3uvMb1K9UYITlL/ANUS9WX5GNjn00UmFm7CW0b39Y1EGLg17PHbGGgffn1UhLvQnBeyS0xyBxaiwfnjV8WcWXWDWrpsztgomY1OIlvAI0rQC9kYc0T5T2Lv4fmnXHTCk3Tb2ocPE0yHbvikeFKbcqk4TAxiiG66ImOAh2RldoZPJ9HekBJ5MGZ3cicG1xndNmVM2QBTcYSHqAgI7qdYBASy3tnbhOcS9wmme+QqBTXS1GgFKUcgzyCojSLs6kLeePJ7I3m0lMGqrU3s1qBDB9USlHtpxirWcnrNS1jeaN1MVu4xEymLwIcgh7wyDcFKeMXAs1Zs5gq4cKEJfoUxjGpltca7xrFt5GL23OWZrLHkrmDiXvE8J23UOisXhfDq7KQwEfpI0vTq1l6dsEZpL1L55mzIs4LhiAFUARLUBEKGqBcxDdTtjM1PxjE6Yd0QwG6oMVRSEw3wN4IBhhNAQADWCnGABcp4AQxIQLChBikAe73R6PAMEEeIwmAsAVgolgCmj17uhAKF3QYVIRE8GAYpMBTET6oOUsNTboWKfk4YDiAvBCAm64PCsA4KaDXu+GxTQqmMSAsUYPeCG17shYw8nFgEcvU2aeIpGe2ptAo8vppqdezw8Yf2qnPPbpqcznRQHjtRSPT01DbI8+tVydvQuaaqJp4cRjiYqekhsuvDBZWO6xgmC7mKkQbpyopDpdSGKpcSJZSETLYnpISEMSCqcnBSmw4kq9hqsn8oh2gGHBlU8T0cETGKQXyHhCw1coYkLpqQZMOUgYDZFFROHAFhzcTTgwAmpEgNyFhS4EOCpQFzsikA5lE3eSdwRw3U2CfN8Dd4RLWg0jTDU8SXyshydI2II3e2lK07d0QAk6o9hp/R9G71fkIwqaanV5R009XUpLFMgphpCtI8vp64RK/zSolD7xrEG6nc0cKfLHiqv1jD9wUCLNMZA3eX1G/JKn53UceunAe6Kk7ZuGbjV3Dc5D/VyN3DGa00I+jVaucuWSNm2+uTDE6BDXlPuCNSlUt1hP5PtxS7OSxNmzSU6au0p+ARZJfNXEvUxE/tdRgjqhDprY46k5Sd2TZpZh/X6Mels7bs3mpzBvtk7qG74dBOm8wT5TYPFWn5VMTWE1PzWKMrbmlEcM1E8RNQtz2YgJ1LU01NYbpk5U20UvR7or0hmXzeJ7UWBZ7iRWaKsRdznxFPiRNLb4i3wRIWINT8InLHTHzPNEnHQzKYvrAOVIhVScpD6WCnif8ADCsM27RHPPN9sJhI1FPk8zLiJ+0oTMufaBzBnTdG3JnTjloqriz7yWThNTbSMRZE31BCoe43jHTEqdN5pL28wZ7aSpQUL4hX4R5Wup4vJHo6abksR8J4CuJHihBRNHnNnYDAkGCgPCBJCA9HoMYILAAF3tghoUgh4AEbvbCShIcwUxYAIlVKKFb2xHnxmRRO4R60qZutd5o77pusg7hActw8I0lVPlIZum+JFJXE3icsFWUxDt3DfCVSMKaiam8vZXebrAQrXhlSLAw1e0jdKVuLhJq3KCctWMYKLELtA2VEd4VzIYcimqA5CARcNJFhFHl+eSdP5akXaLuBwQK7Ju3qEMw7Yyhu9xFPUVIYSmLuEghvAeICA7hCCEsHsbbVoWmTrR28eTB3rDfCcHUwzJpo4Vw5QEt2gc0QujUBoNQGFV5W4TTV5M98iYqG2g3eOW+mW/uiVZvv0kZn5P8Ap1JH0m479IlOdQKmWKUArUKnAoDmIUipntvK1OTxEj7XpMSuWeeVQp21rSmXCPSp1IzPKq0nS2YZ0/cOG6Tdwoc5G6eCjepsE30pTr74ZKhCQOtYTxE1L9/avet2wGPGhkNa4bj89cd6eRLMdY0Pnb/7JNF0/q3gKb+ccEmN8ojtjyDniilj7USv/Z5gkpzvXT/wjzvkY5U+09X4qcY1Nzq5ueHSZ4iH04lcjbqzCcTBuyaJFFRRZwoCZCB3moFfEK9cZPN/K+0LydQ7dnNJnODkNdMaWsap+CipiFMHaURjx6elrVfBH0c9VShyzdANBzGjG7JeVboTtYpq6dpFZO4z5OcNxbe5Spkxr2GjWWcwZzBuSYS9wi4bq7SayKgHIavUYMvcIxNShUpecWVSr0qvDRh/ltWd88eT/PXiae3JzJTL7CagCcfcYwxwBoaScWk00WSZqKHcHcTRun4EGoB3ABax9UNJUml9pNH9o7PzC5qkwlLtute3UOkYBr2R84PIhs/5806Sd4pcVRk7dWYKGLuv4YlIPZmavhHpaWpajL+Dy9bRz1MWj6goFTbp4fqFIX3AEYlplmSibe0Fl5fMHbJxaN0m3WcNygCiSWqmMNwTBQRMBDFyzDIY2oh/z35/4Rz3p+s5aCYWol6kvZqnaO3SW0XcZQElCFCu+oiYAAMt++OXSyXU3N/koydPtFtFkqZyOy9qE5HPFZgQjFprCayZFTrCqkaqZjlFMQUAQEKgNQEQyDIYpLLQwzZ2Pmsv0f2fSSdy+0DQ2plTEVEkjAmY4lWVOJygUDCIFEwjkNAi42UZWgsPornswmEj1KYHmjBumXBoK105SgcQEczCJxDtGnXCdm19KDO2B01JGsdpM3yCjpQzU1woFACVASGKJaBUBAQEKlHIOPrrFcHjKNRu9i3lkzeTs9XTTwiK0KY13nDuvGMACI1Go1EeO+FHdobJy9NFnOJgc9zkVjIqKEwst4iUNoBH3BEvaQWabN3rCZDpYYlwzKXLwb6FoICIgAdYbu2MwlzSx80lbJummfVP1rWEy1VIccqHMa8NN4CAmEApkEbK1x6ijKUczS0JDI3FxxK5pNTpOC3imK8vp3KbwHjE9KdGkveJ4ilqJns12TOqZBXurnGfpPGacrPK7Pzw7c6SIlTUbp3xREdwgUQoPXSlKxKym1M8k8vSb4j2cHvDjLOGoJHVA3YUoAFOwM4dzzZK3JfLO2Rsu8xdccPb7el0yixzgaudAABASjkHDt4xxrprbuE9KE9Uw0jyzGAqbcpjAct0pamMNaCAjnQAjp+zhrSKWkPPP0gnDeXnRFNSR+a0lEDnAglBTGEmIAgIgNAGmQ5Rkulhi3TthM8RmlfvE2jJhXMhRjOpUUDFvEy7QKVunp4sIomzbkvzpMuyUK5lMGXH3x9SA3/8o+cui9JNPTJYfDTIT+nm926UA9bqAOEfRwsKDyVy6bEHAvMP5OnfP9YC/wA4MgdXD+UJ3DeyasLCPEYTvdkUagmUyoeGLGeyeaHOnL5o3cGJtGw1ANT3Qo/TUcM3CaahynOioUpi7yiJRABDt6o5Y0F2A0kaC7UTiaW0eTCa2fmCaaZZhjKOBa0ERxFUjCIpkEBABEoCBRAREADOAls6xj0NWT9vMGaLxm4ScIuEwUTWRMByHAdwgYuQgPAaw6AYB3IG1LFnMNXbvFEipXTm5QoiFQEtMg3d45RSZrotshaS3FmrcJ2kmDdxZ8olbs2ZrjRe8YxuUJShszDQRHfGhTFj5wcN6KYVwomvXQG9mXIe+Kksqwk8wcStxMHGqpMzrLKYPMERKBQCgVMA38qdQxlLkYvaWYyOy6ZJo8fkJyxE+TaioFTjQKgUByqOY8IkLbKYcnae24J/cNGUzd+z/Q9lK028z1daZAibDw92JdxLphAQKYpQEaAI7W/OsXXTFI3E8smylUvnEwlhyPkjFcMVMNQoEKahaiAhQQGggIDwgAuEjP8AIyYfM/xGMes0b5G79uZPzf8A9SenwCL3YBjOJPL0pXMJg4mHIkUTcOroqGAMlAMJSlARCpRrSu12VjPbHHxJGdT1nz03gLpWnwjj13get8Qv7jZOgNIGoQF0YCPIPoj0VW3bJnNE5DK3iZzt3s+l7dYpTUExDKgA0HrpFkUWTT+cJGfaZXEw/RNFxJ03CrtvMG6yeCUwnIJBEwGC7nkIAOW4Y3oR70cmqnHptXJxvbtu30uPZO4TaYUnZuXCJTG2yUQIZQ4jUagF/LdQK9ccqSHTQnpY00Sy1krvkOk8XTTxC0C4VM10d9aDUR7cuqHOgmWzyaaYLWvLUec3rgkjnKKZnmKceURMIEOJhGmwAAAZDQAyyzrVl7MvLJuGTyzdl3DTUjYje7L1BAomAL9Qu51CoAAjQMo93KMLbnyypym9kdBSG0EwmGlyTuJ4mVJx5pcYhU8woAqgXdXOhtwVHfAyKePLUaYDuHDgizeT+cE5byYAJEjmTKcBMHOqKZRAdwgAUjMnVoraS+1DS0DdNUj3UyJo/JTVochgUJdu5iBhNlvADAPCL5oXxFLSN3DxmduqlL1EVCqIimJgIcgFMACGYCUaiPXFKSlKyZ1U6EobyRh8rksnnmlRWVzzFI0mE0do4ialy6qc5wSqNByFQCFpxvBF1lFmFJHbxGTs5g4ua0BW6i2bhGpSXRvCAAa6FAADBldDfkI5/KyPJ4pOGbNu4VVmaJzciiZQ5RvlOQ4AXMBKoBTAPAQjQNH89eWktJJJhNG+E9O6w3CeHcuqJiUhyiUeaJRLSkY6h2TPQq03CpHbbY6MlDJvK2ZJezTuEJtbRqnOc2ZzmHpHMbMwjvgHbJRSeSdx80k4VKsa8AbBkFKUrvETAQKB91Rh00MmmmdRRO/c6MQlsXSjeVpTjoSx03eG30wyKlBT3pibr3x4qfdueq8pR7foUtXbz9F27jV5PrBzmwy7x3iIXgAOriNOHDfFVkWkZw4bk86N9slCqKFTMe7XcNC1EfCsWSfrSPDPrDhpf200TFWrmAVNS6OefZUK7t0QModWbl99ScNyE2ucYoh9w/hH0dFxjSPktTTl1GmaCDlN5q7fYIQm0a6mFTbuO8d/HOLcg5kbjCTTlaTc5PSKFrU/fXcP84xWfurP2sTJJ27OZuGitDKFRNgCanqmqAgFaDXs3ZxISuSqWXl7hvZOTvZed3TEMZ4KpzUrTaMIiG8d1K9tIowikXy3c1bytSWN5Opq6qtVFDGpvvFKTIQDIBr74tZ7Sp+a1VPN8svkbnNeKn1AOeQ5d/XGDTyQzi3DckntZJ3D1ldw1CpqCkc5BMUwhiFEBCt3eGcS9j9G1m7F62pZOxbuXuHqIt1FlpkdcCkMNR2TiamfEKDSAlrYkLculPNckTcKXznRFYxjVrUQLmPaIDFGMMW7SIOHMGjPE/V2pCm76mD/AIQ98U4RjhreR6FDg8Iwmc0CI0hNQYyOqxWrcL4cjW9tRMvheCsVKTKcoT6oRZLfD/Qf13CfuCo/hFXkXR+qEebqlkz3/j/8svsnP+EWdqfk4qsnLFkajyccJ2k03Uh8Q8RKBofpGh3M5okSHhYDwyKeFiHhpmY7vBBgPDe92QN7virisOAPB7/bDUDQpeCFkSLX+2Mk8qV3h6F5366xkEf31CxqoHjDvLBd4eiM7fEuHcTJsiX2gC8aviBPj2R06b/MRlqnjRf8M4utCycSuXt5g4wrr0pzJ3TZ7AgA3goFK1yABEKVipa+o8Uw4tNu3ThSTypmo4votyqlTLdALgVKO8MzV7d1O2KU3HDj6y/aj4ma3udp6B7J2flejeVWgmErZTN3MEz/ACd0nUEbpzABy3hEDVLdHIKZ5bo0w61n7QKavaCzcqVSbpqYOsJlXAlC5AQpi0AMsqbo5BsZprtgzs+0s2nMJYkylRcNPWjAQTEEbwAAXRAwh2iHfGuWo0r2feaM2VpJPayWMpwRQE1Jem4TUUWAphKcLo1EoCACbZ40jJoSM+lbxRPSYq8mkwnCUsxFE2ZSpiDYp0ylKegZgYChwCtBEOsItUxtSnZ+R6nL5O4nCqsyF5s3SHuGu3gvHoAAFKAACFA4DxpDTSvI3kw1eYTQiTfPDKZmcLhx37VBDPOohvy6osVnrT2DnmtpzC2knlqTel5RxUBVr0SXqVDrGsNJgzPrSzJ5NJxPZ44k7uVYrFRTUzKEOkQblKgJagIiIhuHLiEZYJvo/q/843PTBObDt7Nnb2XtQymrt38nKizzwiDS+dQeiAgFAAKiI9UYUJYpCkeMMAUYCPRQHr/bBTGgRGkJqb4APEPCsNkx5SFTQDuKX+2CXu+AKMDCYINeCPG3QKXCPKhEloTJ6WO3PInZJJ2PnrxP+sPiJ+4gfzjiRD0n/Lr7RCO7fJbcy+x+iMjy0DgksI7eKrXnXJDcyABEDZ50ypWsef8AIRc4Wien8bOEKl5HQIjHjq/nj7oxi0/lJ2Xl99vZ9m7mqpK3lL2EkXqoOYj4BGP2n02aQLUX26c0PLGh/wCrs9i73n5xh68wjyafx85+R6uo+Up0uNzqG0mkSydj0zqWgniTf1ky7ahuwCFAR+EZbMfKgl6c0bpyez51ZfjEK4WdKYY4daCchC51ABEaGHO71jSMAQlbxwpiKX75zbShsxHtERqIj3iMSZbOp4Z08TbP0vzwjtWihCNvZ5b+UqVZbbI7bavG6iaTxNS+kcoLFN6wUvB7win6PpTL1LPt9cZt1XcveO0U1lEynOkJXCgbBhCocIqPk721UnFk1bLzRS9MLOG1c16lTpVHDN2hkIV7uuL1Y7k1J2z/ANnmy/8A8QCqV8RMPujyaqlSnY+joTVWlcirOL/o/pgncjU2EbQN0pszNwOoQtxYuXEAIQRAeym8ImdItq55ZdwyUkaiV9xUqmMW+Fyu/fviUWs/L5pOJVOHCZ9bk6yjhuoU1B2kxKYo9YCA1EOsodUZ7pWnbN5PHcvbuL6sqw0XBd1wTkKf4gctB4iNI9bTT7Dx9dTUqu30ZVpfNPLSXJx5vVORxQqiiKYiQqpsxCoBlkXjWGFnLLavJz64zvnPtbW/IOFe/dG82NOmpZckvUuXMQ6xtnuKA+4RiGmEtZpuMNNMhL5vV7QjsU8o5EQhhErMiYJyeXt8RuQmyKxrtK1HcA0z/lFgspaeTuE3aaamKdJQUVClKA3ThvDPv3hlDqds01G+G3b7fN8OqKJZyyP6H684UcX9ddHccBEt7cFeykNHmVG5SNYQPJ3n9XJ+7/hvhpOm8r1fDbtyEP6xYqzRxNPSN1P3oPaKZzCXyvEbt8VxhjdTKbnCHCvbWHczsTDFmzw/lCZNuFmzBmo8Inq5NsomN1FoAgFO2tIy1K1mkjD5OyZD/VN/jFnsxaWcaviWgZ6oqco7JabOe7f4wk8RGiISSVp/1ch75Yh28xl6c4cM9X2EjXS3uzeAw1a2wbqX+UOSMoXtNpM8+PVJPZNJ2ljHMmYy1BMSuQ794xWZNpHQaB2eH6Po3uH8oilpmm41hPD2CGEpTXeHCKXYa0dvJgo4TtZZtKWNEkQMioVSonU4hQBHKnXvieRBTDN7Zr0TPxNIBDnTUvpx5OXt/o4Axm7e+oooQtz1jAEPWRk3ieI3Uvk5xbvSCOPE3uYmYYC5AAFYOWOghHgOp6ODgX+7Hi7oGAo9BSjBIMX8YAFoAVIA2+ExGABUVYG8n1QkAVg4hSAgvthnKakvV9dJYDfw/wCARHWzeKKOCYil+/VQ3WaFLEHw2bv/ALv/AIvw+ERVrF8SaH9S6H2RoA/4xTJ/WRF7DjTbGLefNEc7l/zsimyT5HrKksAFPTqABKYRHtjMSxoOhd2m4tBM7LqKbE9lLlqUvrKkLfJ40E0KHkWy6NJjrEvk7xTnpNxl5v8AuzCYofunp3BBrWy1vbCyasvTTvvZfV4z3VqAcoTuMA1p1lDqiIs6tiWfdt1PSsniDrtoYDJHCm/eZOowVOfKSe1iUv8A9rRFw3vbjCQQA5Q7wCvdUYF5GTK9YqZKJ3E+YdJQPyPVGluZrK3n9HvMW5MDA3Kond2D7wHPcA7q8IzGatE5HahVNv8Aq8wLrSPcYcy+A/gPGHs2murytu4wyODt3iRsMxa3iAbMBoO7rAM40sZ2FtKUqTTZtJgzeOHCTfkTGUNUCgI7NOoK1CgcRjMwGOin0vb2wsnMOUbt27tjrCeGnhp1LUxaAOQbRa1rnQY5vXPynu99Ar8axDNYC4mgIRKMKAMSWKCKYwmAKKQBt0GAeEACgFUgCGgftwQxYBMPf7IJBDDHimgEHgQKpHg3wa/2xYBbowc2+CGUjwniUJh7wwqG+G+J3wri9sUSLmPAXwhG/iQYAw/bgLFQNBwPCBQg5QiAFIbTR7qbM6n2fGHBB5SKpa+bcodmncuJF2rvSP8AzCOjT085mdR4xKrNHSiiiqkV5cYfvFYilzR7kFgrHlMarnhgoMOlxiOcKQgQguENBGsGM65TlP4oBT9n/DCZohuqSGx4ewisj85ElCaSkHOl9HCd35yFWy8NAAmMKAHAIWIjAuUsOKAOjykFKbDU5TmQi0U5SHbxLk8T2YTAXJ9JAgEM2S8PDFgQBTfhHiQaPQwDFLBjNU3CfKJ37sEA2HDlutAAng4cHBHEh0csIlHDgAKCaicC6Mo4bnThemJBTEgJZAtVtTcExIuKZsRmRROKw/bcpE9ZFym8/odwpcP82Y3bwz7YBDhI/JxHPRiXcM9TcHbqf+qIZ+MAEQuMKsVcNQkILGgED8oT60BSLXPZtiJyKV+oVdRTxugX+4MbloNtIpMJGrJ3Chzqy8wYd43zR+zsHKvUIRz3LZc8nlrJVh7DKXppqPFjejuCcapgO4TmDIArshURCm+4aObUKWXtYi4UUIRI6gt3HALgmuiIgPAu/Pqjk1UM4M6aDcJnUImgsESHET/ivXqhQQAQz7QGDx4R6oN7sg14YKBoCAA0eAYLHoADQW7iQaANAAAkgghwGFjDBIAEFCw2VLD2EVCwARb1im4TP68YtpLsComoe0knb8qSmtIp05UAyv04iHvGN1OWImZt8RM8AQeJzAyeKfrDNwdI5NopkzCByCA5CA7wEBz66hHSGiFlZO2EnVnk80Z2RO4SUFuo8MiIrunBbpjKKJUBMoCBgERGoGERyjDbeNE2dsHqabdJJI6aRilKUCAaqYVGgdY7xpmMdB+SZJm9oJHPZX54ljdwk+TMm3dPEk1FQMmAVIQ4lEwVLTLjSKpTlGZWoWcLnNWlpv8Ao/pAncvbs0kktYxk027cE0ypnADABCFAAAM8gAACKoio8cejl7j/AHZvwCPpSK8n0NzRw8txoL/SWXuzJLGtE3lusna5XRIKdw4mAt0BrUAG9vGkWxv5Vfk3qM/6LsPMEnHqlsicPcIEp790eiqh5mB8wWNjLYTS4pL7PzBwf1U25jj33SgIj7g7+Edx/wCTukdrLJqWzTtZZeZsm7tNmoiaYS9RuCpwE5TXBUIAGoAl3DGk2h8syXpyNxLLByvUphhiVFZ8xAQKeg0qiU5Kh9oB7B3RF2OU0qaQLNt7SWk00TCz7g6xym1diyInQB3kvBeAB9o1R7d4zN5clR7fE6Et/ZCw+kiz6tm7YWbl8wSVTOVMyzconRU4KENSpRAcwEBAY+RekuzrzRvbye2HmDgiqsndC3xMqHIIAZM1KcSGKIgG6sfVmzdqLPzSYElcvtZL5m7bt7yhUXiSipqZCcxSCNKjmOVI+e3+UFs1+jemwlpE9hvaOWpLc2gGXSEUziI7qiUUw69nsjr+PqYTsZ1pSkYMadqJ+jU/d/luDwi96J/KFthovtA3mEnmDh2yyK6lqzg2A6JXcNagURqIAIBUB3xi5phiQo2c8pHpV6UKsWmluY6evOlLJM+pOkrSnLJr5MlrdJ9mlDnQGzL50mU3pEjlRNeIbqMUw0jjX/J+zNOX6XJhL1Ns7uU4ZTdpTgIZUClaV7Qh/oK0jt5xoztnoHtQ8SSl9pWqhWKyygEuHUAiahMxAMwATd4dsTMsOnYPyjHFrJXK/wChJVL0GaZU+kBExJQBAN4iFRHOtRj5SvR/EUqbPpqVX8qcKn0d8Jr8mSKVpSFT9GzzBunfVZGB0mX1hTMVQPiSgd8cvaXvKM0iau0Ulc0SlTd2a6VuzqIlIAVARUMFREewKRmiOn3TQmnylpJm7bn+bdNwVTz4DeJnXvzjjpUG7NHVqdQoXi0fQqYpS+aWTI3UbkcMpr8ypmCyZy7qAPGgUHeA5hnFBkE0tJI3C0jmDM87aJLYaLhNQutpEHMgKkOIAoAhQcQpgMIgYBARDNlJrf8AmOx+jeydoJXNTvZ3J8bWG7FRdujcApbqyhQECXgUqAiIAIFNvoNIO0k+t4z0iavK5O7VaHYt0ym1Fc6ZTicxjmBUpRAKZ0zHncKx3U9NOdS3qxzx1dKFG/u5oVq0E3DcmInfuGvFNdDh35V30z38OMYgnY63Fn7eYijdJurNTKqIlWUTTByBaGuqkSqBTDXIRDIRER3RvE4RUeMyKJpuFTnKTZTan7BGuQ0pmGdO6DzKVTScPJVNJo3wm8sROZFuimZRRUTkAt45qAJaBuKFcxNUcwGOroy5M62tjCnZJbkRYxtZ94zSeN26TdxewVC4dxQqhRoYihTZlEByEBzDLrjQGUul+GTEUb87avGIA+ICICA9kV8sglamsPFJHMNbcFu4zdusCpVClEE1DXQG9dEQpUMgrnFlmFhLH2kk/wAok7tvMHBgWcPFlFU1DK5CYxTiAjvyCoUplnw0xPHcoSJYzfU2eIzTxd2yUoDlXsEY5z03JKJ24mGIncvlSNd9URTLHSaUps3J02/meeOCOEigVQxkTqgYN1BEAKPjTw4RiWmays4tBbB3MJGzO7SVTSNiFomFQLSg3xDdujn1EZTictVfRkmjUcPTJYRT/wDTje943g/GPoJMH7tvNGTRvS4sVS8W7nshUKZDHDFk7DWkk+kCy88mDNu3ZSybIOnSikwahcTIIiIgUx6iIdW/v3R2E40p6M0+UmFsLPnOTm/0g3G7XIaVOA0HtCKoU54bhTlsSbKczRx5vxP6wZQqmz1CFOgHvEA74TQnM0UUloKODk1hwomoXDABECiABvAMs99OrOK4rpv0Dy+5iW8so3wjDh/0kzC4I76bezXjuhkbyhfJ/bplw9IFjyESMJilLNGQXTjvEKKZCPWG+NXTn6LyNHchqbc7hxMHFxuYVjbJdogZiUcsw7oqbbSVZCYS88wbPJqq0Seauopq4gBFBpQg1DdtBn1caRXh8p7Qfh4amkSQuCHLdN/SCKl7f6oiERw+U55PbNuaXp2skRG5zYhkymKJDD1iUoUEcgz35BDxfsWRZLSShSwbOZ2ksO4O3IkprzqTrGMDN0c10RBExQEUDGHMRIAlERGpREaxHWX8oix9pG7RRSVzqWO5ma6mzfJkIJzgN0woGE91YpTZCJBHOlaCNBo7PymtC8vn84m7jSgV63mZSfIVCqnSRpWoE2BCg7hCmdKDEfafynvJ3njNJnMLQSxVoksDjBUZqnIZQvNMShAumDKghQQpkIUh9Of0LqI6EcWnTTZvXabch1WhjFRTvDRUL3YGVaANMxilu1pw4tJiJplO0msn+UIrGMoCS5REyJk7wUKNRoYKUEKDvCkYZKPKq0R2bcHTT0oecJYrfMZq+brKKoiOZQSXulMIBtVA98RyoYImjeXRoLbp4f6QHOTm+jP8QH8QhdCcvQ+oa0WTM5x5kbzCz6R0rqri9dVoioUBpQQEAEREoUAQ7s4tbUjy0knS84JkaKkcXrpm5k8i5bjCI5gO+v8Ajzkt/lAtCbdPk5oqr/3Ij9xy/dEa8/yi2iPDw027txf/AOplEPi4D8Il0JxDJezpi0U1Zps1W7N58oZGFupdyu4hBLQPG6PhGVWQN/QaXtrOTF8XCo/jGETPy7dE7hwq4w7QcqoKhk000SAYR+sqalOFQHxiES8t/RXL5X5rZyO1B0iFPdUxG5FNoxhyEqYhkJjUEAGmVQ6+bU6OrVVkel8fq4aZtyOpnExbs0zuHChEUiFxDGMahCB1iPV/hGdWk0zN2aa3meXncEJUpXC2wmamVQLUBEK++OeJ/wCWFovmkjJZ95Y+1DtoQobJp0VO+IcTiVARNxGlQCvCK+byqdF6bfV/81c1dkIa8XWLSLiPvwgoAcAjOh8XODvM6dR8sprsNkN5Q081jDeM0v8AuSiIG+yOY+AxZJZpjmEwbkU8ztFejdxDJnL15eFe2OalvKh0Vqcp/mPb3/2k4cn94gJa+4IMh5Xll5eodSX6G5U3OfpGdOx8c3FKhv3Dujqlod+w4FrF7bNq0MaR5G80gTCVvJGqlNbRziZmTcFNfIYiaQImIIjxJQQDiN7si5Wcnze0jdXzeoqR635zdYtDmAMhEvWACHwjl5t5ZreXqN3Er0L2SbqtFlHCKhUVb5FVBqocphVMNTDvpnmNYb//AG0pozea5L9F9km6pK8oVqN/a52dREa8RqFeqJloZzVi6eujCV0dQyCet5pOFZopfuXRRZ7WVAGih6CNAERACh2APXFjaOE05g7mCnMaSd4pwpQbg5U4ABBpHGP/ANtS2CfJs7D2PbkJzbstToXu2BpDdXy09Kil/V5XZxK+UU9liluHeGadaD1VpFQ0EoSyudEvlYuGNjXvJrcpqWgmHKEOckrS2SmCpRMYAEN457xzpl3RYZi3byPygGmG8Jq87TJMrplA2HBLqatA3ABgTTOPWZQ49sc6G8svTIn+ruJO3/s5ekH3Fhqby0NPifJp2oSb/wBmjc+BRCCXx8pTvJjqfLqcfE70Xmbx441ORqJbBbyzo2ZCVGgFIUOcbiOdADeMZdNbdyOYPLQSe1CkvaSzVXDeXzB8ptmcpgKZhAoiJQATCNC7wEtQ3xzpof0j6VNKmmCTzSeW4mrt6dZRq3KZQyiCJDkEVClSqBRqBa1EBGoBmNKR2Wwswzsu3dzBnL3GsHTUUePHBRFdYboiJ1FDAFKjnQMgDKPJ1Gm6VVJHt6D5CjOi8+bbFGmCNg7cN2U0se8k7ecJIpGWcS+4C6N4obKqZQC8QRrUDFEBGvWAxabItHDjFk9pJW3bu26hEzFKURSWAwUIqmYwABgMaoXaVKICA5hWFH2ht4pL5FPLPpkVnsqRaFLiKAQHTcwFBdA/WAlERAByA4FHri0ms03cS9GRzRwrrDJS6ZRuphqoqkERASmCt0QDZHISiACAhTKPYgsYWPmK03KbkS8mkcvl7jV2aaKRDoiphlLxKJQEadt8IsBZXiejT/h/5xR28itB54STmFvFSS/U1EU1FmKYK4g3RTxVCAWpcsxKWtQCuQZR0p0N6TJ48OpazSQrIpYqU5UU2ahFHJhyumMcQMBQEMwAA3ceoyMmjT20sw1PRn/d/wCUJTZ84l6jfV0799QCmLzxz3B/jwikyjRrbCxbzEb6TErRyIhsN0Z4YQcIgGYmC6FDU40CJSR2/l6loPMbdxrqW3yxTcym4PHfSE54kuBVtILnWLUPcToYaf8AAAj8RGKscYlbWOtYtJM1P+tHL+7s/G7XxiGEaRxTlkz0qUMYhDnhM5oOeERPGRsVLSGqp5nS9t0T4EOP4RASUMP0nO6MS+kU/wDR7T/tF73EN/OIaQcop7/vjz9TyfQaD/LL7Ky8nE+1Hk4gWG8vhGgWKsHNLYN3DyXuG6TdpTEUcKGAKjwCgCI91I46cHOdonRXqwoQynwRyQw+SGHk7s0pZtRJNSYNHZz1LyN/ZHfneAP5RHpDFzg6TtIiE4VllDgfENDghoZkGHCZoRTiLgNYUhEBg5DwmZisHA3VBAPHr3fAgDXgjnjyznGHYOz7f6WddLdsN1f5BHQsczeWitiS+yMv2znO+cqFKWoiYQTAgUAMxEcXLrjs0KyrI4/kHahI5JtoVw3TaN3ChD8jeTL6pBHj2xVUzRbdJbW0EvmDeX2kk8wlj1JuS8i+bnSVMmNQIcQMACIDQ1BAKDQc8oqKfoo+r/SfGsPiwGJ9v62f3wmI1g0IkC982nzIEVFPqfVy+6CmCAgAUQWw1CKKbdw20U1doOoYVfum7hwqo3bkSIcwmKUpsi9gd++G1/thBWAAcWPAaEiBycGJ+0gGhaPCfDhMDQI7oChNKF4s9mrKM5gzScPFD/KK3bpqXaZDnn7qRcm+i2z+HiYcwP0fTBu6+bCuBUbL2Pk84ZmeTS1DeVcphppqFAb+QGHMRDu74r84Zt5XMHDNu41hJFQSlWKWgHDrAKj3eEawvYWRs26SbdmsrcUvJ4xr4lEaDvAAEajQeqHNnvJvtJpIcO5hZ+YS9okkoBTFeKCF440rcAN4BUB7h7YzT5CJjbBq4eKYbduq4P8ARplE58uoCgI/CEl+TUw+Zc6Jt+X3D2RdJRJE7N28dyOaWkbypWVKLo69dA6RlCUKJQE1AoNRHvKAcYo79RTXHCmsHcX1DmxjdPMdoagA1EM6UyhobFmMycS9xrDe5fJ6xa/DsjT7G2gmFqE9XmEwcO1W5Qu4ygnEpAy2QMIgAdwBSMjZhiKe+8a9TL/nTwAY1+0liHmh95ZS0Ciip5fPpeksYxvmlDpgdRPLqrUONK9URUnFdpdOnOd2vRbm0g5TEcRLoS1u3+bJfgzNdNw3IonzLoGL3Q4jne5IKZE48YicBe7oNCHuEsraX/N3pEllpFL5Je9LqL4u4LhqUEQ3ZCADXhSOlbPqpt7YWjZpqXsUrJ4U3AxDlMSod4piPiEcuzxh50larNTpl2fZHhGkaCrfKWgcSdvMFCedW7NSTvL2RzYQ30RzzHIThXj4R5+toZLOJ9B8Rq9+nM6KaDyn8Mc+acLOqKWke2wk7g6T07gEzJ3huOE07hQvBWmQkyEe3rjoOXjyn5/O4QAe2Mf0oDScav0M7veY1a+/d2wtN4GmoUesPtGK7h5Y880cJ4R3Cw3U/VAoXR8K3vh1QD1f5ZynNvbXshUIe2KBNOw8s/ao431sQxj1+MQk+LrF9NP1R99BpHYu2CsZ2zmVs+kiXzCYKy9um4SORQUylULQDgA0qAws7cTCYXOTPcJGb/oVL1GbuaTSaO77LExLygBdEoV30qGV2kTFmJ7aizcrZTCeJquJU7LsqGKIqI57lKUGnEB3Ron9nFUpxUti5JOZgz5PDPBzozSYKcooa50fZ3/ziWbOGcwZkeM1EnBDl2VCmChu2vV29cKyp0momdTEJcIYS+7KCxyzWwxayhRunh4mxChpHiekiaEU90LJYf0hP3oZgV0lmk/m4kGtm8NT1Imilw+UhUTfOYkPaI7jRGRKJ8prB7n/AD/nAO0dX5OFVXrhNwTDTPtwg/VUUULiRFRlwV2Yvp5WnDdOWPGaavm8hjlcKJmGhTjzQMAcB64eaGdKzfDSsnMG5yHIUTN3Baj2mIcOGVaDuEd+6LmvMJe8mDuRvG5FW5y4aiZtxwENw9oDn2RTFdG8js3aRvOJHsNyXzKNTGqF8S3QMUw5hvzAAGu+OdTOt0trjDD7oGEwNByjG5yngGsGvdkEAaR692QmOwBsSDwnexIOXdDEHKpHiDiQWPF5OABQu6CCGIpA3u+BTGAC/wBh2iacjduFOedYhU/slG998VS1H+tDeHwKAe7IYs8kW1eTt2anPunN+8YaD7sorlq0/wCkCKeumBviIRT8SFyRJDRKWVnilm7YSSeJqHJqT5BRS70khMBVPeQxg90RADBFBxEz4ewfMt4vaGXxjOPKDuNvctk5XbydydP0Sqi6KN3ccDACyZveIB4RUdJKriXs5Jaxvz5VMEyqGL9ErUhg7gEwe6JydTjWP0athh3/ADnK2iyhuOKiUE1A7wu0hjbiVqTiz9o5G32zpFOZEvDLbTH92njG6W429g1p26byT64mpfOxooUxd+GbeHdkERNpWriXpnZuFNtLnXc86VyglgZ358s201jbvpgmY3rVKFPCg+8IkLbhiKax9MX40pSLaOaUxhZ+YOHkrOzcOFTkbm5NMxhEKDXICiNA45AHGKrNm+rzBVNRO5cN8P5RJWWFwnMMNTYxalLvpUAvAGdB6NN3GC2wD+lCKeuiH2rtSiPjSsZSNKLvwQt4IDE748ApwUxYg3FUzQW8EEvdkKV5kABi7oE54SUNHgGkAmCXdBrvbBDHjwDSAQbF7YOAQlUYMBuqKuApd7YCE74wP24kmwY26Fi+jhG8EHIpFIaDwZMYII0jwGguSOY9CBjwCZokq4LtZNumdRT1R+AVjLpjMNYcH9swm98Xa2cy83yMynTOYEy+MZa3c6wodSPX0NPGGRxaueTshdypEYurDp0pEO4VjvOQBVSGKwwoc8NVlIVzWAwef8UEl7nE5NSFlgxIiD4jdxidCIYyaMEJgPEI8kbETxE4KeEgE1CQVMuHB0zYnJx4wQgHTRbEh6sTET5OIlufDiTRWTw4YEepyakSaJtYbwweJwtLF/m4RXkJejUiRTPycNn6X0cA2VikSOx3x4N8eHfAQwDHCPJ8nACNYKU8AEgmr83BFghBNTD5SHNcSABIi0OAUxIZLp4cFItAJjhzykMSio3cawnsHJtF76w7MaG6pOfASaCQzeeSdGaJ88hbqneG/wCMUOcLYah04nbETPV3CsvU2yK02YibQNlG8wOmp60K4EGYVFIk2EtTUT1hRS+f1Slp7x3+6Ghk4lpSryer+vCNG7lusoZNO4n0PVLTf2hx7xziuq8nOHeH0FD3feIw/lBtTU+ptQjN0tXnHJ8xYoGKbtHIYLItHQeh606doLHpAopfdsjaqte3muhUhvEBAO8IvMcv6GbXJ2btp5vcKERaTM2rqXjZEUHmG+FPtR06Uyf3/ARD8K9whHhauGEz06U8kgbowc0ASBE0cxseAOMeEOMCJ/o4C92QADBYMX8YKAwAHEuJBbvbHr3ZCcABrkFOWDUCCiXrgAbnLDB4lEmckM3XCADnrSe3w7WEUU5izNMxfAxvwAKxp3kuW8k9i/0lbzhN2cjsrNRHV00D7ZBVA14ViGAAG8WlADjWuUZ9pfSw55L3H0qKqfiBij8Kxe/JLWZp28mbdwmTlZWJimMUBuiRQojSoDSoDDUsZmu0qdjYFNJs086eeLLs7RlOQt0pU3QJoH7DIooFIYOuojWH7ZvMNMEvcOJfZeVMrVsnF14i4TKmg7bG5qyYKiIEMA5GyoIANAzjUm8p1hv6mz2/zEPhCrKSJs1CTBNMt8hgKopd2zEEcwA28ArnlGqqfscM4Y8GdSvydrePE8R5OLPyz1itymUOXxTIUvuHx3xJreTXL01Ev0gtpMHd8vzLUhA8MQTU76Vjb5c4w2/2fWGG8zNiJ4icbZ3Mys6N9Flj7BuFZhI03p3Z0xRMs4cAN4g7wuFKUod4BWOZv8p/LG/mewk0+d15y3vewKQmu9uZQH3x2FZ5TlD4nrBHKn+U2QxNH9jHifzU6UL4C3U/wjfS/wCYZ1fA+eCYYcKa1h+jhLE74TMT6OPaOMm7Pz5uznDdxNGazhu3NeMmm4FI5hDMo3wARAAHPdu642jR3aVOea68cPFVZg4U5ZM3MKTO4BeulRqIhnHPqRVE76kaNoPMopaDXHCh8JFMSmLe2M6Xct9cvCPL+SoRnSc3yep8VUkq6Xo3skjbvHjd48ZkVVb+hMauz3Buh7aFXzPK1ZgmmkqdIo3U1DCBDDwrThlmFIQVtA3Zt+UTPsF2rsRp0HmkhR7Z9mphEPK3rgvWbDQMbeG7hmOUfLadTdZR9H1+qdNUpP8AYps8026cJOnif5wJxqhKJ/IXlG6RA3AmmmcbhA3AAhlXjDeYaWtLDduSYKaULSnIrcu3pktWg7t5uEYBK5k3mCbdw3bkvqpgYuzQTXgASgI0ER30zrH0KsD/AJNaYWrsfKrQPNLDdLzqxSeYactMa4ChQMBbwnCtAGm4M4+wioQimz4OSnKRzI30saTJo4I3/wA5lqMZU2HdLNF9ofAYmDO9MClz/Ty0t0/OKaZK/Go1jqdv/kp5WmoRT/O472ObdYjsj1gIqROIf5NBun/+GicEu/RtRDd3qCEV1KP2TOnNnA9rrV6TJG8SZvLcWg5VPEumeKDdCu/fugWL62Ewbpf05NnaqpcT9YMe6HWIcA6xHII75W/yYVk5goRSaaVJ27OQt0pjNyVAOrMRyiSlP+TUsXKP1PShaVvs3byJUyCIdW7dC6lD7Eqcz50zs8wZ3E3kwxXBy3rpjXx/l7xituH0wxMT/hAPiH84+npP8mLofOrrDy19pVTnNeNtp7QiNRERoI5j20h4n/kzNBnzk4tEf/xJQ+4Irq6YOlI+XSMymH0iv70LDM5h/titz+0H8KR9Tkv8m1oAJ6Re0R/rP/5BDgP8nJ5O6Yfq89//AGgYPwg69BD6Uj5ThMZh6PWHH++H+cFUfzD/AGhwf/vDD9wx9KQ8gbQc8tHOJZL2c9BGXqJl2ngCF4yZTiACIVEaGDfxiLR8jLQHK5g7I8kc4cEl98xkyzIS36BUMygFA6x4R2woUasck90r2PmdX/UFLSTjSqRfc7J22uv3PnYKrhT0ih/3h+OY/hAAZT6Q5/tDH14YeQr5MmAVT9BFVeleNM3A1r9sIkSeRD5M4b9G6JvrPHA/eeOH8ij9H0sKTcVJHx2FP9n90eMl+zIf7Ifyj7JJ+Rh5NCf/AOCyXm+s6cj/APnIcNvJG8m9P/8ABJJL3SvYpw/iOML8qn9E9GZ8YytlPo//AIdPwhQzVx+S/wCEfaUvkzeTozTP/wDcfsvcJzv6PKf8BERh438njQJh4iWiCyXrbUqSr/EWte+D8ml9MpUZez4kHBT2/rfnxgQRcKe39oAj7HWr8lrQBMJwWcPLFypl8nIiZu1ZpJoABTGEDmIBBCoiegjTgHfApeTR5Psvc6mnYKWYpygW95tREKG3VMJKVGNlW08o+7/wZYtPdr/k+OKbVwp83zO/8IEyDj6M/DomHr6gy3DvpH3JYWcsDKE0ZIwsWxuN6N07jFDcWgV4ZBeDOnGIV7oR0TvJ4q8Xsm0O7dqCsoYuGQK5bi1AQ5gbg4D2woamj/7kWVOM5K9M+KCTB44U5Nuqf1rpR2YmGdgrYPEyKM7JzhwQ+0VRNmocDeIAMfa6WaO9HibfWG9nG5CEvlvGRujkAlEeumYgAhFmlLOVtmaTSXt0ipIlBNMu8SgGQVHfw4jWFU1dBeEX/uFKlX/9yx8N09FekBT0dh7Qf/s1b/yw8Q0IaVHH6vo3tKf/APVK4feWPuWCKf0ZP3QhS72Ri9avUTbo/ufD0nk76bHH6vortQf6stV/lD9DyWtPjj0eiO0v/wCQn/lH2yEKx4Cwvzv/ABQ+h+58VyeSR5RCno9D9oz/APhafeIQuXyOvKUU9Hobnv8A8In944R9oBJEXNZqlLFGSaiF/W3GDvpd2RG9SgiIZQ/zb/pRE6D9M+O3/wBjDymFP/wPzj6xnDYAL31VD4VjF7RyGaWXnD2z89ZnaTCWODtXSJjAIpKkG6YoiURAaCAhkIhH33XKmF3q8Kd34eMfD7yj1E1NOFvf/wDYn/8A840bU6v5CexhFzjPGZavJTmSkj0kSecJ3L7RwqptbjADc49mdPjHbLXSzOLeM28rl8jJ5vdqJa0piJ7SF7lErwjzjAFBoNQARHhHDXk1y/zhaxi3UZkdkPrBsExaiPycw1p1BHXGjsbYJ2glUrmEjet5eRS9eUZmBMpCgY3OANwiABvjxdYnGase9pFTcHkdEzB28Zyt64k7fWHrduoo1TKUBvqkKIkKBeNRDu3RlujOcWsnmvTC2idx6rMF1DFwQTywy1yrltGMGfGBtRpUtRZ+0DKz8jlcvduHBRWMVQpgOkmA0IbZEQERMFAAd9B6oWkMseTDWGc8cO0lWigXk2bgyGKKhCHAxjEEDCGZsgGlQjVHHLkm7czlnJ27JSYOCJE1jmmNQTAAVzCoZde+JuwukCz9qJP+kkjUIq15yxTFCqRwADGIcoVpQBoAh/yzt3otkajh7NNXcKquDejWmDle7QTZAKpzXc6gNOARnM30ZWf1hVRvZuay85/SGazJRMD94AI/CleO6M7Gs1C2xt9pNJWsSM8jk6jI81mCZzFTRMGwQ4iBjHABEaAGW7KKloyk7yX2gOm8wr6SY83PqKI1+6KnZiSqWfbnZ2Ts3qjhxTEcLGFRQ3beNUfGuXVGoWPkfmOXzCYTB5rD06J1FlM6FC6YaZ9YgA98KREWVF6riPFXCnPVUOb3jDM5oOqf8+6ETGjlm9z0YcAHNCRggxzQkoaM2awKLpNH5PL0/XWU/u0/GGFng5kKaTFFNYl6f9qYv8IQjZ4OZ4R52p5ufRaL/LL8x/PVG0aKn3m+TvU3EwaNG7ha8Uyiah1DHKQAEAIQwZAABURAc6xisu4Ru0qTmCdl28rk7hJJLV8NTVyp1Wv7RgUOYBHiIVAQHdBoP8xs4/ln/bUPsr1rTN3DgjxnNNdSPXE+TnSuj3GERHwGIJM0WOayVSVy86jjC9W6VQpx7BugI5U4xWyDD1nmHx9lTsh6meHBTQ0ThYpo4jvkOgNByjCJTQoG6LM7CxRgwDWEQNCl/tgCx69ykcxeWAhMHk4somzbkV1dNwsYpjUCt8gBWogNBuCA0EMo6cA8ch+WLaCYS+3Ekbs3h0rktExilpvMcR4gPVHf8d/nHB8j/wCnZkOmmY2o0sW0Vtg8s+3l6qrdJqVq3cAchCJ3qDUxhERETDXcFAAKZVjOHkgmEnT+WN7n2gH7u6LIra+eYf64Q/tYJK/AAiAms8mkw/XHGL9kA+6Pp/R8cyJFOAAsHE8Fv9kIQApQQ5YOJoKJoVwAuBBTJwnrXKYcM37hRNTk4ZSiPi4acEWPiKRDay49eBFZx9JAMliFxIE+6I9kupiekh3f7fjABLyu0VoJWmRvL5wq3SIbZKW7+IDviXDSHbhT0lrJhc/tA3eABFTFWCgdSIA7B8kaWWP0kM7SqaSLQTB7MGRQM1ZmdCmGAJSiZUALSogYaBUaBQBg2gSyVk7SaaLYWbeW8mCsklRsZi3bvjp62O9QTmKIVuCAgIgIVAoZ50jBNDFvm9g5pPZo4ZqqneyF3LWuGYAEiqghQwjwCgUDqr2xZtCyidj9H+kXSQnsO2kvJJWJr1biq40MPfS6Pv64mWxSZF6cXVj7N6UJ230dzAkwZHLyxlDYoEXERE5QObMwZZ51rxjJTnxIAwfN9D+9UaiI9YjuqMGAuJ6OGgcRxKm2sOCN/pdnxHIPiIR3zpd0dfpxofJJ2af9ISxug6YmuhW+kQMu4S5CEcO2LZa5aiTs/pXzdO73qF/Cox9KEBw25PYLd+FAjx/kK2FSNj3fiaHVhJP2cUaMbQaxK/NbhT5QyoiZM28obs+6lO+L6A1il6XLN/5q9MB5ozTwpPPTHcF6iKGMYVShwAAEah1B3RbG6ybhMiifqgbwHjHbCWcbo8rUUuhPAcwaEB3x6/COcVMGJFdYzNSw+kCT2kT9Eq6TK4KWvAaGAQDiJRMAdohE9eCIe00uTmkrVb/O+kRNxKcu0A166hBJZRxNaNR0p3R2vIZg3eJ4jdQh0ruIU3rEpUK06wD4xzpNbey+cW0w5w4I3Oq6wyp50KQRukDjwpn1jFp0E6SvPGieYTCYYRXdnE10XV2hDlBNKpRNnUahQAHrjny0EltRq6OlR5K1W8ievAK3dKGKF494QLsiNaVCoDSghSkdeg01KVNxqc/YavVVpVFOJ1eK6abfV26ZCJNygiUpdxSFoAAHcAB7xiPYNG7yaETU9a92ZcPHhGXWa01SNvKyecHh+btFu1CobxqFYn7O6RGdqLQNJHZ94dJ67MJU1MPItAEwj+6A8N4hHNUpOErej0I6iEle+4xt1L27i0DuRs7iST2ZMm6xtwFCgCqXvEQAB74tz+St3Ev1dTYRugnd4Fp2bor2kPRnNGbfzpJ1FXaSRRWdJqGqpUAqZQDZVrTwpEBZq2DiaM2mG4VOTmlvRzRcr7nRqoU+nGdOW/snnGj/AM3qHcWfmjiXn6RS0FM/2R3eEVabNdLkreEZ2fUZKpH2S3UwDMRzvVEO+salL1lFE+U9WF7rPEIo8UuJEMGIYu8oV4doRvkefGq7ONisWwsDpss+3bzSVs0pw0cIgYykvKCoEGm0AhkICHHKnaMVOz8o02W8lbiYS9v5sl7JQE1HTpEUhxBGgBQ21kPEAoOWeeWqSI0nUtI7by+eTNu0bp4mGnUmsXsgvCA1yHgAgAhFqbO09TcJqOD8DFLe54gYMhz3AFRDtgOdnPkzsFpks23SmEvtYSZqnUumblUEPEANQB7gi72DmNvFJWT9OJGrL3F4ClMYwcqAdKgCNPfnF7dGbqJkxFNi961IqukG0rdnL2srb/rDhYOb0SAHhviZ9qCCyLAg7bqe3EdMD8ofx+6K1JXbjWPSG4RKPnOG3OpGTnsdMYFMduFE7QKqeua98Ah3MXaijhJPpxCA71iaH+tCqKmsTzV/ZJe9n8hHK+TvXiRd3lI9f7YbmUUhZIY7jyjw+kgRCseLujxyKQAeKb6ODm3QQnJwIn6oADBujxSwHzUFvBAAN/shduRNRQifrw2MH0cPZYNHBIdgLWRdNNwkn6iZC+4P5xFWn5RQinqfjnAYuHMOT9YIezhg4eJk1NuqrtXeTKJx3Z5FrvinuZFVgl7Di7NtHM4cS/WNXcEVyMUpU6hnwHiAjFDniCkvmB5W4TOkqQ10xTFoJR4h4R2aDR/kVLHJrtT+PTbT3NHkr9N5orST555FNlES+0k5ICoU7APiZdQQeWWlb+cG+uOCYSrECrYhqbaZzJgBhHiJSgPiMZIvo+nlqLjiR2gaN7hdpFRYwD4XRy4hmHGI9zYKaSeYJKKM3Z9nDWumMcDe2URDP/GPbn8TC+zPnqfzM/r/ALLvYtx5jmEwk+JyTd4um3MXMDJAobDEB41LdhC1trE1HGI4eHuXsMqaeYlDs7Yr5JNayx7xJ44kb0jRXDULs/rCQnAtEwAB28603gAbswioOppMHEwVU1dK/mZRMxcq1z7d/ZDpaCEHdtMvU66c0vRsejSaWXb2gI4mE8VSaO26iZm7q8CeIJOTEBMF0BvBwHOvdEha9prCjdNnyp7pzdlMswEN4Ri7+2+HJz6wzaN/m1DGrQvCoAIU7A7YV0cTGcM5p50bqKnb3RKZNQwgmaoUCoV303Zce6J1OhpKm5vY0oa2qqkYQ3LwBeUgTnhNQ+JBL3ZHy59ULCaDX+34wimWD3e2EAJjQYDQABHoABPCYH64A26DlCKsSAU0evdkGu90eAILAFLvg5oKI0gom64VgFgNBoRKnBxCEAcD9cHvd0In6EHv9sACgDiQJTYcJlGAOGJDRBRNLUzw27Fv65hU92UUOzquI3Op7QxI6Zn2HPG7P1Ednx3xDWZN8jP9YdrsCPc03bTOCrvMknvoohhVxIlZgb5PEARSOhGVhQ4wyXUhZQ0M1hiZGgmK38cMpgnycODjBb+ImdOIAJKHHJ4cPTHT9H04rpVdTefXh3MltXuOP3oBodKK6upiQ9KTWE/biMVNrDMjiHcrXxE8OGisRw4acniQm1c4cS6COIziHeN8NSCwrD9ybWG8MGo6up9qFW6/J8pCKg4amInCEnYnDExE4jQPhqYcPZebWE+UhB6lykMfI6TNiJnUgYaMlYcnCKJPXu6AoEGAOTgt4IADwugpDQBUGDpngAeLBiQzULDpMYKqnAAimeDn3Qld7YNUYBWAarqM3GsJ88pr3uiftklybeaJ9Moe8d3uivRapaXzxZ9ZuptnJX4boAsVhMmsJwZqbV3ENyjqbg7dT7USZm+IniJwSGWKXttcbnUT6BbxoZz0mJqjjptzXfxh7ZJzq7gmInsXtrwpSIXWfOEvOp7OJd8ah7ozfaVcgX6mHMNYbqYXKXim9UeA+FK98deaObTfphY9lOPnTp4bj+1Lkbd17/GOO5yblPR39kI2LybbV6nMHdl1FCEI95ZO9lygby9wgHwjk1dPOFzq008djocsCBuqCCaFCbo8Y9EGgQUDdUeMMCWAAxBg13vgL3ZACMAHjjAAFIATQBQgAPe7oARpHh3QABWADwjycM3IQ6AKQi6LABh2m1HlJO4/6wqj+8QDB8CRKeTIvh6VG6anMVYuE/gUw/AowTTij/Q7Jx9FNCXvZvEUL95giK0Cu9T0uWfU6Cqijc3cdI4VjOT3Naaygd6SdymnybhSJg5+Tw0+ZdiqNHGHcUiztTJzBnycbwfack9yWlThPzfq6nQMJb3qhQBhwyPz01OYf+EIyKfT3TpK5g9b2b0f2XmEqSNebrOLRKtlzkDIbyYNjgUc8gve6E7KaUdIjeaHT0oWDl8ikipk27eZM5kLvCXOa6XHASlAiYjkBwAACo1oARpB7GeBrMic4bxwn6hrvujnL/KPMVHmiez8wxNhvPALd6W2koX3Zh746HWOmpfcJp7fSKX+fHKKhpjsVK9NGi+Z6O5o4O3I9w1m7gpqCi5SOVRMw9YAcoAIbhCobhjooTwmmyKiyVj5EmRTxDwUW3zmJHSSHkF6fHF/ETs+3Je2TKPqicB4gBQG710Ecq04Q+l3+T70yOHhG7yYSRJK9yi2sVAod12o+AhHqrUU/s5OlI5hxeTw8TYi56Pp2zlabhPEIRVVTE7acAjp6X/5NmeKJ/0ppIljc/qos1VPvEPv8Yfo/wCTBxFCKKaWEifVlZvxVjn1NSFaFjo0zlQqZmODbHXG+Jsers7jZUjX/JmlabOV21tzNOVbyeRuW6O/aFYoiJe+iYAFfWiX/wD7e04kbf8AofSo0dn+jdSs6YG+0U408QpG26HtGSej+wZ7NqJ33cwcH1oxqUNdG7QApuEByjyqdCMZXR6+o1jq0WfIeyJcNCWeuRFApu8AL8O3rj78+T+vrGhOwjj17Psf/klj4B2UC40lQqDduooF7QGgAIdg0AI+8/kqu9c8nPR44/8A0C2L+6W7+EepW/ykeLHyNUuhAx6CKExP/UIRyWNXcIuu0bp4rhRJEnrmMAB7xgzdZu4TxG6pFS+sU1Q++CpCnzE1L/1TV941gyRT7eInc6JdquX4QDFqBAx6CKGuJmGAAeqGrt0m3MUD38/VTMbr6gy8YK4K2wyuHCly4XZUMYSXa9tQ+MAZdPUjrpqkVIUpjXimvVp2hDXJnVeMWzJpNPJghPrTu2m1izAxciiIbJSkKI+BeEK2ZmcsbzN4vO2hD46ZjGNdreqO0QCiFTV3whYy1aTJg/Fy0213Sximu0EwmUMI1MOXHLsiTkaNnV2jpeZL3TibcoYC8RHIeNY+ldNU4yjKLtsro/Fuq6mtpTp102nKWMuFuX2zExZzSTt3jKhkjFMmW6WmRTCUMuHN3cIlb5OP4RRdGTo6dnXpMK6Ld64ul+scTVAePOGLkdm0V9I3Ib2roVr37wj56tT6U3E/YPjtT+XpYVXbdLjj/YUWXw/m1T3voy1/GGzZ4m4vqYhypHNsmNluyEK166w9DdchJRdumoVPELfPslLEHW0xuCLPV9XHCOS9zVDAcN9Q3iMeKm3TTImzUSSJeHZLSme8ChuCHZCJwRwGG3Ph+qMNbuxm5PHIinx08Tk1Ert0ClMYwAJaVrnQa926GzlaXnmmOo7SIXLZxKDfDdl1UpHM6U2mjycTVx54dKkO8VMn8oPS4JxpSg0AOwKUiXbqKfOODn+soYfvGPrYf01OMcnP19Hw2o/qSrGbioLZm94LM78r9KYJHJiHUNsiF0DCQRABDfzB39keCfWfaKETTfl5Iyhjb61NWte4RGMglUybsJPapNwpcI9kyhecIiU5alCgV3iCv8IdsZUxljNNwTDZtyXLhSlTKFC7qAHYHCDSf02tVOcakmsbW/e54vz39a6r4ehTq0KcW58rfax1elPpIRyZwpNjGSMmZMqN0blBGuYZ9gVCnbWHjSfSNvfUTeIk2QKa6UCAWm6OV52tOHE0ltk7Jy87uYOyi6WwS1FJIDCUoiFBAt6giIj2RaZloWtxOJeT5GlfInzXBg49gAMc1f4fSUZYOp/yfU/B6v5j5LSx1VWMY5br+DpZtMmzwMRBS+Q3NMXcPjuGFzLJ8w8ceWPXtvoPtYk3nDfV5e6MKjhEpqpLJhvMUMgA4cByGOs5RM2c/bN5xLl8VoqiCiZi9K+ACHiAf3o8fXaJ6Vpxd4vhn01KpUfZNq/7EoXfBoAoQa72xwHUJnUAnCGzpum4TKJBOS6bEKZM1BAaUruEBy64Vdo6wgdP+7vpkIgHfSkJnPrDTEbuBJe2rxaZU4bQUDxh3IaGa7PWGerpiq32to14xT78xvFEBzHtj4Z6cQ/+65bPnnuT6YFvGMIia64OFREREc6VzGPuNL3ymE7cO3Bjt0jbKhru0AFATGAShSgCNA+qMfCrSs+TmGky1swTUvkd2gmKxTesQ7lQxfgIdodkd+k2TOSXdI3PyFm6bjSpL8TmE1z7V1AQ+4Y7kFd4nPHsjxNYO7RFRmpkF0aUuG3AFBEI+eXkzz1SzdrJZPG6lwjJRVwpxvpgQAOSnGpDDl1ljulhOVJppAlUnb7f9Fv5goteDZw7qKYCHUJlziAhlyY5xx13zbmx3U0RVkrMTyX20dp2ok7g87mZk1NYRaqrtMO5VMgL3RSKBbp9kTZCIjTaqJrfWqnFh7aSxRRRLzURwyLME00wE5kFjnRqI1qFFFEhAQrlvyjT7MWacSNRwo4mBHB3FNktaVAR2hrx4eARnNsJwzl9pLSzCYJ4qTel1MxgAT4aSYXS3t4mEAAADeIRxaetOpSvONmaSUYOy3LswW+RkTTvqq3jm2d5hMYxvfmNNwd0RM7mdtJO384KWDVVln+1FNfEvUBiFvCFeuo8YlLCTqaS947l7d5iy92mdRa6YoaucKBeEBARoYBpUAAAGlRoIRczzVPUzs05o9aKuKpmwSiJChuvVvBQeqnWEb3MWUBnaJ5+jbi1jizZyS9vRNQxqEEwiYC3SVAKjUwcN0VKVaW7P2gZzWV+b3bSYO0xTTulxEzEEBDaMA7IhUd4RIMtFdtJxaCazBRwS0SWsGwVFH19yinSpbxDDUO0AqAxIMNEdpJfK1U29k5gRw4cAZTDb0yre3bqVAAEawr7GTU8lZlKVNiKH+tsw2PFzc6LdIGsHw7JzA5D+yUA++kGS0M6SFPR2XVIT9osmH4jHJOEpSPXhOOPJRzjCagxo3+YrSQp/wBDty/+MJ/OICf6L9IEjTxJhZeYHIQ1281RFyGeW4lRp20jPBmiqw+zDtI6uJMJen+zUN7xD+UKWbCL3MtBOki2jxu8Z2fcMiJJiUpphRAKmGo0AREwBkG8sWmzvkt6QG6fyyYSQh/7ZQ93v2Qr7o5aumnM9rTfIUKVPFsqsuCnwjRGTZNOVu3GxyvKFu7qXAAAAN1agMPE/J6to3/6Qkh7ntKcPsxpsmlmi9SRt9Ybt3CqRcNYuIoIXwyG8ACGY8Qp1QqGlnBO5x6z5GjO2G5kqEsk6cjSeYaut4YGvFMW4ao5VqFaQyTjXp7JJHPLJ+Y7FyuWEmZFgw9nDAhAHPEMUBEAEN1eMUU2ifSImofDZyc+1/txw/4Bh6rTzm04kaDWUoweZBpjC4b4lR0ZaUE/+g5Of/8AWRg/4IAdH+kxP/2fln1fOQUN7yRx/iVfo9D/ABGh9jEsK3hhyNh9Jif/ALJtP/2oUf8Agj36H6TP/wAS0jfVmif4ki/xan0J/IUJexsA0g9/t+MHGy+kz5yw5/qlmSP4hBTWd0gf/wAP3v2XyA/iES9NU+gXyFBewCljnfT75OVsNLFsG9oJHaCVNG6TMjfDdYl++UTCIhdClBvFpXqjobzFpAT/APwfzM/1VkB922AD4QQ8st5//Dudn+qZAfuPGlKnWou8FuRVr6avHGb2OKHHka6WPm3lnFfa15Ql7wFP8YilfIz0wf8A+P8AO/8AeRg+9OO6RQtg3/XLBz1InSMYqNChxEaHru4UER7YzG3lq3Ckwn0nl9rDSzUsQxrqOZEw4loACOQ7gEePbHq0Kuoq87HkamGjpK6Vzl2aeSJbCz6aX6QaQNH8vVVLewVpwe+WnWAJZQ8kPkW24tZKzzyzdvLDzBokoKKijeZKnApwDd6KlQ74bo6CbLpzgk8mFrEpwR64xk27hEU9bEDCUwKGqIhUcgEeoN4UGOgZpot0XzCzbRvI9EatlJqdMhjPGah07u7aTvDQ4DWo1CmcejOooLc8WlSqVJPFf7HO068kDSZJ25Hikwkjgh1BTuorKjdoADUdio1z3BwhbQ/5HGkDTIzmcwlc8lUnaSx0LMyz5NYQVVAKiBLpQyAOsY1OYWQ0kWDuOLJ28dnZEUAxU3imBdEM6CBr6VahvAAAfuPIvLN0gaP5elZ/zXKXDduYTGMm1KpfOYRExhFI2YiIiNQLDhJT4MatVUdppkcl/kx9JH64ppMsvc9li42fecK+AhFWtx/k87cWTk8wnimkSRTNuybncGw2KqQ0IAmENo5q5AIVrGmu/L1nE0TJrll2hLnSTauCD90UDSj5YFpLSWPmsjZy/CSmCItzGMU18oHyEdoa5BFWkKGqhL7/AODjg6OH+6H58YVRR1jk4O9FRRT0f4Q6lZ8NxiJ9AwGL7Ihxijdd/A6cWdUk7cijx4QjhUt7V+mUB9YYY3xh46avHCizhRTbVNeMYxs/5RZtH9inkwtJLHDxNLzYi6TUeGUMA8kA1MF2mYjlCuJU2uSFs9KJfOJgk3mE8SliSprusLImOmU/ADAUQyHrrkMamTycJhhkcJ2wl5yHoYt1mfdwzE9By47hjcrZ6LvJztQz1hNRKTzDnFcMTGSGvWonmQ/cIeMZOZKcaI1P6PtI0tHZ/E9CWpFUgHeYhBEQKHEQDfE5M0jEd2S8lTWHCSkwtwTVMYE1k02IgegCFaGEwgA5AAVCNHtB5Orez+iecWLl9oDqpTWfIPjODI0EiSfNKJQHMQAAqNQioM9MKmGR5I26p0jm5pSgIlHMM+oQH85xr870kM1NCcqtZMEzkcTBQ6JUS5X1SGMUb3qhQla03xy1KdfmLR0wq6dtIxVp5IEvcJkUUt4qe+UPRsS9XaMSDHyOpOmpyluHtz/saf8AOJ+UaWG8vZ6xMJe71cnSToN0B68su+HqWnyyanpFHf2k8vvjyqs9XB2Z71CGilAGy/kwWDs3OGU886TV27ZLEcJ3lCEIY5cy7IB1xthVuT/P57IyNDTpYtT+uK/7mHyWm+w+H/rQ5PZMiMclSFaryjvpSoUvBoT8ouwX6eaP3GptyecJVWYNTcTXCiBybukAj7owLRjaROaScjdRS+qkUnO6RDBsiHgEdEJ6YLDuPSTxL6piiHh2xytPnEnsvpUfKSN4RWTzBxjI3a7BFBvCUe4a++PS0WahjM8f5VU6nfDk1cx4SMeGyDnETIp0I8oeOyx4dhwZaE1D/wDlhqorBDLxSQwti7cvNFdtFXGGRxLLQInbrIqVw8XheClB8R4xudnrdKaQJe7k88k8vPL26IGTRKjVP1ShQagFBDhlHONp2vnCXnb/ADpNpE3qnDMBjZPJ1WbzizcweKJ7d4iKiZuicL1a+A745tTOVJXidukhCrPAotsrFyeYaWJfZ+TsyN0Xer3kUciGrQTjTdmFf8I6rldhbB2TU1iz9l5Yxcc0qyaYYnfeER4dUZ/ZewUvcaTJnaDEPflTVBuXiGKephzpuApC++JrSRa6XyOTq64oRU/NTRKbbVOIZAABnxAY7XqFWoxtycMtK6NeUJFvfJN3DNVu49EdMUVNqmwJRAc+ugjHPzmWyezc8OzlaeEyS9GUxq3Q7e7hnCthrGvMNV44eKkVVNibSgiBApuDPd1w8LJG6dvG8vmFw6RWp3Cd7mHVIYAu040AxhAOyMJHTFb2XA6Utw3Zt+TlczcE6Jk0Que8RisO9KjyeYsvZyN60PdHaUpu7i1CNKFknMJgTlNghRMYuXcFAhRxZRniYjdO4rdu4nE1euM3Fm1OtTh63MVkFtbUWfeKuE5eqe+mJTFUTGhurPeHgMT8s8o5Nmoq3tRZ9w3uVuqN6HvZ7qGu08BGLi/s3NFPRqfuxCObIThwpyjdU9z2fwhK8TGeMtytzXT88nihJfY+y71U5zekcGAhC9Q7NePCucWGyLKYYZ5pbSYaw9V2rvBKvRAOAdQQshZuYJp4eGcn2YmJXZpTDOo4TPDkriUlEcS8qafKJwSfLJps1fqxKma6uz9iKHpSfKN5Ok3TUuHcOAT+sAAIxhY3h3SImUl+UHU9qBZOcOaO3Hrm+4AD8IbSI2GzOoop82JjXuqmf3BDaXr/ACNZ4pz1TYnvGsZHYKQonBSFhQDYcdp5OQUxoEV4TEMSPANIAQYxoJf7IPCZt0AMWvd8Be7IIXlIMSAExQBrDlmaGob4cNAq4hoq6JBJwmm8SUcJ7BFCXi+sFQ3d4RupnKabfWGcvwkrpLt1MQyEMhEab++GlnZNZuVt26jNm3OrhgZRZQoKCYaBUdoBAM+oIlHlpW7dM6ail8n54RaeJgyGbTmYPHBmbe4kc3SUMBA7wE28e6MQ0lSWYWXnjtS0CjdU7tM6iKjdTEA1BzvZAICAUqFBi6zi3jdN4q31fY5pd1PcOQh4V7Yoc9cefFP6Q5UhOaU3R7qbvCOnT6z8Wd17ObVaNaqFjP21unkneEmDdO+reEuGYwkAwU4iAVrEgppV0gPE8VvMDsm/NLqqdBL3nNUawab2MZqJ4jNS4chRNdMaoGGm4a1i3ONE0rk6jJwzmDh60mbNu+LiFKTnlqICBRHIBy4DSPoX8rTlSuzwo/DTpzsLyljaR5I5PPLSTx29PM1sO64UMfC2RMQRqNM7mQB2RX5vL2cnl72XuEzsnutHcN3xSiok6SUGoJqBndEvAQzjQrTkUT0dzBSXp8rJ0U3yJS/sDAcQDtulOHjD9QrNwmR4328YoKFNl0gvZBSnGPGjrMJ5W2PVq6KDgkYHLbHPLWOCN9X+REMBlljUEgUHKg7hGtMuEXVGYSNvgyOXpkSO0qUxeJuF6vERpF7E3pU8PbV/P54xmVoFmadoEmbdv8oSWIYxrvQMAjv41CkcXyGvqVmo+j3Pg/jaGErq7te5Mm5OPQQN0DHOZvtDlNAirCBi0+pBi7oCbi1/sgLwQkY0CYYpCyDCMHA3VCAGgwjDAPfg4HhuY0eA3JwCsxeAEKwUBhMTKQDHIDWDFhEu+DGNEsBQ0CUIRDEg5TwihURpAkN9J+fzSEoOIp4Z/wCHvzikiTn7TK7/ANLOU6FwpvGkBZw/yM6ftCaG2mkuJaBwpz7hgL8AGvgMesutiS8inrl/wj2qD7EebW5JeZn+TnitoLROTU/yf89QxViHjcziPxUhuqMeA3VAXggLED8YbHNhw4UNCChIgBnM08RPWE075yfhHjj5wlfJ7Z7t4vtdf3DCwD839mGUvVUl7zV+4xfjuiU/RUQ0jXxGZ2/qGve+HTNXDcQ3IhqcwV1f0TjlC945jTshchfln14rxNGW1kfk4TdoJqJ4kFZHh4IJqJxZk2Vs/JqR5QcSH79pEeCUJlJD+VrcyJJ0liREMhw1ImAPycCE0RhC4ah4kIbuUfo4WSPyeHCJDQQ5YVLuhNbdDYCIKQqQIShUowgFk1MOFwPiQyAKQsmaKAFcuHCJfwh4AYicNVi4cAHlSxMWPfYbw7dTmKxDFHETgsvWUbvCKe1ABL2tl2ruNYTT55h2u0YaSR8mn8nU5l67Fzfot5ozw/pUwMXv3ffFBdNVGbj+H+cAF2w027N28T5iTVVTxAg0+NIpjBz8nOnFxliLicWTmeHzyMVf4S1H3hQPfGfsnHJ8nES5ATmh+Uh1ZWduJHOG8wb376SgG9w5e/OGcwGGiCuGpESWWxr4ndUqmLeaS9pMG6l8jhEFveFaeEPymjINAdrPOErPI1FL+rlFRO9TmVzL10zyjXijHhaiGE9j1KTyggTboMUYLeCAEKRkaCgGjyhoIAUgShAB6DF3QBwgSBAAMAO6Bj0ACQDSE1hhYxYRVCADLdNLfEsm4U+icILf/FAPuN8Iz7Rm+836QLNPOYQk2ZlMb1QOqUo+FDDXujVdKSGJY+ap9MjUVP3RA33BGMWZVw5xLFOZ8sQ2vVDFKI+NIiceLG9Lho7/AEV8NTD9T+cWORuVMSJFzo3b4Z3Dd4qS+a9dMUBDPPshqlZ+aStTlG6pyesUtfgEaQX2cTJB8opiYfrph/jCbaSSueSt3K5w3xWj0ot1i+sAhQadQhUM+0IOoVRRMmImclypdoohnv4790P7Liphqp+0Hx3/AIe6No8kjfR4VSaWXZa4olrrS+xdGLXbXRMKZziHAREoDT2odKWGeN5gdwnOPk+IKmCVOu/gFYVsXht7SWtlfMOR8lMkyl+jXSC9/EkfxGLykinGhncrKEo1y4nrjglzncmG18R+ETLaRpp/OE/diVSRbp+jgcdNOALkeoyTbp+jJCC6zdNM/Mh5MHPJn9S6JjRm1oLZN5Omq4cOCJJNynMoZQwAQpKZiYRyAPxp1wrj5Hs4nOH9rZL7WeQe+CEPiPCJ7d9Kl73gIh94dcV2z5nlqJoynmHel5CioUptxgqNxQOsRyp74uDSz7dmodwooqc6qmIpeMO+teFO6KgS/o+JT5t5vtZOJXzPN86eNSl4UTdKkDxoQM90fbjyL3Ot+THo/H1Jbhm7yKHKPxLHxZ0hIpt9LFuGaad0iVrp4mX2QLMF6BH2P8gt5rnkr2PHpk19M3siDxage6kd9X/KRjHzZvLh8mmpq/TgTOE8PE6F2IGepTRRwdSVp3j5G2jFAShSgiFQHdQMoamRtApLyN9c+V4l43NAbnAK0pWvGlB6omFGMknc6LKxY2TtNRQyGRT3b10tOug18YfgNIqtniPGa5POCmK4PyeyYBG7WtRGgVz30CLQUYyqwUJWIQcBrAGCAAeIQYd0ZjGaRXCfJ7ByhzTXqDTtCCTAU27Nwp6iYm/H8IeboiLUqA3s9MnHqNVTbXEwFEQ+6Lpq8l/Jz6puNCTX0+f4MyszNrNKWKTTBMxHKpTmDEzvGEa3stwDXKF0LMJLyY01UfiS5yhSlzyANwh1wlLbNSVnYpovL18ZTCC7kJK1N6pswANwVhSaSqZS2Spujr3Eg2jEvU2xyDdvyGm+PqIyjxTk1eXs/FNZSqSrOpq6MZRjBtOP7+3Ym9GbFy3GaEUJ8kXMUyYG9YC0MHYFLlO0Bi5JnUb/ACPHMqcpcQDG33aiGfaFKdsUmxVon6arKWKJl1dbELiGqI7JQEoB1hvqPYHXFtmWsN5mi8ImqZI6eCYxcwKN4RARDfx3x4mtylqJZez9O/pSVOp8XSVK9re//gdITBILpHjhJI5+aUxgAY8uRNRf0fMoa8Y24d4AEKJopqJ0UTvl4l3/AAH8ISbzGXvHB27dwkqdKt66WoFEBpQRpQBDdTfvji4kfVPZnmCzjXHCagXSXUzF76CAh8A98OXilxssoHQTMb4VjySYY+JSpvW/PdEbbF3qFk5085uAxcKfupiP3wKOVRL90c1bsg/4ZyjJhxEzuPpTCpzaXrwiNfz1xZWSWJchpZuz8weJoy+Xtzqq3QKUpS9Qe4Mg4jGw2S0UJt0yuLR3FT9FumbZL9Ycqj2Bl3x+ka/5Whoqdm97LY/M9P8AD6jXVm0rK/JnK9nZvM5PMHDBufV0m51FFDVAtwoCIlDLMRpw64ocrJ8oJ+91d3dHYRmDNNtqiTchErt24XcFQENwRygaVea5grL1NjUlBa/uCJa9w0CMfgflvzpVYSVuGj5f/wDUP4R/G0qFaLur2Zo2huWt5XPbRTyaOCE84FZJtVlDAF1MpFCimAjSlDgbiFaxrz2fSeXtyKPJo1bpH2SmUWChuoC57Q9gZxRtHEtl88kB05o3vkSWD5wQA5A2gvUEAEKmNkOXZlFtJKLJzPCZt02ip2ReTwVKKJBXgJRrx66R8h8pKMtVK9+T9Z/pySr/ABdGX7IwXypF3jyRyJxK253RHbwWt5Mo12iCYgAUQAQrdEMw398bxo5licrsXJ5enc5JqQprvRPTaDwHLwiOnUilcwcMmBE/1RwChTXsQcQAMADUwiIjtCOdcwDqpFwZtk27ciaYXA33e/f8c4z1eoUqEKa9HuqnCLzXI5KWDR6PR5pQSI9zKJe5UxHDchzfVyEO0Nw+OXZEiIUhHHTxMPELeu3rt4K098ADF+3bizVTUv3DFG8UvUGdO6mXjlSPgrpGVxLeWlU9eeTA3VdDWVKB4BlH3vfGT1c+IGxhnvdwBHwLt0KalsLQKdA82emL3CucQ+EejpfCX+xxS8zQdCTVR44RTTv7WKXZzEvREQ7gGOwvJ6nLiaaQLV2geXzspI1bSNuUpa3LqhzHLlUeiAiPtRzv5G8qZzi2BE3ih0kkpa9cXsuiokAAPUFDDWOvvJ9sazkcjtXqd963e2kXWRdGKFVUwRSp1VABMYK0oIgMcNVbnXCeKNE/TCz6fJ+cDkOQxOcip48IoTWx0jtJbB7axSXkO4Itybi6NcjCJRAphoAgA8AAREcxjRBs+3U9JKyH/wC5IIxJM5Sm3b4beXqpE510qPNHw/xiCF+xQ54weM2aTiRvCMnrQ2IiooW+meoUMmoGV4ghQN9QoAhuiryy1VtE03CcwTkmtrX7rzWszjShQujuplvHq7a689lGsJ8ozcf7safEIrT2wEjcKYikvVv59HPLqyEf+cKw88heV2t0d2fl6U8tJL2TJ7dIUzxMxjuXCgFADXRIFRCtQ35RZ7PaZJPPHGpyecThoS7eTUnElXTaH9kHJiAQB6qmz3BUco410xGtpZ+2Ewk8vZzM7Job5KYrUwgYh6GqBgAevhSM7W0i24ZqYbhxMErm0YqhlN3ALph3eGfHLKM5NxNowPp2ray0DNmd4ErbvSETvYjFZM5PcIgIB4xRltP80ZqYbyy7hXa+ZMgHwFQY+faGlm1De+m3mjtIh+cVNRRMDd4AIAPjBg0szz/3or9lY34jl4BGTT+zVWXKPoSnp9bqJ4jiRzVInrYjf7gPCxdOMrUC/qc1OfpXSgPwKIx87j6V5wp6OaH+qZxn7xGHbTTXahn+rzxwl/ZujAPwEBiMf3KTt6O/HGmjEU+T2LtG7P6xW/5CFGWk62jz/V+h+0DgnRMo4bp/AxwH4Rwan5Q+kRPk29qJwlc+jmCn8xhyXymNKCfJ/phODk9p4anxhNW9jcZS3PpLZ6aTiaM9Ymlm3EnOfZKiZYFBNl7IiHxg6dl5Oo3w3EnZc4TG5xLwiNRMaghURER4x81FPKH0gKektRMz/wDiB/CAJp/twnyidoJgT6rg38/xibOXDI6eJ9OZZI05dsN25CJXhu3aBdr21rTsGoQ6VTbp+p8P5x8ykfKW0kN/R2snH2XRvwH74eJeVhpUb+jthNdj1lCj/eARjRQxDpSZ9ITHbwOMmmmfmbfsh8Kx860PLB0sJ/8AtY7V9kzNsP8A+bpD9Py09KGHhqThuf8AtJegA+8oBGvURl0ZHfYIJp8oo4Oe/wBExf5QoK7NP5z2eaP4h8Y4JDy2NIn+2S/62olrDth5ctuGf9Tkqp/2jM1TfxUz7A90DnEXSkdxKO8P0cvVVJ+zz+EHbqawpykrdpE9ZQoAH31ji9Hy/rYfOSuT/ZbnD7jVhwXy+rSekUs/JD/ZUD35wsoh0pHZb5uomzOpL25Dq3eTKopcA5+AXqCIB19sRLE1pFHGHOJG0aEIXnN3mKNfVoJQy7Y5XJ5fUw+cs3Kj/VUUD7xgw+Xuop/7Lyz/AHxg++owB05HUU7xG8vccme5hjeMWg5dfDw6hj4waSpTbCy9rJrZ+Yee1dUeKFKZTFUvkvDdNeDeIhxqIcOEd/OfLlTeNzt1LLstst3ZcCHxEIpS3lKWXeKHUeWfS2zDtXgHtpuilUx4CUZS8jguWlnjiYJJps52flAKoVFNW/c43KhvpmG7ONX0r6cdIE4nDf8ARNO2tnJOyl6DMrd4nhiY6YXRNslEcwpvEY6nY+UDYPEI4/R+5cMBi3TE/lD5/wCULYOaPDuHEnV2+ddwhDLsEaw3UUuUTFSj4nz7WttbiYOCOJhNJxMFUjAYusYygZDWglGgCA0oIZVCAfWotxMHh5hq6rRVXaMnL2J0Ei/UTG9dDsqMd/J6atFbhT/VapPa1dL+cPUtLGiNT0iapP8AwZfwGKVdR8UDhl5HzwCfW8+knf8AuVP5fhDR4tayYJ/LG81cE/aN1R9wXY+krfSdofU/rhCf+BH+UKq6RtE6aeInNG//AORiH4QddE9M+YYSacOP+g5qf/wK3/lhZOz9oE/R2fmf/wCQrfgWPpSbSBYP0jeYSwn1iiA/cMIDb2xfzkwlhCetdCn3VilqP2BQZ8405PaRT/oOa/VNL1g+8lIdoyy2jdP5OznCV/nXUVSXvgG6PoK40qaL2/6xayTk/er3UAgj7oi3+nTRW3TPqc0JMFfo2rU+13mMBSh3iIQOuVizhFVhbhRP/pg+1tbStYaeZ7cYmH5jnB/aM3VuGr1mMAB41jsCdae1HF9Oz8jbsr/zyxsUS/ZAKAPiIdsZrPrUzieX1JhMDq9K7dKQKb+aUAAe/f2xk6xoqbsL6PVNH+jPzFOLSS/zw0mCOrzxm6qfV1x5qyVN4VHMo8ONQz2W1uknRH+g8vbyPR20mcidqKqM2bi8kgkcpjAc4l3jUTDlWOVbVuU3EvVbqKbBCj9kfDjUQpFmt7Ov0LsvZKR4d8/m8VClMbmic4mER7c4azjZk9OI4B0zbvHryXy9uybvamM1b1wikHOgXhEaBGdru08Q+GpDV1a2YOL6bdxhE9UvV3jWsRhFYq+XkdUEooniu1PpIXK7Uw/SRAkUhwReAu5MHcqKfORD2ga4jfWE1NtLa8P8IWItB1TYifKRJM+5F4sDPfOknImop8oS5M3huHuGLQoeMZslN1JHaTV1P1d3yZvfGvCfEgORrEBQ8eA0Bc7PhBgJAIRWSxIlNE1sv839vDt5goRKVTtMSqGNWhVSVMHdXPwpDISRDWhlvnBnyfpUuUKb2w3eFIicIzjjI0oVHSqKaOuLETRnK7JzW2E4UwiTV8o+vG6KBQuph4hw41ilf5vrQTyYHtxaRPYOUXDVExvQpjmUboANTCW5kO7dEbYK1CmlhvZyzabdVKXyRuRxNEzFAAWXIIFInd4lrQ1a50CNYtWE8UeEZs26uEkmBjGKXecd9adXZvqPVHm6vVS0NK8YuVvo7rrV1nk7XKXZOfyeeTAkrlabvWz/ADZmaqYUDjeMAB4RXNPnnSydm2k8btzkcJPCGTUyESABaGp3gOYRt1iGMwbytVSabCuNyad7PDpvz3Z8IoWnpsnNG8vlalw5OUWMW7w5oVjp02olqqKqOON1w+TnSVGth6Mr0P6R1LQPDqTR5ffETum4AYLwDl8I3hMcRPE/JuwOuOZJNZhOxdoGThm3+TvVBbm2syHyNl7hjpuwFqbabFn5GzlT2XpKaw615OoIkrmJQKICYR3AFOGcbQky9VZTuuCpzy2zeXqHbs5eq9VSpiJo1G5WlK0DKtePVFdNpTmDdTEcWbcJE6RlCnC7XLeIdeXbG9ygzOXyucSeVyeVJEmamtODFagChDhTmGAct27MAitTpi3eS9Vu4TIdJWhTFULUDZgP57Ys5M1czlnpSZvP+jzfdE43tUzeN+UbnJtRFz3RvJ5HL/Okvvk2gLgmoIFrXcP86jDJnLlG7ciinT5peyMpOyNlHIss3ct1G6Wr8yMY0svMSaSSX4m2Qyi13uoX7xEPAY1Nc+Gn9SMVtwbXNICSfPI0ZpJ+JjGMPwMWMWdNFfZIu1dXs24U5h8O6XvHKnjFatRNHEnl8qZt1OVd1vfUCgV98TdqlU28jbt/pXBP4cx8Iq8xbPJxbCSS9m3OqRJuGJd+sIj4VKHVx64yR0TL2IYcEAcSC4nzcBHezyRS4EeKECG6D7HbEjQavJwQwJx44wEAMAkCQ0AJoGAQYRg4G+chteCBAVN0NBlkXOTW4eS9uRv6UhC3S3jCF2ndnTqh6laN5NGZ1FNg94S7Nd3viiIKRNSVZRNQ6fQigIp0VTWD4nrQgYYeTXk3B4j7wRL5LiLFPycXRq91zR/InHTliziUqeyQBBREPAg0pw3RSCmizWPX1yR2jk/P1fV5oiX1hIphqfw3a9gxVOf6SH/qJ2QO2bxweRzD0T1M6KhfWIcLpvcBh94dcQlhl3Cdj5YnMNtwyKeXuDftUFDJHrX+zrQc6D2xBvJn5jnEsmCinJY2rqfUMWla8Mwr9mIO0iriR6QJxK1FLiTsycyTKbIOVABP7zEUGvXWO7T0ursedqtQqMHN+jTFHUrTTO4cOEiEJtG2gEfdvHuigzllK3FoDzRnypLoJlNdoJruVYiyziXt09XeTBImLzS3qiYevjlxhIJq31gmrqHOTm3ro7uuNtR8Z23Xo4ND/Uf9zCOyZMwaoQUvKR4/GPIPoM7ihTQnHgN1QBjQFBwLBRHiMFxYOKkBIUApBwGsEvjHrwRSAER4jHoIUYUujEgBf7YUThEd8CQ8WFxzBIKQ8HMKcSwuFE8De74IJ4GKAUKMGAKwkJ4OQ0AIoulPR/8ApRLzzCVtyecG5eb9MQOjXgYAyDrCgRlFkDqJszs3Dc5Dt1DomTMWglpmICHCkdKiMZhpDYM2c4I4bp3DuE8RbheOAiWoB20zju0VXfFnPXp/qKfMjfJ4rF7vixPjfJzxXThHos5A4LQUFIQE0CBuqEA4ggBAJnhUwYfo4QEa4Lhw1eBiJ6wnz0vuiVUSxIjgFRNQ6cJlwFG66bhMin5DugyY8pEeQVGbw6fQ5xe4YUXUw+U9eFkUWdq5iSTWikMHXyiLCDpROKTMiYXJiJxDuCYcSDR1iQR2l/BFMCKTVw1PUiaSPiJkiCcBykSjJZNROJAeqFhIsLQBSQEAkCFBJHrowAH64ssaLkw1IFM0KuuUhqWAB16SPQmQ8KCMACyKkHOTEhqmeHCasADUgcpBFTYbiHBycpiQk5Kn6SAC5SBzrEvJym2Q37uf3RG2mZJt3iKmHsONrsrxgtlnPKav6/38IsSstUnDNVmn+ttDYiPG8TiABASyS0eJJt26qalw6TjkzdVDBQwdVKcIxgCKM/kfTSMKZu8phKPxCNrsgmomzS6Gz93CMgtSnqdqJm39R4qb94bwf3omZURo7PycM001FFCN00znOqYEylKUROY480pQDMREcgAAERidlMmmFoJg0lcrbnVdu1iN0Uy7zHEezgAVER4AAjwjqXRpoms/o7ZkcJppO52qUcaYGLmQR5xEq1EoBkFQ2jBvEI462oVLg66VPPYgdB2jGYWTZqzy0CZ2716iCKbM2QtyVARFTLnmGgU6IBnxjWBLAAXD/P5/Ee3jBo8apUzeR6MI4xsGLAwUd8FvdkShil/tgQNBQGsGu9sMAoGgYApE4GEwDX4ATQBcOPQIXs9f7YSVCFQDgEEU3QxlRtsz1yTzBv8ASs1yl78M1I53ky2HhOOmSiniFR/PcHVHTc4TTUTw+gcolN4hQY5dlgKJppJqdAoFN78/xjOp6N6Xs+xsltvYyaSeXvFJYQ2sNUltmnSIA9YRLIzyxano25y/nvjIfJ9Zp2k0V2feeb8X5CliGMmI5lLSlfCNPJZSTqfrEvIT6pjh+MdEHsefLncdv2tg5xhaw4OTCrd2hDnb+A13QjLrK2MZ4upzhXbMHpDBs08AivWos5L5Wz1hmmqkc5iF2lBEKGy4jlFYsuspNHh27xwqlsia9xrWg5RWe4rZcGkNrD2fb2gcWkZzspFXDVJqoneLdMCZjmIOQ+2YPAe2JxOQJ+kTmhTF+rUPvjNlmKje0EskacwVuTBNc2Jd5mHQxg7a3suoKxN/onNMM6ic8Ie56yZgH4iP3w8yC6GkKnzbgnxCGS1nZp9GQ/1VKffFLWb2kZp6x50SIQnOuqDX7giOQtxONYOzTmF9W7eu4g1p190NT+yrFktHJrUJs1fN8rVcKnKOymoXq74zR1ohmFqJe7Z28s/rDJ3VNZqojiJmJ2hnXfvEBoMWhnpTnGIdNNRW+lsmKbs3xPS/Sg8xC643IcnrFLQewMu3jDvGQzHtDUsmlh05xo/mDhV3L5E+uyl0sYRUM0UKJiJHERETCTMLw8KRdpnM1FL+H63w6vCNCmDGzdtG53CaZG73K6sUu3luv7rwdgxl04buJW8OzebByGHuN2h2DBHyIkfIvTsmnK9PFvU07uxaJ2sYvaofFGodY4lR6614x9Xf8nI61jyXJOTnYU0mKfO/biP4x8qvKTJh+UZpDT27h50CnN9ZqgP84+nX+TJmjf8A+zIYFFyFI0tA/TMYxqAXZSNnXdzo9OonKmrHPeN7nUb9q4Tca4kp9Ut0NmuWVRAKiPvrFffmnDNxiecHCRCF9HqZBz3XyjfqYeOeQdXCGT7SfJ5vahpYyRrlVcK4imMbJIx0wvFSLxMJqVqGQXe2Iy0GkBxL541lc4kbtJ2tVMuGURTGg9dd3ABjSlQqKSjNW29lRtV8WXmSopu1NcUC/wBIt5Ol0TBXIKjQeukT5d0Zy5tc4sW3lr+0De4ScOMEzdHPB2BMBgAd4hSgh3RcZPaeSTxMqkvmCKt8ObeADe6Ma9KfnFdv36Ep04ywvuS0CXfAApWBA0cpueCld0VrSCni2TmqF+5rDUzcpjGoBRU2AEeoAE1RHqAYswU90U/Sgiu7sm6l7Yl5V0oiiUvE9VC1KHhWNKCvVW9tzj+QdtLO6vs9vv8AYpT+zZLONGYJvhXvJgW7vAMqmoPVXMAj05eTwWCDN7UrbKhhLUB4lz660hJ7LZ3KDpJv18VUxS3TXqhshQNkd3b1xJzKfKTZFNi4aYRUDBeNTeNOod3WEfUJPtbtP9z8Lr9OdWvSTlRk7JRs2nxyxzLLQSxJlLUU2qaSqbhHO6BrtTAUQvDnUQMOfhxjRSnCleAxlE4mVlU0EkGJDHVugUyl2gFp45iAjXIN4RGWg0gTuZt9XTU1RvdumKipmbrvGoA07ADxjjn8XU1k1Kkmk3vc/SfhNfX0FF0dW07JWtxwahL53L5i8et2bi+dk4O3UL7YFKYQDgNAOUB6hhYiE3846wo8JqvRRRRChq8THMNRHjkAB2DGe6LWrd/KJk3T5J03eC8TULvKJ0ylMG+ogIkGufEM4hZfbR2LyT4cwenJPXijEql7M4kvUqAhUQoFAGuQ91Y5JaGUakoXXbt//Z9jQ1qrwjP72NZQtFK1JwSRi8JrSyaiiJbwcqCQlBQC9YlFROodRuwYWtBKG9pJG7kbhwZJJ8iduoZPMbhgocA7wqFd4RRtI8iTl9mJZNEyf0hKnyazdYphA5L43TheDMQMAFAeAiUB4RCSvSHaNv6SYawT1VkwG94hQYmj8bV1K61B8Oxya35Gjp54VFszV5JZ2TyBvqkqZpJEDnGu1ObtMYczD2jEtl1RSJPpLljw5Upg3Ogf6Qu0Tdv6w8YuDZ0g8RKs3VKqkfmmKNQGOPUUa1OX95P/AHN9NXoVV/ZaFDBtVCOdrdyxBhbuYEcJmwFliODFTyExTBtU4VqA0HrDsjohQc+6MY0soNHloG7xBwU59XBNYpTANy6YRLWnXeN7o9X4CpKGptH2mj5L+udKtR8fdcxkml9/ZdbKM5ezs4VxJHBrrg17EWKAjUAu7svV+MSKWuS5M6iibdInSuolC921KP3hGaWPnx3Vo5LIXH6lhqtyplNQL4pmMIm66gXLqGLFO7KzhpMCJpzMppaqbZxFKHLvG7mO1TrDhv64jUaZw1LhWf77+z2fhNVTqaGDgkkkr/sTTB+m4mh1E251cIwqGulruAdwbxH4xamrxu7SScM1SKorFA5VCmqBiiFQEOyIlixZ2bk6rgLh8JE6hjF4gUK0Dw4xiFjrRTizEvby9m8ORJFFNPDyEmyUA3DW6OXDh7wmnopfIOTo8R+zo+Q+Uh8c45q6fv6Ojbw9UCIDTIKxmcq0rKbCczYFOQ3ziOX8A1/veARdZPaiTzwlWDshjhzkzDQ5e8BzjhraGvp/NM10vyml1f8Aly3JqI1ZvLzvElFwKVwqUU09oamAuYh1ZBnEgBohpu2buF5eLhwVLV1DKXsYCHrhmKF3PPMd26OY72Hm/wCqH/sVf7ox8B7SqYk8manrvFze84jH3xnhsOVuFMS/dZq7XXQg5x8AJgvrDhVx9KodT94ax6Gk4OJ+bOr/ACDpN58toq3U9F5leYm8LoGcIlzEOHCsfRFoybt26TNm3Ik3bpgmmmUtAIABQC06wpn11j5v+QLaRxZ/SJPXmGRUn6PnTKVQwhdEXKIjnwqIb47EN5WFh5e8Vl9oJHNZe4SNhmu0VJXIchCgiA1AQjjq+bOlJ4mzkbQqVKMtZeU3ofcJ4iloFW+yJjYzU5LoAFeIDEk28ovQm4TxE7eSy4fm8pCE7mgmbwQW6cUl7p70Vy9uR4pbBvhG9GYpRG93BvhhJvKP0V2keHl9n54rNXF0TGTbpjUoF31vZe+lIgUS3Wjn0vsvJzzR5t4VU0Uy9NQQyKAeNRpuCMAtJPJhaCYHmE0UvuD826UKEANxQp98TdubSzC1E4I4cJ4TduXDbtymyKG8TDwERrv4AABFUchHNUZ6GnVkNxGEzot1PmyH+yA/fB73ZCYjxGOU7lEbGZM/9jb/AO5J/KGy0qlanpJWy+sZqmP3hD85obrCnE3NIxiY5bVnL07WKpt2aSRMFLZTTAgVEKiNAClRy74sFnZLJ3CeG4k7JUn7RuQ/3gMV+16uJbR6n6hUC+5IsWuyw8n7o8+vKUXsz6DTUKUoLYsLWxtk1PSWXk5//Bp/gEPU9HNg/wD8T5Pt866zIGfcAhDpiaJhtvjndar9mk6FL6/6IYuivR2p6Sx8s/3Yh9x4OOiHRup/7HsfsqKh9x4s6RocJmg6tT7J6NL6KmOhHRep/wCzdz6rxcP+MYS/zB6L/wD3G7Jf9WYLfiMXtMYXTH9yH+RUl4sxlpqX6kZybydtF6n/AEW9J/8ArBX8awgp5NmjdT/3qT6r6v3h+EbGSRThRvrHmtxhetd4ffDAwKJqYaiZyeyYoxr1a0I7mcaOmn2pJmRm8l6wano5paAn/iEx+8kNV/JasX83aS0BCE9YzcQL/wDD/GNqKf8APrD1VjKdIWky3CloP0D0P2Pd2lnuGBnDpFuoqg0EeheKAEv9YGOAAFK741oVK9V2RnqaWl08LyRUpz5PFh5Oo0bvNIk1buJgsCLNFRNA51jjwIQAATZAI1yAKDXcMRcy8nGVs76idvHFwhR2lJeQfgCgAPvCLfYbyPPKItJbhvpE0kTSVMnF4ihtYeCquQAALiYJlKJSkAM6FNQBqIgYRER6QL5MsrmCf+lFsHrjZC8mzRKkB+8xhMIh4hHdKjXTVn/J5P5Olne6PnDaOUS+zah03FoCKlIb0mDh5fVARD4xGMXEnmH6nahofo3TVTHxr3x9Qpf5OuguR/q+juXvVfppkUXJ/ecRAA7ACJVbRDoncJ4ami+yhyeqaTofyr8Y64U3bfk82rOEpdnB8vyWbmiieI3cN1SesUwiHwAYTNZqeJ+jUIT7Qx9OkNBOhtNTEb6K7KJH/ZylIPuAPvhvOvJ50TzxPDUsPL29/pMUxbD37A5+MPpyEpRifMdSTzz6Qn1sT+cJKSe0Cfo7/wBYqlPxjvef+RFZt5fcWbthM5er0U3SZHKfwAhw7anGuXVnmVqPJB0iWfTO4ZzCTzNLomTUMgc3cUwCFey8PfE4TKUoSOVCsrQfRn/3gfiMeFK0jf5twX6v+AxsU40V24s//rSzb1IhPnCo4hO+8WoAHaIhECpI3Cfzf5/PDf2RhvE12kZqc1pE/m3f7sIHUnnzibr6t0Y0wZS4/wBn/eyhE8qcf7P92788YvJhgvRkkwRnDhT9Td/ZTMP4RISaVTTD5RNUn1qh8BjTDyxRP0iZ7njABK1FPm+f0onLIeI5sDos/Sxn5wmEwwm5FLpSplqJqbwERpdr15xstnrF2Dsumkp+h7Q6pDAXWnBQcHLnlmbIAEeIBlHNrLTxNNG88Vs2pJ0nspS5xkzXFyibOpRHIQ7BjVHGmFxMJOSeWfTIrLMHEMmsUL56ZiGXNEOqOqEHbIwb3MW0myVNvpgmcrU5Jod1rihS5ESQugfLsHIADcFYqWmWb+eJ5L/VSl6d0vqgcxjU910B7qcI0K3K6lrHB7aTCTuGTedpkaomKpyiqTfIw3qZgJwNu7uEZHpIU/0sOmnfuN2qCO1vyLWvjXd2R0zquqlf0ZwhaRBpnhyUYYpHh0mrGDOtDkoqbEOSQyIrDtJaEA7T3QuSGwLQomtAA0nLbk9YT55Dc71Y0qw85TmknSU550i4anXUP5hTvihrKJqJ4fPvwFhpp5ntB5vUUuJOzXS3jUAo7y++lPdBEwnE2KAMMFIMNHj9Nv8AOXz/AN3vgMmOTuE0/SRGu3/0cIqq6wmdTmXIisRw4cau3Tv+sbcBe8YCjXdANp5fZ+2CTN44Ik3maYolvcwFLwCA9QiO4I60KVP+L8/AQEOwY+fzCT6w8w2bc7h842U8MwjdDsKHWO/sjrbRypaiR2Tl8jtA8xXaRRKUpi1ORKo3CCI5iJQyhSiBpp1MP5yMC01zC0H6WavK2etpEbplNylLojmOVM88x6o1yZKzjVyKStukqr0rxqBSKk7sTaycPDzRSXkPf2jXVC7OW7OJbiT/AORmlmLHTyaPEppaBQlxuW8i3LndEaZj1j274szyZuLB4s8TbncJXeWTTpfpvEQ6qdcXJvJJ43Tw05G4PcLzk7oh8BhhNbPzCYS9Vu8k81JfqW63Z4ihq5bNciiPWMLtLcsxCy+k2z9qGesM5hhK3rpm6xgA5K8aVzAesBqMOLQ2wbs7iajglwu0YpTBWo5+NIwe0dh9Jjdwr+j+jN2Ql7Z1418+XSECgGfZFJmsl8pBPk/M81ZE/wCqogT4hnnuyEIrAzRtto7ZvLSOGjdvf83pGBTDvDU5w9b8AifLMdYTSTU2D3ebHJLyS6dE1PlH6UH+0qP3Gp8BgZdPNMln3hFMOdkOTa5ZMTkPTgN4K/GJdL6OqM1Hk62cqf3Yxl+ko4txMHHQxrvgQpSh4ZRa9H1q7SWoZ4c4s29aOLuybVzAmrnnQRClQ6oiCNbQTCaKvJhK3CR+bstTECgDQK5b455U52OijUhfcqmk2aeb3Eqb4eLsnUMXvuhnDmXaQk5PL/6PZpEdnTApnChanp1BUIUtnJ3EwmmHq6uwUCl5MfxinTKVzBupq+pq3+cbkx2Q691IWA5zV9jU7vzkCWCXuyPAaOo864sJoKYYLUY8QYgZ6inVB7owU++BLiQAFAaQAGg3zsFAkBVkHKSPR4RU3QAipAFgyIxMy0yaakQQDD1irzIAxHc4J853/hEYIpjE1MCpqN4gIVwiGvBEvYddNvaxk3UUuEmBVZep7WKUQD+ICRBgKkJrOVGaiMwb+laLEcF7yGvB91IcO0mXA5t8mopZ96mmnyqVFDeyJDUPTuATw00qqpzD9FLYc8k1l4tVDe2HKp59yygfZiy2ybJvFJhq/wCrzO+siX9moUTB/fCKc3S88aEzt3G24s1MCFKbiUNkvCmQEV/hj1dBVxqI8f5LT9XTSRUFJmzl6msYe34bPDKtIlJIk8tg8JK5O3dqq3tordqdU++tSkKAiYRDcAb4qTpmpNHiTdNxqm1eMobPIMwoA5VHd1Zw1Ppe0sWHlczsHo7njeTspmoBnUyYsyJTNylQAKjrRhE5E60GiYFMIh6SmUerqNZzFHgfHfC7xqS9G3zeWTCz8wPK5ozetHCVOTdNxQVoIVARTNmWoZ0HOEBNGW6HHk4TUmcntJMHbtwrcfJuHTg66italUqoYTCYdw1EcqhGn34+bqeZ9rDHGyYIngYIO6BObk4xKPQIDwgqho8BoADCPCCjujwHgxopAFIMHA0J3uyPFGGUGAY9BQLA3QibkigHjxBhMoQYkIDx4EuJAGPAkGKuAqUOThQowUFIIBoY0hUwxQdJpcRwycczkTl+P4XvhF6Nuim6Rk8Rm0ceoZQvvuiHwCOjS+ZlX3VjM3RuTPEAcYm3A8meIcSpx67OAaKDHoFUkBEgFTU5SHoconEeYYdtlILlYCgFhm/afORIXe6BV5X0kAeJXXJcRPE9QvwhNY2I3+pDlwTV3B/Uhl66cQ0Xe4kxW+URYkVMROKo2HDcRZmRoYmrkw05OHxx5OI1I0PSKcnFENYkc6JB2RuTg60IoG5SARMEPycGOOJDQpoHFgFYXKRT6SDipCRDKKQA+kir7DDHUhK5BzpwmUVILgGKMKgaEYMU0IBQ4QYhoIJ+qBA0O4CkeUQxE4IA1hZI/wA3DAGSHw3BOU6UXNB+pL3jeYN1D30trZ6+3rAc8opLcMN5+eqLIkryeGp04CWaYV9I3jcjxm31c6peWT4XxHeHVUYwK1C2sWwnDjDuX3ynca6IF/4Y0mTYmJ6TY/IxEBZNmnaSYTx5cWxXArN0c6FEekevO6wDd1hvjDUajox3OrSafq1Ni9+T5ZdOXuFbQPEzkdqpii1KbekkIbQiHWbd1gFeuNyIP0n5/O/vEevLJLBzXDmCWIpsHNdN3U39+7PfGunGn7oR83Ou6s3c9ypp1SSsHMMJgNIAwx6AwFkwj1RghDQcd8OwACMCVSAg1U+uCwHrwQW73wYRpAgfrh3AKG+AgQCsFMaC4rhgNBTjAgEAJYkZFTf0fu++OXVy6vOJm3U+afOE/AFTU+H3R1DM+UTjmi1jfV7aTtP13h1uPzgAf3bcN8XNKL78T6VeSpblmhoPs+zbqNznM1MVRMywVIcpzFoIANQ3VzAI11K1GJ6RM5ydLDz+4Bj5oaLlMSyZE+mk6VTvZV3FMGfZeH8hF9Rms0l/6vMHaX1VjB9whHK/kFB42NX8fn3HdVqZw3tBJyS9m3wlbwbShigGXjUPEIpkskcwZzA7zDJhHvl2VCiOe7KvZHLaFvbaN+Ub2onF/wD7cqIF+yJhDwEIettLmlBupifpo7OT6NRm0UDxEyN7+KKj8lDlon/Dp+jqQ7ScKWokU0TZqnSZKOSuDZbBFETFKI57hPd3Z5RbHkyVbszuMM/1SlrxCOQkNP8ApEb+kUk7gn7RiYl4f+7UKAd4BXtiaZeU3ahO5rEjaH/s3iif3gYPeOcar5CEjJ6Goaja2000wzppt3Fzo8mahvcG6IiwzyYPJo4UcXCJYJ+j065dtOykV5DyqP8AbLPu/wDu3SanuvED74sVmtOEnt5NGtn2cvetHDgx+UWRb0oUgjQTEMI8OqNFq6c9kZvTVILdD4EtTmDtT9oP3x5xMcOITSZalnYeTvbSTBNVVu3MS8VPeYTmApQDxHqjm20nlJzyafI7PsyS+/s3lE8RQOqgDlUe4e6N4sxlydiWKthhzDU9YJse14cd+cXC1ckZ2zfy9mm883nMoQqi2QiYlNoO8RoAZ5DHJ3ks2I0iW4tg4nDxR75vVaiV06cXtkbwCQSXg3gNcgAPdHUc6BSUPFpfrG20NdKpu4AYpuzr7BrFOPsix8rvL3svJ7H+VZauTytuZJus1YPjFMYRzOiBa16xBMcuyNz8gecvE9GdqJWm8VO3JOE3GDiDcKc6BQEabqjcAc6xkf8AlJ1tc8qt1ME+bMLKyVbxNrADT3CFYvvkCO/9H7YM/XcNFveQxcuzZ3x9Z8BGMqqy+vZ5PyN40nj9nRDmYuJPPJZahuofFl7oji9610doPdUBpw4R03amdqqeZZrL2bRw0cXVtaUTvc4CiQoZ5AJRMNc6CUOuOZpi15M6frxqVlrRKzSyFn7PqOOVl+MisXiUpCXUveBqBHtfN6HqTp1o/wAP+DydPq5aeDVyW09A4mE8s0wbqc3GUMW9xOdIpP8Ajz7Iq6RX8od6o/vJOm9LxcwEMqgPAc67+yD26mik4niThRS+dJii1U6jHLeMegbt586B1dURZF0077hdQ59nnGMIjQMt4iOQBwjb43SThpY05pW3/nkzq1c6nUT5L/KNKDyVnIm4ca0kX0iKhtswD6pt4CHUNY1yUTRtOJc1mbNS8g7RKsmbjQwVD8fdHETy0nnC1p2bdwcpG6YmMXgYAD/EBjqXQPMwmGj5kmPPaGUbm+yYf5jHjf1D8XS0sFXpre+56fxurlOfTkaPx3Uii6WFJgEjat5Ze1hd8iVO6ag3qiId2cXoPhFO0ivHktbS+btEzqlZuiGWIVMDmFMcjUAQGg04hn1DHzVD/MW1zr+ThnpJwyauuVyU00zma8zbnnzcgGKbaTEvNKPCvEA31hha+0WtTJdJvsoI8mUpcr2QCJh689wxbkpApaZ0SbPg1XZDk8qiAeGUY9Mzqa4qdT51ZRQpb1bpRMa6GXUAF98fXfGQp6qtxZxXC4PzfTfH6zROc9R3Qm002t2hddyopliQ1AVFPnIMQ99OPR9PFYrg600XrRG7FnaMzNRTZdtxL9YS5gHuEfdD40hbp2/ey8dXRI3UI8luGnTVVVAMBzFrlURxBDKlBHqim2YmHmy0Evf/AOzrAY31BC6YOqogYQ+O/OLvaErhO3jtxiE20UDJ3d5LhTXBz6xOpl1Uj5D5KjKGtdv1I+8/phLVQ6b9cFo0iI/6EONYG+YhkjGNuvCBy504V30jIBZ4bNJ5iFuKmOndvBUhy50EN4VDaAd1I1HSPNiKaPxdk+fUbl8RMAj90ZG3WxEyet0vz3Zd2W6NPgKdToys7We//B5Xz0cK269DhM6ifo1IvejS0SaUwcSxwvdSVbi4LeNkAkEL494gYB7ijFAMaGTJ+4b2gROmpsERXvfaIJP+OvhHra/QrV0Wvfo8LTauWlqKcePZeJ3b+bzdQ6aamqtc7qadQEwDuviGdaUqACFBqGcVtRXE9j6v3V6uuI8jtNRQnqfkQHxDOHJ4vT6GlpYpRVjxddrq2pqf3H/t6FpIvqdp5U86JHyV43YJrpvgIxrlum0vSRSnUweKpGSHCTKagk2g3gFMhDPOMbW5O4p0ybRe8M6eIVDxjR7dLKTxBmzxOSVaYpi8BMcQuj15ABvfHjfLUM9XTn6e3/B20fkFovh60rZP0v5ZYp4VuwsA9TZqclqJ00zXsxE5boDXvNXqjImKUo+UecHDhurdvI4aYHTHIRoYQ3CI7ovE4duE9GDVBRTlltXRN17wEwB20A3ujO4Ph9P2VI3e75/g6/kvkerToVEuYp2/lCgm5P8A50/CGjm0KkreNHDdS4rjEMUxchoUQMIAPCoFEBrXfBJg81NuqoPRLe/PiIRTZ69UTeN3Cm2qlQqZcqV4iPiMfTQ0a1EXGa2sedpKmFXOHJ2UwdkeMEXifMWTKoXuMAD+MN5k2UVu4AODq0EpRKtcAntDT85RD6MnJ3lhJPic9FuDc3enUn/DE+4MpiFw25zm9bogHbnUe4ArH5dVj06sofTsfp9CWdJS+0QtrMRvZuZ4il8yUrcbRulRMc/Gkfn+SHEbtOUv30UzXvWqUBj7+W9NhWPnqmJtkk7w3iCRhHLdH5/G5/6PZYfMwU7vddCOzSeDZzSWNZs6d8kQmHMJw85hPNd4xuzWU6h30qPhHQs30XSO1k0POFJgdu4OmTWE71CHOXZAwZDmIBQe4OuOEtHOkC0lm1JmnJ5hc1hidma8W+FFM9w7hAaDuj6F2UWeTiTspxq5yEet03H1cRMpqcesQ8I4ar7zsh3RK+fQbL1E8PzhfJ/aAAGqFOoKw4l2hLzen8juHIkW6mmYoCQlPEKxf1Gbhw31duphXzBtZbPXTviPCRTB5MDpt5o4I3ImBjF7t41359oxncGilP8AQzOJp/WCHP6xcrvUABSgAHVDiwGhVxo7nBJo3cEuq38QqhqnPeDazClQrTId3jF8s+ymjfWFHk0O7SxLqJVCkASB3lKFQ7RERiSORSGOyK9OUuTxMO5FecGi5zdpiMz+wX/mNIoi6kclU7aDyQBjQlfjwmhITRznagVBhqubk4OqpDRwpyZ4hs1iZFadTEtpM1P2xC+5IgfeEXGyw8nFFnav+mE1/wC2Hu9wUCLzZo3Jk+rHm6g+j0r7C8sDxMN4gWAxNthUUuRyGrJNE0PES4no9s/49XXDqR2YmE0T1hNPCb/SG3fZCtRH4RZW7ZnI/wBTTvn+mULUe4A4d4Zx26fRTq7yPN1PyNLT8O7Gkvso8cJ6w4USaJestkJh7C74n5d+jdm/ljj5W4J0jUuAPUUOvtGKHaedONY1jWFT+rtfHOKSvbR5iHbqKfvZ/kY9OGkp0jwquvrV+eDbl9J7Nwphpt1UvVvGALvZQIT1+XzhP5QmQ/SvF3+EYyznWsKekPf+Pwi0yGcqbHKRs4wnyjkjKUHlA2ex0q0f/wDSmsKur3NcG5LsoBQz8Y0Zsyk8rb4crZtGiSphU5FEpL4jvMNAAREct+XZHOzOacpyakW2WWzcM/nMYnqm+6vAI1p4QVkiKs6lXlmrC6+jT+1CLhb24g5bbSRuG/JqYTjpFWLkWu7PcPZ2Q+A2sfORaZz2FyFxIeJIQLdNPDgxlU/pIoaQcxW6cJmepp+jThos4TT9uGh1/nOhBkBJa4opFdtlLvOkv1dTobRTXeaPX4RJprwRyOscnCuETIHRppI1NXceiPzVC1EDh19g9nuhg8lVl7QJn84SeXuD87lESgJeGQlAB49Yxoto5cnq501E75D/AJDxDrjNvNThN4fV1CEJe6Rst/XvjnqI3hMyLShZWR2fmDROTtzpEcN1FFCmUvhkIAF2oVDf1jujH5zP3EreET+T3OjiFHa7qCH3Rtel46nnho3UUIc6TW6a7u2hEQ+4Ixad2NTnDxJw4Tv4SgGLdMId4CG6nbGVyrseSt2pMP1hMnxhG3L79H7HzWcJ85o3FQvDMN38vGJKUStRnfUU+rFV0/OtT0TzvD562A3/AH1SgPwrCgspoM5QW5zG8myk0eKzB4pfVWNeMbx3eG6LDZaazhRRKz8reK4T1S6ZMpss+cIdgBWvd2xniRHiih9XTv7Q/eMavods2o8UeuHjwjR2dudrLzKZAZycpjB3AAAXP2h7I9lwtDg5FPJnQFmXVg9Mlgz2PeODy2cWa5NiZGvo0xyHtA1KmDrGtc45ytZL27i0kwbt3F960UFNQpt5xL/hSnZC2jt3OLJ6TJe3cKKt3BHWquC3sjXqlHvAREBzjoWdWMsvaRTXJhJ0tYPtYyZbimftFEB3U3jHO+01jJHJmEon6T6v/MOEKpxvFqNCkneNzqSd4q3ekKJSmNmB+oD1qPiGfbGHTWUzCTvDs5g3O3OSvO6XcNN0Tc6IsAv4w4IEMSK/tCfvQqk5TU9Gp/EA/dEMrIkSBCpSQzTVhYq6kFwyJqRSKYTyaNJPK253Dt6sRu3RLvOoYaAAf45ZQXSHZxvZOcKydm4VcPZOodvMFClDAxwpUqY5iN0agJqUqAxYtDb9RnpIkjzEuaosdwXvImYQHwGKzaV2pNJxOFHG2dw8cKbXtKGH7h90DM5vKJsmg+Vy/SQniTCYESI0RBRwimah1eA3TDkAAO8eARB2jlzP9KJhK7NuFZg0ScCm3U33iZcQDMAG8FdwgFYy2xlo29n3isrmDxw3buKFMonWpQ3GCmVQEOA5CNKgMa+a0Fn1G5G9k2eE3P0jGvqqhuA6h+AjwKAUDcAZxn0pZ532MnUtDAj1Zb5vT+WKEOf1Smr4AO4adf8AKHtl7KTS1DzV5e3uNyG5RZT0ZfHj3BFoszoycTRRJ5ai+k3cGvItzZKKh25VKA7qiFRoO7IR3KT2Rbt00mcvZkSIQoYaKe4v+PWI59saN4mbZW7DWAl9l2/yNM6rs/pHSlBUN2Fy2QDhSNHl7DD5RTb++FmUi1NQnJ4q3jsxPoy5NuniKbavRKX8IxnUyElZiKKf0n2S3YdACjj2CezDhCX4fyh5sez6sLlaqPPR3yI/E0Zl7DcpcRPV2/2jZwscmHyae2eHN3EU1dmnzK3jcMu2BVSTb8mntmP74AuMwHV+U554ByVRwniOFOZ3fyh6ZBuzT1hxz4i3DhNxfcOFCJN0trayy6x/PdFxUmMTInyZ1E25PrKFDZpvHdSkU6ZLs5gor8nbq7V29hhTwy3dsO5lOHk4U1dnfSl5PWyFbtHqDqDq31iNWQw/R7FyOiELGWYyWTTT5NPmdEuWz1UoFA91e2GijjlPRws5IpDBwOGniRpYz7jy59YiLdpt1Pmyfuh/KsLO3KkvZ6w821VfQpl357q5b6cOuGSy/meVnmE4UuHzUu5BcJwAd2fEYza/YuOX2Z0BYKIcYSAykHAaxBtgKGGDp+jGG44kHJCYMUvYcACseAaJwkO6JHkLCPEYLcgpRgxDwDC8pHimgTGgoBAAYFIUTV5SG5Rg93tgKRPpnxG8Q66WHD6XuPm+78YZv+TUgJ4Y3N+MIOE8RPD6H+AwobdBSh9JzYBNEuR3rEjk6nTI3O1/3J7tfcYPCkZm8ta8snaC0Fl9XvtJ23ObnDs3y0AwdoCI0i9yRfEbvZep/VHBHSfskUASnp3CQoj3xQ9K0qbt3je0n+yNTp/WObmB78u+NlNwV0VTpKtNQ+ysNE3lpLSKs2f6u0T2jdudcuuoCHfEDaKz1oE54rq7fFJeDavAF3dvruHKNC0UsG7ORuJgooQjhwptFMag3NxR68xAYfTdGXqPHGJMGiXS9MXaoHfnGkKjXkXXo9+EFxsJ2DlzyTpyS0GptFT4gmdFcLUTwh2T1MACIUKNQAN4hQcou6DZxOG6s4Zt/wCj1VFTFUTTomUl8RDMAoUAqAUyAOGUZq3XUTkb1unfORVMcExdxq8MuHHKL/o7lzeaM2/nCX4pzo4aiixQPdESiFREd3REBEQpUImU89zGFFUnuKXP2hPrb4AE1PpIQYBq7MjNRQ5zpcmbZ513Z91ACFyjGPaOx4Q4DHo8JuuE73ZCYg94IOA1hG92QJTQ0AePFPBVDwUoQwuK3uyPHNCQmgUzxAB4OX8IbgeK7bK1Kdm2esc9VWuCn634+4M4aLp03VdkWB0/bs0zqOHBCEJzjGMAAXvGIw1sbLp8mpaBkQ/tGEbvuCKlZ+xLief05bBwqqdWiibMprgFAfXEBqAD1BTtHOgXhnIbLs08NvZOSc35ximoJu8TBUR7RhHYqVCn5PcOjaCz7hMmpzxkqf1SrAAm8DUH4Q/It9Jsfnr3RCPLKWXeejs+0adL5KUUM+4ggA+4IgXNiZpJ1DuLL2gcEJztXdUpXsOGQ14VKA9YjDSLUKFTxdv5L+YeTir2+SxLPqqdNuomYvcIgUfgNYh5XpAeS955rtIzOycesYuwcKZj/iFQ7Q3RN2mct3lk3bhNS/fR5O7nuEB4d2Ua054zRx6rS1KfO6+1wZAsPJniINviVXNyav1hiJj2Is8iwCqcNTbofCPEYaKhFDSAAOMeTgSmgpggKH6fowgsIN1sOHJggIkMZiniJxBuS4fKRZHBMROK86CJKgRxB+URZWZlNiK0T9YieaKwRGSqKnKRIomiGQPEi3UihNXFVYbphykOFN8IgNFIdyGrDsB4hHoTvdkCAKDCEOExgTDBA5OPCMArh6DHhCkebmxPSQuYIBCABWAhQxYLdCAoJd7YUAOAQSBKMBVg0HhMBrHjHikyRVboKdMkWBM2I3I4T5h4qx1OTiekC6akvVb/AERtnuGGBaJIXlPswjMneG498DKV8NQkRUxUU1w/1h++PI+SZ6/xUeWWizU0w3BOU270dCyp2nMJO3eezdN4RyvLXCmIT634x0RordJzCTuJe4U5W7eT2uID/KPBs4TPbqRzp2LJBxCEjConBynjqPKxAv8AbAgeAgwgmEO4BingYLBTDBcBSPEhMm6FIQBib48csAUYExoACx4wx6AAOMAEdMR5M/1Y5t0hJavbR7+1Kkp/CBf+GOmHpeTP9WOddLSSadsMRP51mmb+NQPwin4s1pLGZddD6uJI3afqPL3vIA/eWkaAYqcZfoVX5OZp+0mp8DRp4FjwKyxmz2aXiFAkEOEKGBSEjCpGRqIjifRwkJocGOpCRjQAJX+yLjofcavpIkntrCn+8QwffT3xThN1xY9HzlNnbiRKcz+kEC+8wBGtKXetjKvvTdzou2WjpPSmzcWMFVUmumTNeTu3y3DgbZEaAHN3jui1aNPI+0T2CcEmDiT+eHpChdM+unIQaZ0KAAHw9++JSxnJW3ZCPSMdP+A34xsoUj6igljc+YmxszYs5e3I3Zt0m6RCgUqaZAIUoB1AGQRlek9PDtAqp66aZvw/CNdERGMr0sp/0okp67cPgaLq7RIR8pf8oOmp/wDaAZTBT52ycuT/AHFnIfj8InPIYm+rzS0rf6Vu0Nd+2cPxD3xFf5QsMPS5InCnz1m0ym9oSulgr/F8Yj/IrfYdrJ6n68vQMX7Kox9J/Tz/AL8f4PP13+W0d2mLrCeJE7YJRNOdlT+lKJfEP+UVaVu8RMifswr51Us/MG8056SSgGUL6oAO0PiG6Pva0OpTaX0fKyhldMsU9c/K3CnrLH++n4RVrSTzU2aqaanRiNmlrU5xOFdTUPqjQw/aVEREw16wAQCKfbiZKaniJqezG1KOMFFjXarIS0euvOlqJ2859xEifgcwB/wx1j5MkwTUlE4l+J6FwRQpfVAwD+IRxroedf0xM08Tn4d7wAxvvjqDyWph/pPPWfRcJip2bCtPuGPG/qOHV0UmvVju+MnhXV/Z01DR41TeJHbqkKchihv6+uHcIawnrGr9O7e8KiH4R+bRundH1RVRxJOodRTb1faN3UjBZotrDxVRPpmE31ajWka7pmtM0s/J9XImY72YVTTTLWtwAqYcuFQp/hGDprTSYJncOFEmSV29tGzp213R95/TdFyg9RL3sfO/1Jq4VnGEeUtyVRNDspYpFn7Xy+YPJhL01LirRa7zueT1g7Mt+6Lg2cYifpI+mqU3Dk+OtJPccJBFxkNoG8/nEw+UYzhuzYpuC3uYpcPe99K+IRTQNElo4Xb/AKSWtbpqExsRmtwrcO3C6Pdl7xjwvk6MZrq+0faf0bOX5bjcttq1sSwDqV4m2R8jh+yAiJvwN7ozdFyom45TZi6WnMph4fQvEUN3kA1P70UJ2HJ64n6w9+Ua/DadUqcsvbuT/Vm2ukiaAcTlIraUzbs2jicOEz/KFsFEqe+lRAPAcxHshnOZ88ZytVRNTYu3TG78vxiLSbuHijJvhq6uybheu7jKCGYB6wgO/qj2YaZq9+D5bBxiSk5m6kr5XoEoYvqGCoBvi4M19YbkUT6ZQ+IRRrTN1/0cxFE9kvNvFpu4RM2JmGsWbZKKfRh8MvwitTTUqKmvTseTrId2RZDB+fui7Sx4nMJZLlE+ck01U17rTOJR+JBiinPycWixat9N239RQl32QEgfiURHtEY+d+RpZRVT6PNr1Jqk6S4lz/sObZP/AJAyln7Yy/uKBQDxxB90U12th8op0dr3RN2rcf0wdP6JEhffUafGsUyeP00251FFOjHT8Vp+xW97/wDJ2UaktRBX9KxVphP1HCiTNO/ecPk+lwvhs07fuhWctVHE8ZStNTFVNRZwYpRuJEyugXty+MVmQmUcWwl/TIVY6l3uKYQ9w0GNCV1xNRVwmmQjhwbDR2aqHHdUeoAABj3q6VCSS+jtpLF9p0HoiWxLMHT+idKFL8DfeIxZ5gVTc3dqkVMUcMqdOFMxqUcgqEVDQy11Oy6rfEOcxHA3jG3mG6Wo+/hFlm72YN3bdNuBMLEA6xrw7KYAICJssgE10ApUd8fkWvX/AOXUX7n6X8f/AOmhl9ELpSVO00d2qUUU20rPvTXv+5NUffnHwGKCYs2+GndJgp4ZfVC6FA8Ayj70aenThnoP0hPNnFb2Tmqhbpsr4NVBAA9wR8GFeTwk/ZD7gitO8ab/AJCaymaf5PWjJPSZpEl9m/6u7UA0wU9VsQRFQe8SjTxj6ispZJ009Xb6uQhNopUzANwAKUoBkO7ZGOLP8n42lbNxbaeKNzne4bRi36ipnxDH94FIHXkPZHWshss3bzDWGcrVIc+zsmG4UB6gEACvbvjjreR1w8SYQk+Iod4ooQiSRtriJu4IVaypNuoqphkJilEuyXgI1h6k2xPk+HsE74dlKniYf5yjEbIB2nL7Nyt7PJozPqLQuIY17I2YBSojQMxDPhDix6sntZK0pxL25CEVMcpk1k9sglHMBrvqAgIDxAwREaVJRNLQM29l28w+RHKRRw3UMFw10wGLn2/AaZRIaNZDOJOzVbuHDIjIhg1VNG9UghUVBMYwBkAXaU6hz4QKcr2ZulT6H/lf/osFoE5XZ+Tu5g8uXCIiUpSpgAmOIZFDvEfgMc/uTRc9JFr/ANIJhqbNQ/m9oYcP9qcchUHuAKB2RRlxjlqs308MUJiMEOaAMMInPGJ1w8jypoaLGhQ54aLKRE1iaryMZfqYlqJgp/1xX4HEPwjQrOjydO6M1A/+kEwU/wCuL3f94aNw0T6Pp5bxwdvJ00iESTAyzhb0aICO83b1AGYxwVYSnKyPfp1IUqV5sesA/jMBS7OdR3AAcR7I1WzliGcvbkmlqPrJsy91aqCPNDs7QizSTRQ3sm3xGf8ASEwIXZdLJ80f2ZOiHbURHsioWpmk8bqKpqJtHByc5MyhiDXsEah7wjt0/wAfh3z5PC1vy3V/t0tv3HVqrUWgxCKSNRpq5S7SZTFOcwAG6o5BTq3w1llqE7QMyOG7gip0qlWKYtDkGKA+k80nDc7xOz7sm1zkW5zhXjtAXP3BFWZvphZ+cYid9I5NlRNQtwTE7QGg+8I9DLH0eS4qRqNr3Th4zw28vJsF5RTj3d0Zm6ZqKJnxOn+QjRCTFOcMyJt1Ll/aU9oeoIrM4DU3Grpt9vpKfgETNZBF4lYZv1G6mruOh0osstm2GpEDNW2sJ6wmntpdHs6oYkdqJpk8IyTxNccjV5fNP2n5GJtGZxlEvnClfSRZmMyxLnKRaZEoGhs5pE+tpCUs3L0XDj9UIYE1DGqe7XdQQrl2xmzeZRLtXSaiZ27hMiyRy3VE1MwMHV/jD4Isi4Bp9s2n/rBxqhOaVTEA4Z+FQ8YskttjL543I4l8wbuCHLe5NQBy7q1CMNtTovl7xPzpI26ur3QvNzbYpD2GyEwd4VihPbKvJO8I8ZqKtHaW0msnUh0hDiA9vVuHjWEmynCJ1uMz/aQcZxHNVldOE4lcwSk9uLirc+yWZFKBDkEd2IUtAEOFSgAhxAd8bO2mibhuRwm4IdI5QMmYpqgcBzAQEMhCnGNEzN02WwJypDgk9ipFd/tIURc4nzkO5OH+ksExmabhOKlNWye2p+9D1ZaI10ricn6+z74mfcVHY5f8oa0jyT2wlTOVqJcqxxFrxQETDiiBfuGIzR84UtJOG7N5zDlEyht16gVp7xpEbp/cJuNJCqain6u1SRL/ABGGn70Smhon9OYnqNzm+Jc4iUS4dzK7aa1kwlc8ey9mm3Ok3cHTKU1RyKNIyPyhrYzBxZ+WSPEIRu7WBRQpS0vYe0HgA098Xa0DrWJw7ceusqb+Ic4xrTgq4cPJUnh7BEVFOzMSh79mNadNXuRN5bFIlCiianJp9RbuW0IjF2mE8cSNRKVp89oW8pd+lNQad4BdDxCInRVI3FoLWNG6bc7g6XygyfA1zmB+8Ie8I7c0P+TpYeXyt7+nEnb2gnc4KJnSyyeTUDhTDSARG6IbxMGYiHDKPQ/IwObpHGjO0KcwmiUwebDgigKFU9Y5BvFqPWAgEdI2ftRK5xL26ibxIiqpb2CYwAcvXl31im6WvIx0gWPnDicaP2atoJFexE0U6a23JXmGIIhiUrkYM6UAQHfEjYayLhvZtvL7UWXdtHt495N01OmqXPIAqFa06ojU1YTheIUqbg7F0xU1FOUUixNtHnnS5MJe3aax0sZMBA3eAgID3UiEkOh60DxPWGc8VlRMsNNYpl/4ahQI0di4thY9n/Tlm0pg0S5zqUmqfLeYyJs/cI/COByO9R7SLRs5K5fcTtRo/Zf2zNmRRMwddAABL3Q8SsjoTmCnyizdn8X1VmIEPn1gYBHx3RerM2ysvaTk5PNG53BOc1UUw3Bcq0wzCAj4RNryqVvE8N4zSVv/AEiYbXvCsNMzacWUEnk/6I3iZFE7ByI5D9JNqXa45CH5CAHyZdDan/sPL/slpFgRk9oLLzA6ln2euy9U15RmY1y4PWmOdO7jEs3thhqEbziRvZZimulMtmn74BGdTXQJozsfL3toJHZtJo9btVcNYqg7AiQwbu4Riu2O8mHRvaSw8ntBNJe9JMJg1I8cLIujgJjqZ5BuDIQjY7cvJfMLNu5W3vq62UUzGRoc5AEBCoAIhXfEDJLZy+z8jZSNwzm2Eybptym1PnAQoAA7IjwCPP1VWcNoEuRxt5V+j7Rvo3nEnkdi03beYariPirGE4KkGtw4nrzhEBAYymw2kN5YOYeeG8vbvT3QKmm6vCQnaWnEN4R0p5QOihvpUtR+lkrth5vPq5G5mrqWqXDELeEBA5RyHPMBKIRzbbWxEwsmoSVuFG7giRf1hEwiQ9eqoAIdwhHXpqt4LIzay4NHU8riePFCaxZuX4v0hVjgJRDjQQEPjvidkvlevGan9IJzhwf1k1EfhzRp8Y5kPLXG2on/AA7++nVCxJDaDDxPNb06Ry7KhW5xIbuGlB8I6uySJtI7Gl3lpSNvfxGc7b3+kXDPe76GEYsEu8tWx+JrCjh6U/7ZmYd/dUI4TNLJon6Rm7J9ZE4feEKJsJ5/V5PODk9ZOWrqB7ykEIVqYdx9CmPlk6P5goRNxaBIhybV1RqdMPHLMIsSXla6P3ierqWwk6XRNymGPx3R83QZTzYxJPMif2jFYmXiUInWb5NO5iStXYKBdpuYLw9daAID1Rnen6KPpPLPKUsGomRuztJIjk6JivCV798S7HTDZNTlE3jd2c/STdE/nHyqmi6ijjk76RL3STH8cqwQGabjlFG7c9zpXQH4507opRhbZidz6rOLfyucOMNu8bnOTmolUDZ7a1oIxGpP5hPHB1HjcjRkl6NuZYBUVH1jgXKgcA4b+EfLlJRRNTk0ye1dKAD8Idknc4Z/q8wmBPqulA8MhAMu6NqdOP2Q7n1JVWbp+jue1dpEcs8bx8zSW5to39HaidkJ0S+cFRAvgIjT3BD5DS7pAZ/q9sJqT2caoG99RjRohJn0UWcN1PR/VhkvhxwW38oDSg3Tw29sHpCfRmuHD4liRR8pTSomnyk8SV/tGqY/cAffGb7S4q52e9fpt0zuFLnJF2b3R7Yw/SHpAUnjjzempfSIYdn1h6/5dkZ1LNNFtLUJnZzhRI6Ry7OCiBLw9RqDmFOEWaxlmZhaicEZs2art24NyaJS1E3v4B17gjg1Opw7UaF2OMABoEpoKI1jc2uHA0DfgYJc7ITJYoBoAwQmbdAkGJEGoEeAKQMAbdAUFOEAmaDl3QMABIERrA3QhMBpAAu3Vw1ImhapzBvh4nK84vtdnjFfEKxMy5zzIAIpcqiah01Ng5K3i93CCFGLQ6lSdoE9Ybpk84E2jF4uCB1dZgD3xWDE/j9mnYIU4UgxkEeBgVyoznCSmx8oROiYvrZlMFc/ZH3j4VTTE7xJfL2af9bU/u7vcOffFknQ4aZHn+zqEU8AMAj7wqHcMUa3S3nSeSKV8+5yl3iapwAfChB98aPg6tCv7ohbdt+hcwlnPI3eyshvqnIYQMAd1Q7cxjMHk2bqPNY2OdGpW4efppojl9pMPlZPNncpWvFzKAKmKACPbdTHxjn5UVE3H2oto6Y1Fm37ubFJ9JrdmzIzUbkcXeluuhT3RZ7TOlLWaM5LbCX327iWLLouE0zDTZEC1MACFQ5MohWtAMPWFMFaLRtWhmYJzSzdpbLuNsnJTAt7tqRQoeAEHvGJt2jqYyd7GhWVnCc4kbd4nd5VML3sj90TBhjNtF7xSVqTWy7hQ99k6PhlN6gj/wAvfGigeIscOqp9Ke3AMEoELQAkgRziIDSDAMeMWPCMMo8b8IPeGCApAHGAVjxhgACsBHijECAObDjOZ4j540kSpm4/VGlFDdWV4w9lKlDKL67MpiRneIo3tIkopf8ASCia91bu/jCcsT3PjtLk2zTAMn83zzwqmaI5iPM8fviThQeRw6vTy01RpihQgwFggm64MA1jU5F5DSaSeXzRmdnMG5FUT+tvKPWUd5R7higTaz04smmrqair2Tq84t2qiX1v5gARpsNnQYjc6fM5MbvuGkT3ZHRT1Dpxx5X0YXN2ijdnrjflWh+coXO5vyPTmjv6wHgMVwrn6/2i0GLy0mKesH1NMiL35xqYoYDsmVQAo5FNuyyvCIiFKDEPO5EzwzzSTpn1S9yyKlcRocR5ph6RB3AYMw45gMd1Otj2zMaukjJdSlx7/YhCrpwkc2JBikbx4xU/m47IVMjznATu9sDCRzQBTRpkSKF/CHpT4icMoUbHw+ThxFYXEaxX5kGGoeJ454g5tEzI8SGbnxFPrxONTcyIdAkSjc/JwomhIlNDxA0RYKQ5bqxZMiUv9kAA8IImHJwsBYCA4boVKaG2sYcFF3AA8KeD15OGJXScOElcT0cNAGIommpDkD9cMF+TUxIVTcJ+jTigHQm64JfhEysBfhMBa92QmdSEjrwQT9USaPgWBaBE8NQNA4sNGYsobDh9Z9zhuFk/XT+7/nEQZfEhSUL4ah4odi+yk/J/UhJyRRRTE9eGske/J3CftEiTE+JHi/IS7rHu/HQwhcZseTU9uNX0fT9SXuElNjY2vrZ5h7oy8hMNSLLI18NQmHHkS+z2IHRzzDUTI8T9E4KChe/iENojrHTXzpJ9TU57faLe6uyJGLpu6PN1FPCYIBWDQSDF3RZgGAaQaAAseEaQAAI1hQBxITMMGKHJngAPUY8AVhNMsLQAFEKQURw4MbfBDwANnQ8nSOfdNyWHaSVKfTN10zdyahRDxopHQixeTPGEac0flkkeeqs4T/eBMwB7kxhzdkXSl3AaGxxJo9b/AErcDbPYb+QxrYoKJ+jjIdCbeYOLUKps0zq3GKqihS5iUCCUwjTqAKxsBX3MTjxNSu+57NF3QgYriETKOE4emcpwQx01I5zoYx1lT6OCGd/s4ecnCBkm8VEzEQWTiQkztNvNGTjE20nCanuMA/eH3wxMinAJN+UxE1NslDe4axUPIVTwZ3VKXCbe2DJT13HO4F2jZeIRrq5W7xPD1g/1SmpGEJPv6ckjj/aFAvfaKFPiMX3zuoncxFL8fT0H2Hy013F5aJ6mzw8Qp7nSL/zEfjGeaUj4jhk49dM5fCoRJGnmrp+k+zeir2smac0bpcmclyvOMHGKqPYUD5lf5RpHD0kWKcdBxI3ifiRymPwBT4xTPI8U/wDugTBPprSk5v3ViBl4H+6NC/ykaP8ApRo8ceuxnCf7qjIf+OMu8kdfD0sET9eTu/gdEY+h/p9vrxOLXeDO9JQth8nEnMWybxmq3U+dLd98QEvViRmL1RvK3DhPnpInU8QAaR+mI+VqclAsiu3Ul6qbNxikbm5Q3tiFTeNd/hEbbJziSs/sGimSu1lqJWz1NOzeEQ+0osVQ21WmYgO6Afzh44Zn1jobRt4ffBElQvuPtD77DthME8T0qYG/dru76+6OpfJwXUl+kNun0HbddPv5pvwjlfRNKFP0g/SRNxySygy0yN2mZk75RE24a7WVK7O+OmtGS6kr0kWfT9dwKd71QMBguj7o8/5GnGro6q/Zv/o2odleP8o7EHOKlOJspL7UNr/ojpAUxewTD90WwIp9tZbfcN5mn0Ng3dw++PzPSqEqmM/aZ95oIwlVxqcNMyLTXOZw5tm4ZyuXpONURSLiKKCAEAxQNlQBpW+NewAjGLVM3ibc7xNm9O95xkUXGOQ+eewYQGncAd0b/aFspK547mCbg/8ASuEpzg2cNMExDuoW935xFeclB/8AqKA/eEff/E150NNGEIqyPiPl9FhqpZP2c96MZf50mk4mmGdJVLCTKmYokHavXshCuV0NwUzjUmCDhv6SLoWZqflMv8o9r/1P3S/yj0p62tPyijx6ukz9lfJ/aEhpYV8nL9Kjpnh7b2XppqbPOzGlRDLeQgd1euLaDpT6Mv8Auy/yg6ThRNQrhNMhD5XTYZK5ZhnThWvjHDqKkqtNwkluel8ROfxtdVVuHtmth8nUpT3f7wiAfAIpc2XTZy8/T2bsXR2+eKco4un3ekTKO7dnThDNQ7ZxybiXtVfZUbkp8Q/CFo6kqEVdXK+X1H52rdb74/Y52tZNp5PJg3snI2bhwq4UIooVMtbpAGtRoOyGVREaV3cYupJJbBu31dRuQ9woGTUTKCpyiAdJM1AEK5jQQGNQat5XL1DKS+Ty9udX0hkWqZBNxzEA64cC7T/2dL/dl/CPRfyFWf6Uedh9sxR3aG1ibR3ILUKEVSWoZFQqYEAwDUMiUAS04gIj3wNgp08l8jbs1E0jESMKZd9ecPHxi/aT5kpK7FzCcS+Xy871kVMyZlmpVLpDKFKfIRCuQ1CtQqAVAYyuycwUeS8jx4oliqqHMbDTImFfqlACF3bgDOsd+hqx1EHBxtuceo0212a1K5om8T9Q5+jFnsY81eaOG4/Oo3i/YHP4G+Axl8sd4ahFE4u8smTdu7ZPDqXCkMBjG9k2yP8AeAfDsjz/AJPS2g1FbM+a1tN/oHdpXGJNHSifTUw/3AAoiHZUBjNraPVMMrdOLQ9nOuX1MS+Q9dr1q5j7xGM6tPMflEd3xemcEl9I7NJT7UhnZBymnaxprCl24mrtG3c3KNcl6msONY1hucnNvFKN+ghUc60D3RilkAbvLYE84JmMkQomLdNTPtjY3svl7iXlTcKYRLvNKpQOwRpSo98PX2zOt3hUUFyb5ooABsvrCfMcOFDFN2AIFy/diYczFwm4dN026XImT5QyY0oIZiOYVpQ1M+EMNFjIGVhJUhiXyimY5TdhjmMA+ICAw5mTpuDtVJNo3WcK3U7pjZ0EBEQNnkFDjQQ6+2PyHVPLUzl+7/8Ak/S6CcNNBP6KV5TLzU/Jv0nvFNjCsbNDXd1PkygR8LXJuU+pH268rx6mTyTNLDxO/wArYeYXd4jtt1AAa+O/jHw/d88/1ovT/wCW/wCTVrg23yd9KE40fpzjzW3aONdWQMsmtiBmQpgyEogIb+2OgmXli2sZp4all2ipObybpUPcBgNHJWjZH5G9U/bAX+Ef5xcuUjhq+bPQpU1KJ1NL/LWTbplTmFg1T9ExkXRR9wGIH3xKy3yyLH4msOLNzhK/62EcC91DgMcfV5SBvKfNxiadCJ2uHliaM3n64zmF/wDaSsyn904wlNfKz0ZzSXqy/wA+TBoVUuGbDlKxLoDwyAY4sEI9FDjRUTppfTHo3U/V7SEOT9o3VS/vlD74OhpDsvMP1eaJH+1HMAjWBMvhxi6eRuljI6mLamR/+9G5/ZxArAGnkrU9G8S/ejlgHqnzcLBNXCf9YOT6phiJUisjqHX2an9YJ+8EImWTUUw09s5+aXfe7MqjUeAUzGkczefZh6ROYO//AMoMAe68H3QunayeJ+jnDsn/AHlfvr90R0mX1XH0dByzyYdNnmtxbT9Dz6kcx3BUTLF1k6ZjCa8CNa0oPEa5hlHZ2h+wP6D6P5ZI1Gf9IKpkdPDXaXlDBUCjlndAQDOucfMhlpW0kS/lGekCdJf+IGn3B98WOV+Utpok/wCp6QJnsf8AWDD8L4/dGlOhi7mderWrQwbR9VmtnFNXxJhcS/P53xHOrNWXTv4kvaKn515REo5+IDHzebeWh5QDdP8A+/x249lRFE/95Iw+8a9sSCHlu6ZE/wBceMnB/wBozSr/AAkL9wRu5HH0nE+gMxmCbdPDZqESITop5AXwCgfCKFasZHNP/vgZtHGyPKOG+IPgNBEPAY5Jb+XDbxT/AFpJ5Yr9VvcH3lPT3hWFv/tmKOP1izZL/SLeMGXuEPdCuLpSNvc2SsuoodSV/J/aZqBT901Q91IgpnZZTb1eYEceyoW4c3jmAjGUuPKnsm4T/wBTnaHP0imUHwEAJQO+sPGXlM2PUuJuL5yfWoP8RQ++M7ovGUfROOpRMGah9YZqpE8BD3hl8YrsxZKN1D+p0YnA086N3ieG3mCxPWTMUhw+Bx+6I6cW50fzhv8AJ5xq6vtImobsyAafCkRJGkWyDbrqJqRYpdMOZFNUntn1FCN284bncHN6G8N/wqGfviSZvozNJGkMXqan14mGb3DihSx4pFmZusSHczaNFldoeZzCesb8jT4RIvJPJ5omfEubfsxn6KkWGXTNRNMnKH2IcWZ4lFt1oleYizyTp6wifolpfL17PGI2xtp5xY9ueVuEzuGiRuTRUqAo57QFHq35cPhGxpOVHno4jprZhnOFMRw3Jik6W7303xYDmWztvNGZHDdTnlA31ewYlmK0UeZyhxY+XnnDNS+3S2lky9XXn1dkSkntKzmCZFG7gh75bxfairongtT1RNP5yKxPpwnL5e7eel1dFRbDLvNdKI0DfmNKbh7oUmr5Rx6P1YhFWk4cejT+reMH4wrlWOArV2l0iaVJ44tQ4mDSVHmBrybVMo0SJwATGARqAUAREAzrlF90Z2y0kaP5fMHk00fvbStG7UbzyUqEOduQM7yhTCAmALo1AoCI8AgLVsFGduJ7htyJJEmCpSpplAAoA0HIMt9Y0DRlOWadm7UfKEknBG90pTKABzbBswAR3VEcg4xV7kwOdLP6QU5pMCy+YJkSVOphp79oRHIBruEahl2DA6XE/wCj2+In13TXednnv6hiWthY6VzhQ6iaeE9JtJrJ5DUOaA0355B1VrBpUazcwbt7P6bHkwbtEkVFJbOGNATVECiOCrUBEDjTIaZ0HOKRA98k6U6vMHdpHCfpVCNUdnLZATGEO8RIG/eEdxWOD5YRToE/P5rGVeTxoekaeh+STjlSTBwmLxFQylAuCN4t4uQCIhdERAKViD0g6dlLLuFbL2Lv66QoounyiYXG47rqZRARMYOJhC71BWM6jkVCOfB1A7nsrk9zzpMGjLF5usKAQfCvD3w2VtVYeYJ4alpJOr63yggiX+Q/GOMkLRM/N6s0eTCZzCanoZTWjH5UQHMAMbIA7qAAcInpTpIkbdmdw4s23bnOYfRqUDwrn+coz1Lnp4pv2ehodH+ZdLlHQrNwzUeH1NQqpMQSlMWggYK5buzjWLG1InsYnq7PD4Ze6OVZXafRu8cOPPErtBL3Dv8AV3jFQaJDvzAxwKICNAHIMqxqujidpuE27ezac985kcETmDVS+u0VSEfS1OYwIiIZgADvqFMoVOpkrk6nSyoGhWl0eWPtZyk4k6WsELybhHklSDwEpi0zrmFeMVozDSJo/UIpJ5ge1snJ6RnMDFB+kQKZpqgAAYQ6hARp8daTat/yWkNXaLNP0lyNlI4lMhLHW6svbRmdxI3B8Vua66ZrFEjhuf1TkGg9eYZZb65QW2zpn5jcYlw9yl0u+7UwB2jGeaULPN2+Lbiw7gkstRLCnUKZPIj0hamMkqUKAYBDMBGtYgJFpbZ6QLPozhvyV/k3CJt5FA3h1CAjmHZEz4NML964JnXk076iamxe8NwRHrzRNT1PhFTmDPnvE3CtzDExtoesKAAdsRLZ2886EbqOD4V0TXb2W6u7srGLIsi+GmGH84SGi6zNxybhukr9YoDe94UjJbV6StTnCUns28IZwkYdYUMUDgTsCvGNKs80eTSRtJg8cHxXBbxtkADwAIktJATOztl5g3w3ln5YqQnRM1J8BAAH4xj9kDJyPSRMLFvG6TiVKrKpoorJ39XVulUJdEeApiIiAgOdKDwjbFJc5T5PF5/490Yq0lv6QaZJ35vnDRJxJ3Tdwne2wVPgYJihQd9C0Ee6NIN2Zm1ubAWx9k3jcmsSNocnq3RD+6IDCClkrNt7ibNmdIhOaVNwqAe69SJNFOYN08NwmT/uzV4b+6Kw6tw3b2kb2TcSuYEeu66qYqICksHrFEBy7QGlPGM7ZbGmCJdOzEvcf1h6l/ZuP/MBoco6NfOH6vPJqT2sRI//AABEgxw29zWEz+0XiUeqm7KLXK5/I2bflNYSP0uRr+fCJ6Mf1oTplSNoMmHpG9rFfaMZuQRp20AIrk80HqJqHxJo0cHP0lGv/ONlb2nZuEzpt1FT/WRMH3hEFNlMS+phn+tdGH04+gVJHPE20G8p6SWf/k5g+4IqE58n544vqM05Yke76Yyxibs910fujop4b5yIaYq8/wCrFqUo8B0kc1u/Jzt445OTt2T25zsNwBM/tBESHkz6XFP/AGbvk9ZNYp/gEdfWdcamzP66pgN+EXeza30nM50bQr4kOjFs+f0z8n7SRL1Pk9l5g7Jd5yaNPDa/CIwuiu2jdM6jiyczJc5xTI/yj6VvTJqRVpy2bqJnhuvkrDVKMTiKRsZ5I2Z3Cdi3qpybJU8EwCbPMQoAjkGe4e6Os9Cmj3U5WS0E8cau7ep8i1KYAFFMd4nrXaNUNkdwBuAYipkb5Rhp9A0Rx3qjdT0h/wB4Y57RvdrcfRK4Q0GEOMBHo6jKIAHU4wqXdCd3ugwqQDZ6DFGAxY9fiWIEDwmKkeNykHw++EB4gwoAUhIRw49AOQZQ0I8pCkevd8A0EE0PZeop6P14ZCWF0DYdxSAb4JZrMVJe4Jz+cBimLvL3RMzqVJ2gZnnkrTJryRcR83TyxU6VFZMA3CHSAO+lAEYrLsMRvrCcPrOz1xK3CSmJhXDbJvUHhSvDs4++AgrM1S1hmdvt3DlEv1q7hDwjOmmI80gSpupcOduj9wGMP3BG8Wps+3cM1bSSNuQiX9cap7m5x+cDeOGYa/VHLMByxKUIp/52DqdBu3OUxf8Auxy35Znp4dsE+Ds0f6mvoNLZTrkn0p2H5h0lkJ4zLwLeKVXLvFMwCPtDHPkyJyh/zwCOm2opyvTRJ8RP5PaiWvJOobPaOiUyyVQ3bsUK8QEAjnu1Ms83zh7K+ZqjhRH90afhHQuEVSfc0QbY0X7RhPvMdsGSiinyd6UWK3VRQKFr3Hw/vjPQHDUiXla+HdU6ZKGL7IhmA94dcK5vb0bNXzPpY1fmEmqJPsiBRD/82I95o0wgKRkE7m7eYTSyVoE1OVOpdU8TFrX940a+mb8fvH8IzkYa1eMv2sHvqQJRgpzQEQcIa8EeA8EAax4m+KQAn4wJQgD8YEowyjwlgpeTghxhUsJgFVKm49JFTntm1FHhHDfYPevePAYton6oi5s55OMZLI9/4qpgSjSVps2aTjEvnPsmvdcGMMM5c+xGfKKcyFiuE/SYkXFYnN8kpSncXKaBvdkATlPRwIli7nkioDSE1AxPtx4DQBzwJ7hLxMGtA0TTmDhP6FY93wMNBqGeQAA5caRISeZuHHKJpkO9u3TJmKFHpKbRRDcJ6Z06VOysI2xT1ecPW/qOFPvEfjFeIoonyialy7zbuX/LhuzyDPeEepKmqsf3MKGpnpql1x7X2SE6s+3TbknErvnZKm2S/QqD0TcQ7AiORb4fpIs8tmaaiZ5hh4qR6JzJrltkHIFidoDkOWQ9mcMp3K/N7jk1NYbqlxGq2dDpiIb+ACAjQQqO6FQqKLwnydOsoKS/Ip+L9fTIJZCGwkw/RxJKCnhw0MWOk83ISIeDFNAgnAmLFRAU+aiGnIxMl3xCT40TMhoiUDxIojDIhYdJ/jEFvkeAaFEVIaApBinirhiTKEww+TgV5n82nEPfGFE04LkNDkzlRSHCIcIakLCxnEMr0PChBymw/Rw0ItiQsmb9pFZEWY4WNiJwLZVPDxMTbhNdVPD+zEcRTlIMikiXOrHgVhjfUjxVFIB3HZxgCjCWJBrwwBdBzDCRzwcTw0XNAMVKpAsVcNSCJDycER9JiQwLPKnPKYcWNupFMZK4cWJi6jxdcpSme38fJY2JogRKy5RRNQsRCCkSTU3KEjy5HqqX0abYSdKS+YYnPIfZu9nGNNdJYanJ805QN4DGHSV5hqYkbNKZh50laSnTSLhm490TDkz1dPJZjkBrADvgI9G8jzWKCeCm3QWDwEgAFIUvwSPQ0B4owoBYTJAgaBgLCFYTgL8AYYQCKsY5pzap+a2SnTI+IbwEhyj8DRsh4yXTin/o2dTD9E4SN/GUB+AwDgsZbDzyPR/+7hJG+x8rbu0TFNQQPyJjXRrluAcuMde2g0E2PmjxVw3Udyw6tTXW9BSKcd4gQRCgD1ANK9UcN+TlOPM+mSx8wxLlyaJJm2uClSG+A0j6SrrYno4UaUJrc0qzqQldMxB95NTzEOpK7YND/wDam6hPcJQMHwAO3rd2e0PTSRt3DeeWflk7vqAZNRFwAiUADMLoiQcxGvgEaWxfamo7TcOFVdoDJ7XDj1Q5TmusRm9HSlyNaypH2ZQ90aWfU/XLFzVuf1m+Kf4FA8YlOpNMJW4WbuG7hImIJUdYRFI5yAYaCIGAM6AA5R18pPMP0iex/afgMKtLUa4pqaajg9/o3hOTLfXOlB7ow/AXpmsPkJrlHE4mw/nPz+MT1jpFMLSTxpK2bc6p1VA5vqVATCPYHXHWUwldk3mL50s/KVfWUUakAa94AA08RhgyZ2TkabhSRydk3vl5QzdPMwcAvZ5D2UgWhxKn8gpRxSAnS+HOJYmz2tXWSu914oB7wCNHVDlCepld92cZxZsqk0nhHCidwl69d7hyDwjR3P7NM59xS3ekMenSjirHlT7hF0piejiBf4mGeJdy283p4jx58oPtYJS834xDunWI3w8ONAhaJwF/lImaaiej+adMjiaNfBRNA4h4imHujCfJXdavpgln7Vm9R8MO995Ajov/ACkTf/Quxjj1LSKp/vM1h+Nzd2Ryz5ObrV9NFkvVM6dpm7hZOKB7wLHt/CS/vQ/k4dZG8GfQNo6w/wA9kLTCZYcvOnibByiU3dEIg45P0kJLudYT1fEuX9n4+EfqPs+VqRuOpDYi1GkBRwnZSTqzA7IpDOCpmABIBq3MhoA1ujSENK+gC39i7Jq2geSfFZamLx0o3LXVCVC8CgjxDeIhUADjlBfJutYzlekyWedJpM28vdrCVZNm6WSIqcCmw8QqQhfADGDMwUDjlUY1Dy37VzSWN7H2XVtOs2SmrNyWcNWaygJLNr6ZRMcg5mKICYLogIjmHbHgar5HV0tdHTw8Xvx69nTR01OVB1He5zfollUwxHrxum4+Tuml1MpjcqJ8YprpQAQMYKE41ABHtjpaysstA30mSRPzW6Odi+QUdFKiYRRAxhzNQBoGYZ7t/VDSz3lB6FNG9qLNaCLMJt5hZrBDztadE1BbzI4FVRVJkIKAA5KCA0IJiBUbpyxKWommkPRxpkkrdO0irhvaVZu1NMClIYXTYqpSlKGV0t0Dju3CbIRrHNV+Vq6iM6CjZNO37o0jpY05Kbf0dfJnThu+apv250PW+/rhJNupjg4UcK3SFApU7wcM6mHeIiPCEEnSibhZMgGIgXCKjuEDicTXjB3DUBCuQFrxj4RPGWx9NByjZoy+2knmjycN5WzZmVcJNxUul6hMYoj3ZfnKIM1j7Vp+kki/7tY0Gcr4ekwupnvO/wBG3RjFKW+ctFkgJs1DeImoHGgxYRWnCjKVuU1Ng5yFdJKMxIocDZCIbfJ03iA3sgp2x7tH5utp4KCSsedqdNHWVJVZvcwlErhxf1dM58IoqGul5oF3iPYELIs3ijfXE26p0rwJ4hSiIXzDQA7xEaRNWbn0jk9kLRT+YyM7jVSnZqKaxTWwVUMAokEebQAKIj25bosLyUytnrsnlairXzO+TMYusDdKk4IQ2IICPOIAKAUMwASgagjUI9KfzklPBQ+jy46CLhk2V9vL02aZFHCaSpsTDNiXhTvgAmAiZChVQQG7eGoEDMKiICAS3mOZqJ6wnJ32F/2RoAGCg02BKI0pQK3gHIN0N7DLS+Z4s8B+0ZEbqamimZMDikmN3CKkXd6wbucIjQa0i7vJc8mDwzfz2ZrL5ea6oUqhiqrKCQDAY6gCWpQAwiBQGgiIiI5AWPL1ernCpi+T06NGHTTRnDto3UUOnhpJHSKKihk0xIKNBCgqJjUQDaDaKYQCg1AAARivuAcN1DpqJ3DkNdN7gNl1hQQGoZUEB4xtOvYahWac4cX72GUyzIh7xwyqIlpxGoDlxHdmGfPFLKSdSYS+ZtNdZENgovG+SiKd5QuGABQBurFEoUpkcgAWhQjq0Py84PGaujj1mghNX9lRFz+fd/OPEcfn4QqtJ3DOyhrTzhcrJI6iaLNFQvKuBObMC0AByLtCNBChRGtAvRaAk7D9B5Q4tPN28jKi6cKFM8Et9ZI94S3SVARHdQN/ZnSPcrfJ0aaThvd2fP0eTHQzd7/VzOLbt/Olk5rK9jlWo87o3RA1cs+FOyMOlRnErceb3CeES9sl4eA9Qx0zKWlnHDaezyeA4cSKTpqKKXURIq4ATGKQpSDmF4Oug5hwERBzaexOji2E0/QeX2U8xTg8hTmzV4iYABuqe8OCoUo0EAulEaVAwGHqqPTT/qGhoa3Sxb4bf0L/AA6danndfsYlJHeJyfqfnLri8InTcSs6an0YlN7PX3DEtoMsnZMkjStu8tBKnsyVb4jVisYSotFKCXljUERMA1yugIbwAQzixaQJPYdnL3FpGdqJIyNhgo+Zt3BDpkOcQKY6QAICIiYeaIBeERHIRoOmq/qTTVNV0IJ2+/3+jhqf09VnT6u1/ozV25TbsyJt0+iF0vZGdWgdN8Q6inrfjmFev7o7Lsho+sJMLOMpg0lEsepum5bqyzI1FkhClbhjjdE1K17d0Yzpv0U2E/Syz8rl/wDRiWICkwZy9uoKizRQwAVQTiIlAQFI5QKAVNe7KDOi/qug6jpYNc7/AMGn/wC36lCn1cl/BT9HlnU2crJOFG99w9TxNovNTHmgFezfTjFm82ecJoybp3zqu1CIlT9apgDd3V90ay70Z2Uldn5e3bs5uJCcoVRFqCqlBDIhy0oFO7eA1iD0UWMeEt44cTNBUnmpAqhU3BQqkooFSbhpUCCbduyjlq/1FRr06lSOzSdr/wDQU/gq1LURlPdM22WMU5ZL27NDmN0ipF7igAfhHlJW0UcawoneOY16920APuKEPruQR4aUyj8+csnkz7uNNKCgYR5ap02XkkaWk+YT9EHiKfimYoB8Qz7Y+HjlXDUPH2/8vBXC8jzSuPXZxcv7wlD8Y+HDs3KK+JY69P8A5b/kirbg2KyrFvL5eRNunzykMb2hEuY+8AiaiLkJ/k5E/ZD4RKEIp/6o4aj3PUpLsQmJYC5BzCn84oQn2g/wy7YMIp4fpCH+r1dYdfujM0sNzEgMKFBNBb+JAMSMnBTpQ4ggngGI4EFFGHFQhO8MADRRJSCgFYdHGEg/aJ3IgBITwW8r1wcTQa8n+QiwEQVUjwLqcYUPhwkGHWJYAaxCgLwnc7PhCZywgFTKJwF5P8hCN1SCCpX5uABY5vo1I8kdT6T6vD7oamOpBQOpAQOlVFPSawf6xTCAh2gNagIb8s8o6dsNZuaTiw8qtZtuCO2/KcmICU5DGKIh6wDdrTfHKqx1I7k0MTFxL9F9mW6an/R5DXeBRMIiOXfnEuMSH9kJKTcpq/2YnU8Rv6NSLWslK3imsKS9vi+sUtB+ENlJE3cKYialw/tbvwpEYfuT1P2EZe4TUT9uJJmthuMPoRFJSCcM3GJq99LomTMAw+Om4TuKYZ4mw7on0F3Df0cTDd4o49JFfl75PD5Tn+1BXs1TZp4nqQ08RPu4EtI0xw5Gq3xPSlEt3fv/AA/wjmKyWkqaWftI6lesYrIiwp4d7mCHEg9QjnQY160cymFqJolJ5ep8ocGup9RaZiYwdQAFe8ADjUKS28leeM3iswkdpCOFXCgqKa8jhEqOYiU5RMIB2U8Yu6INKlGkOVuEyKOHl362/wAYtTG31k07iikwxTk6JSgMUSUaAp4o3w5paiXkP+zbqKAXxEQD4ROl0HS+Ts1XiloPRInNstabgvcR3VCCCsJs5YnE586TyZzRT+tvl1ubTIxzCGXdSLtZfR5YN5onnFtJxZsjiet5gfzfMLo329CJlAoGAaXRETCJRCla9cZuggomniKdMt435+EdAsxTb+S/yewSYPv3qr5dw0Jv7eyLJOfJsgopfTT2D3RumL0RplFr0oWecN9A8il6lm1STOdlZy9mo4b0IKhjAJlAH17oGujXOvGK+sjiKKp+uUS++OgNI6nnTShof0ZpqXCMkwmzgpjAJKJIgUgXdwUrvH3Q2SY3owe6QJpI3Gi+aSucedbOJ3TFKYwX25dkg3QEB2QoAiGQjCVorC2oUmCTzzG9OciOGteLU98o7zBWtRD7o6WBdRx5UGI3U/1fY/DeXabIrOAwwGm4RuGp3DGnOys5hyjhNK+f5wxQr45Z+MZmsJOBwq2UU1PzPMG+rnIbmqJ3DlHtAc4kmtlG7hMmsKckTaMnln48I62tDYWy80T/AKQl7Rwe7smWKF/wNvCgV3UjmfSRKWcnmDtOy7zGaEUulTxAES5Z576V66xx14fue5otR/o2ft/Z4bRSdnhStPCv3eTTul4dghG4aKLSSdxKzt5fL27RwlTWCoplTvjTZONAqICFd4xyXZBmpL5g+tBaBQmKcuGineqcvbTh3xpGiK1Sf6aEb4lwjhFQptrnCG0HuGtOwYxpxxL1vfA6pVnuGniYnMipzm1Sil9NP96IiYTTETw01PtRX3bz6RSO1Hg4C7+Y4iaqjhTYun53VQQGOddHC36PzAjNNS6lM0TmKXhfTNQRKHaH3RpWkO30jsnIzuJhMCEVVKJU0722YewOI927jHP1nLSuJxaCTy9vcIQiyhSmLvocfv7I09Gq4OiVVlFGZ/qgXwrGM6crVzCzahE5OphKvS4JlCmoJQuhW72iGUbI8Mmm3/7wC+Afn4xg+nAG80mjRNTYVuiomX1gCoD8QieDNQ7kVOxBFHDzE2znuibiImrvERHeMdl2eLh2fl6eHcORuS8X1RpnHJujpBTXFdXb3zkKQuHu78+2OuWrhPV0k0+fdJdT+yGXvrxjIur5EfasP9H5qpzDkZrmKYuQlombmiG4QGgh3RxVotcKKaTLPqKKHPfmBL2+pqgNbw1zqOdeuO3pyinMJW7l6ilzWEVETGu1u3iiUKddBHPujmXRboWeSvSo+ZzSeax+iSzdTGRb4ZHKihAMXZExroUMICFTVEK1DdHTB4wOeaudPE9HFOmTNv8A5zLNOFE9tvL5ipe9XNEAHvAQEA7xi7JGTTTinlVTmmkxwn/7slKRfFZUTD8E4yRr9FtEuIp+fCHrJtrENW5ItchYcmRRSEOXBIyeXaumRRRPo+t/hCj+acpq6afP9kP5Q+Msm3T/AIbsRLgim24U2IDNPuIOeJt02/o0v3afcEUdyk3xDxJz184UcH5TY9WIBZVSIOi4iYqmJhpqRcZWzUUTInrBybPRMIRU5UnrDjEi8SwMNQkNET8R+SVOFLn9IOPtKCP4wzmMmUT9I8Oc5+jFhYGTUvwxmyqcV6FAz6ZSHDvqYkVecIKM253Cm3c2o0SYBiJxn9rlcRPV/XMBfAd8R7RouCtQAlghzwcp46rnI1Y9QIAm6PGNBSDDEKAWPCSPFGDRLAAmHHgUgnzsCA1hADB6jCRhgSjAArdCETBykGvwQ5+UgHkGoEHhMDwYRgGSDdTEb4cMl/Sws1Uw4I6J85FgkTtlrSOJe89cl0SmKbmHIPOIYOICAfAOqMbIql/nUnqjdO4TEUMmUvRIJi0DPPIMqjF+5RO+ompGTIvFE7cThTp9Lr6MZuNzu0fapfwW3SC48zpyK1ilwh5FOGji8bokUPgmEeyiufClYzfTXJtTtxMFE0/1u462d20UAy8SjGozuXp2ose7lan9bZqI+IlG6PgNBAeuK8siztgnZKaTjb85ynVXHAcdMRKYe+pRoHGoxvB9tjCE1Gdzn1QuGpDpiaJnSLZdSy9oFZfiHOldBZNQ3SIYR39oCAgPVSIJspAelBqSuXBi/wD6Hbs3G2q3fEWTN6pKUEPfHRpB5Min57I5bZcooin66hPvCOn0S4aZE4mX0cus8EhU6sGA0J3IPQYmx5twwjxGAuDBYMB+ThlWBgDjHiHTjxxgCwQ5uZBVlsNP8+Pwg8N3hsNM/wCd+VO6JbxNaUFOaTK+5tkzxMNNQhCetw/HLtivT60qjf8AV5o0cX/ob3DgN4oZ91YmXElk+J/q9v8AWKUf5w0WszI1OU83t/Z2Rr98ZXPpdPQVHdEXI7SYimHMJgRokc20pgnUy6gAoDnE26nCilxvI03bi/S64M3MQlOI0NQcgzpvhNrKZXL1MRNPb9bj+eyH6U6T+k5ntRTn7OuOnjqZpWLDZ6XzhNm9Umijc6TdQCorJ1JihnmJREaAPCnV3wprPKRFjOlHCeHzCc6727obC+5SOWrqX6Pd039KUJxc6/8AsWQh8SFBJESwecnykSiS+JG9OtmrHxXzPxn+H1nCG6Mi0gyWafpA7cJs1biqgGKoUuwapa0AeyKp5rmCfpG5/wB3KNwtKgm4b/UNe+Ah+MU1Zvyfo43esnSPJp6ONXdlFZKvJe4I4bp7ZDerkYByEBAd4CGQgO8IsLVRuozJK1Nhk9MKjExq/JHGYmT7AEahnvAa9UPxYQdWXJuGarPoK0u+weoCUwD1gIBXsrClrM2pHoabSqEen6ZTnTVRuodNTYOQ10xfVEPwHeA8QhpgjF1Zs284Tw5gn/SDQwIrb6nAMgPlvqEOk7FS9T1yfVUGOyPyMPZ51X4ucZvEzoyXKQYU40c2jWXqconMHZD/AGR+8AH3QgbRj9HNP3kc/gIRcfkaJjL46tH0Z+YqkQNoTcyNQW0fuG9/5Ykf/uzfzGM1tsxUl8wI3U5l29s98aw1dOvtA56mnqUleaIhM0OSGiPIpCwKxrcysPbwwIGhsVSDApDJHWLCmsJwwMeC3+yC9gJHXOwIKC+JDMpcSHKCUO4DtI0Kg4hGDpp4kUACjpRT0cC2LD5BsnAGBNNTk4AFkk4AxIUIrycEMeGiHyJwsX8ISqMLFNDDEIYYaqekCFlBhKFcq9kPG6XJwmUkOGf6uECBOThiyAIZSJKXuYZNWzh4pq7fbOet0vcFR8aQk1Xjg1cN7nfo6j9F1ZOYnWZopsudxZGLnmR5FSB7lJlqZKYcanYOYp7bdTmKlAviG6MiarYkXOykw1dwT60cVTKJ2qKnGxqpggY8dXWEyOOgcvO4VhMm6OiLyiePUhhKwrUY9fgBGAEOMWYhr8GA3VAAeC34ADx6CgNIERpAAYDQUTx4DQWAAqwxnWmJtrFj5h66SYqF+zQ34RoigRUbdsvOEjmDf6Vqqn7yD+fGKsNeRh2jp75vtZJHjfYO3mTZQpu5QtI+jp7TuNcw26Zz3zdKoBvz3h1R8yLITFRu8ZTBNQmwogt7jAav+EfWKXzmXzCXtHCibRW+impzQ4lDq74KW2xrqfFFcnEqnkwU/oNQ6R+cY2GUcqbwAwCG+gRWXUptw3/XJo7ueyUpPfdDKNYRct0+UTTIT6puHcMSSU5l/o3DNJX6xR/DKLZxXMilsjUcfrDhwr/aVEfui8yizCjOX6wmncOrslLuG5xypvGLm2mkr/q7Nk09bZCpvfxh1cTcOCKYhDk+sH3RWxGUilupK8bytVwo32D+t+d2cV1Bphy8jdvtnvDeKXoxqloAxJO7T2/Rjd8IxoJkpL5wdv8AS9GGUty4WdYYeE4UT2v7oDF0aqN27c7xx80bZL6w8IqjV1hqJftSgb7wizSduznCardw49FRQpS7zV4h1xaRLIaaGtA4vqJs29zpGTMAj7xzrFfODzbTeJnS384saIrKW6aepydmc5z7JjXqgXrGo5RDzqxThmzWmjh5fO3THZMpwHqAMhp2wAcG/wCUSZ6xonkjz/ZLRIKfvILF/wCMY4z0GGw9Llj1E/8A3pd/eRUKHxMEdwf5QdtiaB3an0U6l5vesUPxjg7RG51PSZZdx9FNm/xOBf8Aij1/h5/3Y/yc2t8WjvlJxhp/ZD7g/CGEzPiJnw+fdH7oEqin/D7svuABiKtLMPN8jezDmau3UU8QAY/U3J45Hy/MrE75HWjucaV3Cs0k9ozyh1Im6EwbvE0wOJXImHDyHK6OGYR6wEQ3ZRp+lTyTdKc7xbYKWoVtVPVlhTcYhgJyJC1TwzGEKABjCAFCgAPeYYz7/JhT1vLrVvbLvE3GsOJPebmKpRMoJHCoGJWphEFKgOdLvCsdvaRl7bhJ7UJ2YmLJKbHZh+jqDpMpiqqkSE6+xeKJ7wGEK1oAhXhHw3yHyWo0+uyhb/j0erpqNOrRf8nFNnPIwnk8nEqtp+nEnJJSM0HibgygAGKc4k1cQ3lED7IiNNrKlRy0J5oJt/J9L9j3Lx4SZExgM3RbuBMDdo2VTMoUCmGhQATkEQAd8bFoyszJ/wDM5J5nOLLnsu7nWqaw1RKs5PiIuxUSUEtKhfAuKYaAACoIjXMYhtOU08zaQNG7aVzB2k4NaRym6VRvp3E11kjikY9LtDbrojUwFqG6OZfK161R0trWfr9jSWmSgmzoc6CgnIprapCk5xS3aH76hXLsGKGkwtOlaglwVVZa1WNdLe2SCYta9tANlXIIu6xWxMFuJzkKao3SqCFaBuEa1pUQ+ENnjP8ApDzgzbnWdERC6mZa4lv5w0AcxDKtB3BlxjxYVOnu1c9zS1+insndW3Monbu0ks0tzNSykvI9mGogndcXj8mYiQifIQyAwAFAEAqI7qxJ/pFpql7ZJ4rZWWOL5RMZNFusU4DxvcsanuGGEys23Z6WLNPBxcWdGc64i4WMqJhTROBsx3phQggFACpSiAVEI1JN5I18JgzcN1TErdKisUbtN+QGrTuCO+pWpxjBYJ7L79f7niwg+7e27MJkZ7fs5edRSyDeYSpq8eOlGqxaXVzGMBxMbMRAgiIAFwBpXMaBR+lKLXuHc6nlq5Pq7uZKAZO8Wid8G6xSELUREQAKAFRzEwZcIs+ic7ic6L2643llXCMxxFirDQyhzGrUldoTGEwgPCnbEjpJmkrl8jevFHhCFaTRpiLJusQW6hjXU1DlHMoFMYomKG8pRpFPWf3bKCX/ACEdOnT5M7sG5/R9wlNHiaqTKYJg3xzJiBEli0FMt7gJgNQKBQAEK7hjW2z5SaM3amp3yTA170lQAAApArkHEuYQZRwnMJRVvMJORJkUVHTgzHFaVLz7m2XmhkI1EOvqiIsYpL3kjdPJHNMWTqpqotXGqqkUIpUCKHBMwVEoqAcQGlKDUKlMAhOq1i1UnVlGzRtRoqjSVJv+CBtJaSds02Vl7JsyJTCalOZw+UqKrdCoAUSBSlRC/dMI0LdrdMI0irS+Zy+wdl3CjyzZJmrL1l02qKyggS+DhuUKiICAgKhymERLeGgiFN0aHPG8kZncPJfMHZpw4s0LWXlI1UUIRMhDGKoIgQQARExRoYa7OQZjGV6anSkvsnY2zbf5QlME11nDw2YqgmdMwCA9IDHMBgHqKA8Y6dC4aiSoRXk99zk1UJxqdV7tLYgppayeWseedJ48Ida6JUSolEiDUg0qCZMxDcAiYaiNN5eaNwc2u0eWgUSnFpLPzgkySbkalMzWKJDEKGVypigACIjuABHKtYoEmdp2TmBHFsLMKvWh2omK1UWwBNeuiRUo76ABRAADiOdMxjRrYz/R5Y9OWS//ADeJOJxMGZHjhrrQ4bQDhsgdQa3zVAQAChWhRGoBQR9zVrTKUKNOD/Zxa3+zzNO601Kba/dMjJNbGy8rmE4T8xuHUgmCaaeouDExTYe0BjZ0GpjGCla5xWi+UBZNwnM7VyuVvTW3nqajW84KAt5UnQU06GyvAAABhKUDCYwiAmKGYOpvLpfL7GWXnbdM+tzLXTOFrxqGw1ClLQo5BUDVoABxyiClGiHR48kdnbdt5wrJ5URw5b2lKstfHFSvqGEhhqBLwFEAAMrpgoFaVl0vj2lXqKW7av8AbXpmlPr36UbcXX+5OaLrV2csHo8eyeYW/e2adOJwCyLpvLxeLrFFEgCFwqZwEBEpgEaVAChmFYitPGl2xcwsBZqTt9J6VoJl+kF50oo3Bu9RbCkuAqmagBTgUoiQAEC5iIRvkus/Ze2li0mbzR4kaQJFI4l7VQwYq10BEhrtAAomDLM9aGGohWMub6A9Ffng6c8sGRwtjbKb6YLHIjXcUChQhigG4aCPCo0AR8yjV0tXVy1LTTTvZNHqUtDVlS6bexdtHmmTRHL7Nt7NtNI8qSSlDdBi2dTJwRtrVEi8oQDiW8FRoNAyEohERai00rmE8l9p5XPG8wety4Khk24kQMVM5jEUKFTVKOIYAG9nvCgZxoNnJPZOzbP5HZuVS9JvyaOqogN8C7qGEoD8YzDTTbrR2zcS+Xzh43aOJgoDVFYt0BSE4gUBNkAGKAiF4ByAKiAhSg5/H0oT1fUxdt7/AO5l8jQqR07pxttYsZdItnz2bdt0NIcgk84mbNcqykweA3cJPDFukUKQ45JloFApSgBQRib0Eap+j84FO0CU7VJNjJrTRFwK5HJsFE1SqCIiIFvCUM6BdGOHZjbxnaBwknL3msInMN4xd2QCGQ8QqAgA7o618kyYqOLLzVmopeIk8vJl40EAr4VpHb8z8BH4/TuvTezfH8nH8fr516sYVFulY38u6BghOZBqhHyJ9Ic9f5QAVP8A7Hek1NPnqytNEvedykUPiIR8PnSeGof6wx9tv8og41fyQ7d+2VgX3vkI+Jzhx8o+1/MP5R20P8pmEt5mzyVLk/4fdHXXkx2M0Tp2TStJbyxaU7mD1wqZMyxgUI3STOZMpSpmECiIiQRERARC9TdHJUhSU1cnj7w/xD4R1zo3WZ2b0b2ZTmjwjI7tuq4RKob0qYrnC/s1ugI151BHPqGOCfJ6SeMUdEoWm0Ny9Micv0dsiEJ82WXtwAvZeAB+MVq2q+iu1kvVl7jRPJDkcFEpTKN0yHIIgNDAcgAYogOYCAhGdp2usviH/wBKJZsc75UTZ+MSshn0jnk4aSeXzhJVV6tgpqJlOolfEKlvnKUwFAcgqOWYRn4lZM4Zck1dQ7fEv4RhT2t+QiFfG6MNr3ZE/aqzk4k80e+cJW4bpEcKlKthmwlaKGKBiHEoAYo3RoYMh8Yr5ywsl6N8dgcSDFGErvbAGUihCoqYcev9kNL8De7oAFzHghlMSEIAVYVwFgLCeHBSqwW/2QrgCKcJXAhS/wBkFN+EIFuABVIA0GE0JCNYB2CmOpCYn6oOoaPQCAvJx4cPjA3e6DQANVsPEJh9P/kHxjsmwyjiV2TkjdTmEYof3AjjZYPlBMP80z4x2mgm8k8rZN5gzPhJNUi3rtcgTL1e+IbMqmxYW8yTiRI9iooOW6nKN1CHJ0eHwh4i7UT+chXJwLQDtTgoeDFeKfOKX4hEZjDxJziQzMmE3afziceWYyuYX9YcOG9/pJ3R/vAMRIvYEZs3+cUuQmA5kdkZfZuaO5pK3jt2q4KCZtYuiBACojdugG+uda7g7YcTOb2sbpn1dRpc/sc/CIobUt0+T1gn7wRLysswnlzV298h+aY2QeAxNsgGbO108U/WHFw/N2SgHwCIy1Vu5gzbpS/U3rvzqoLG83Tv4N8httQeiUKBmOVRAOMXROxdn0+UnE4IifnGTRp9+f3QxnDeybNM6cvTvn+mMsYR77uQfCKSYnNS2OY7X2RUl7PEbp7BFAKbxEQDvzpFucKavoXkMnbvL5MQVjIlUAboCJxqIVEct2YcYl9IqSaln3CbfnqrJplN6o3wN41Ao/GK9KrCSOVyckwZs1STB6mmZwbWDiBqDeyKJqFruyAIt8kpbNmcII4k0ST+lUIX3jSLO4tjq/lCTW1ibdxMDyKRpot27coqHOooHNKUM61AgZZBWGk5l/muaNFPXUA37poV0HoKTC1lqLWM02+sKvDoorKdIEylLSpaiHNCogG8ImrPEpRySNm0SyaeWfTmVsLYKEPaO1CwPHiZTVBonTkWwDnW6A59tR4xop5+32//ADRla0zt4z5RxI0lSG5pmq18De/P3wpLrSvHCmG8l7huf2qU98YZm2JfnhG88bqy+YcqkqXDLtUEtcqgYMwEOH+McY6YpE80f24d2b84OFUjpkcNzKGzw1KiADSgVCghHWaEyUxEuh/KKvphsTZu3DhJ5MGZDuyI4ZXBa3yZjQe3KIl3HTQq9H+DkNs9cfSRq+iCyUwmEwStAoodu3aKc7OqpwyEA4U7YdMPJ/l+uEUcWgdkJlslRLu7xjT13sjsXJ/SJMmTJML3UUgB8RHh1jChHc3q6nJbEg9eps0zqOFCEuVUNtBQobx38KdsYjpI07M5Xiy+yaiUwe53lN6SQdohvHqCuUUXSPpNtBpAmB5PJ8VvJ72yUpqKOAr0+IB2cYhZZY3V0yKTC4S50S0HwGOlRXJ5uTKvM1Z5aBwrNJw4VcKq7V5TO5XOhQ3FAN2UWDRnLP8A7oknTTUvkSWIsoUvSpmIe4IUtEo3Zs9XTTuE9nqh1oITUmmkQjhNPkmjdwoobtwzAWnbUfeMN8GnijoCYn/o9H9qa94Up94DHOumddx+mEqTTUPyTG94mVMP3UjfZ06UTUSZqJ3LiPwETDX74wzSgVu4tRidNJEif/F8K0jPeKuOmlN2LPoAFN5bRJPV7x9XUW2uZQohvrvHaLG0z18m8sfahxL1LjiVLLolMmaglwikOIh1c44eEZF5PrX/AEgmDzE9Ezu3vrKF/APhF00Xzb9IP07lam3rcwVWTL6pFAVKIf3fhFweS3FVis7EDZC008cSfXHE0cHPjHKW8bgAB+NYsehU7OeaQLS+fJgq3bqlbFMsU1BxARAQrUBDj1RTpMl5rs23bqelIUb3eJhH8YntEDtNPzxOFFOSdvBTKYuYcmUCjXsrUO8Iu6Oe5p4MW/8AnMPYdO1DQ6TuXhMJeoZOhzCU11RM1KAIhUBCgBkEWOXaI05fMHbxvOL7h3cxDKJ5UIAgG4dwVGMiMROeadLOPGal9KXyt24cGKbqMUoAPeKlPCNZmM+cYnyd4clyvNNT39cTOMEJTciRCzbxu4w01ElbvSLUL3gatIlm4TRunyjMns3TBFKa2lmGJ+uK/fEySezDUzKKOOvnFpGe3obJdN5MFHHKS9U/9mWt0fjDeeP5hq+GnK3H+5N/KI1jah439Hc/dAYeja+YKJ+kJ+6EBJSnqThRTlG7j/cmD8Ihpjyafo9v3ffGkmtG8+kiLmDvXEz6xchNWOiG5WLPCmmmTE2L8WgHLdNPk9uK26ST+bjNdMtsppY+yfnCVzA7R2dwmimYtB31EaAPWADv6okdRbG9tJmo3Thu7f4kYlIrTWwmEjZTBR47+UN01r171igPcPupHk7YWoTU/XMUntJhX4AED7SaacuDWX66abc8Z3P/AJQpDELXzxRT5QmT92FmS6kwU5RO5E5qRthiQplE1IOUYQLCpRjsscUgpoMQsFMnBywyQxd8HMeAvd0FHlIlgCG6PAWPAFI8O6EVYGPQFAggjSAAfnI8JeuPR4oQEgm3wEAbdAgPEIChUisOVAxE/bhkTdDpFSABqqTDTP8AnqjIUC//AHRJwn0zpnN4ABDB9w+MbA6NyfvjI1PkelzDU/rBfgYmQe8sJyOzTK8JfwX2zaiakrVT/wBnNtfeFPGKkZVOVytw3UT/ANRT46hSl6KS1VAAN2W18QixSAdXmDhn3lu9oBXLwiGtEj/TE1l+H/rWVkMXq1hqcRAfEtA7gikc8PIgNO8q1iVy+0idw+EoKZv7NQt4B3Z0MUACvrDGMo8nyfqfxR0Yox/SzR2eX89VVnhlvfSk5o+8oe+OcVB5T0dz2eJR6hikz0KU9rE3L1sNQjj6IwKe7OOnZM6TmEvbzBPmOEwUL9oK/jTvAY5VaLp7GJG86KZzrFm27NRTbaGOnzs7l4RL7gGndFMNTDKF0XtQYMCseUNBQBMIk8lJACFYGPR6AoG72x4R4QBjwmJ4m4C4HT4wzmSesJ4acLHgCb4T7hwn05XKUtLpxiekgycumCnpHH590WlZOAIlyfJxOB71LV5RKv5kU9Io4PEe5ImzUw4uS6UVS0bVRPlIzqQ2Pe+Irw66yFW7zk4mJegm3bneKN9YP0SlNzh6s6b6h7oqDRzFnRd4kvI4b7eEYDGL2cY8x+Z9H83Xqx06lT/6JlUlrJGoSaOJW3833Q5YzXFQINaXRMYBKAhuGHrN6m8eHeOG6Vx2UdpHYTRGoDsFKNKCIAAgNd+VIaO7XvJXqk0k84cNDpLXilTUpdPSlRINQNl1hEY4tU4eKKvHimK4cGxFlLoEE5+IjdAAz6gCkXCeEkfC1FPUJ9QsE0QxGav1Yohz8odOLnK3yc0l+In06l/AfvinP0NXeHT9Q0ddR5bnm0FjJo8BYWSThBM0OkzRkdcEQ8/FSTvG9oE+ZeBF0UvSIO738R4Ui1s3KaiZFE9sh6GL4xGPGuuM1Wam2RUol/PhWIix79RvrEjeemZKXS+0SuXuCkN9xvHuLyQ0CJ4aEUgTLxDSGxu/NycYxpRTT1xp65inveF0fxjYXY4iZ4yHSYmoo8aYfQv/APDHbodqmx5mu8CjXe2AgSpqQrhx7p88EvwsU0JXQgQHiEV4gKGjxQgoFhdJKGQKJFh0UIKkTk8SDKDAAcOUhyiWI8qkOk14sCQTLChip/Nw2SVhW/AB4w4cAVaE1VoRKPKYkArDygwcBpCBDQJjwFBTDykCG6EyjC5fxhoiY6YfRwuBOUhu3Nhw4TU5SGQSNmOTtZJ/+3IFNe3GAxgKIe4wxDzBkpJ5o4l+38nMKZfqdEe4Qp4xMSs6beeSxx6jxub3KFGJ7SBKNYT84N09tvW8UvSJxHwzGMKqzidemlgypsXGHFnYOeZFIRV/9UT0udcyPKqxPZpTL3LnGJFpk6/KE+tFCYuotEpcDHnVVkenQd2b1Zt1rkrOn9FzYclGKbYScJpuEk1OYfZNF3fJau4P6h/5RNL6OTWU7PMSNBiGghggBGkbnAKQIGhIBrBijAAaD0GEimg5YADlgsAaPXuyAADjEBaNLEZnT7ym8QpE7eGImefqZ4CrHJ8pLh3G/MuFAvuCn3x9JrHTVvNLF2feJszlOrLW5jGvAN4cMM93WEfN9Uur2gep+o8XL4YhqfCPo3oEcy+YaI7KOMRI5yS8iKhbwVKKZzFp3jdD3xPd6N6r7FkS+vvG/Kp3/wDfGD7hpCzC1E0buMN5fO3OW6U2Q4Q9eeYh8eyLKLBmp82T90IbqyJmp6NO59WKVzkVg6M5xPnCfVyCHJZomn/9O/4CAxDrWbxPnLntGL+MRzmzSil9PDSVJ7Rah8chh3kGEC2japNmn8ommEQ+zyimXxgUZpK5gpiJpy9wc/OMW6cTU45DlGazGwcvcJ4biVpXFi7RS1C97hAPhEVLbEM5Hi+Z252h1edtDTLxhdR+0Cgv0m147NRTEUl5PV2VBC72U3b4O3fpy9wd4zcKpHOnhmKbMDdXWGUY68d2wxElJfOCJGb1LtXqHyptAA0HwCK3PLVeUAzUJ5jb2XmCV3aK6Mcg+FAD4iHfFwqi6Z0MfSH5rT/rav7NEoHOYezMIQC3U8tAmdupI5hLGh+drSZQFXvEoiHxjmhPTvpkkamJajQOR23Js6xJ5sAnr2JmIIAHZfi76PvKBs/byYeY1LL2gkUwy5OaNSU2hpkchhrDlV7Sem/SM38vBvrnk9z3D+aeMlv3XBM4+bMgmXmOeS+cf7E4SdXS7z3Dga6FaBnd4x9PPLPbax5P9sMNP0TdJQv2ViDHywUMomp049P4+eKyicmphdnULfyt7JKcmpY2fk9bDM0EPiqGUMba+UdZ+0lm3Ejk8nnDRw7LhmM6TRAhExEBNQSHMIiIAAbqb891eaUw5T0f2uMKCVT24+hXzuocMP8A6OD8KkbHZfSe4s+4I8k80mcscETFMrhi4O3UKQ1Lxb6ZymoNAqFaDQIsK2my0jh5LJg3tpPSOJOZRSXrFfL32h1AAqh09vZMYMjDvMGQ1AY59Lie3CKimHGX+Jzl5pf8Dp6OFLh/9n0i8kLynrF2bZzVvpY0sTNu4VM3asSzKaOCARoilyYEPeAAABvBmNREQqI5jHQzfTB5NelO0DIZ/pvlirWz6iUyl6K08DD1gLxcQTHGphCuQV3GHqj4upO1E08PE6+kPH8h7oVTdOPpD/vD1UyzyjnqV4VN0rS+zr/Rgffif6YtDaln5rOGWk+zSqpm/pk5skc5S1DIoXsuGQUqIBXri1SbSNYe08jbzCXW0k5iO0QUKZGYIiJahwARpkPXH54Amjxv6N4qQ/RMVQ1fvgxJ/OE/RzA/2ilH7wGOLoRtZMbqOMbH2BtfpXcSfSZNZozto0mD2X6xLW6yxkVASQGgCBCkAoFNUAGoAAjTMRDIc8bTRmmoRwzcEv58oioAHGo51Eo1Gob6794x8yCWutAnyfnBI5PVMzQH/gr8YcN7bzxupiJ+bzH/AGjFIfuAI+g0vylDTwUemm7Wb/g8urop1XfI+p9ktIE0sm8ZTCXqFdJS/EM3ZrKKC3SOcolExEwMAFEK1qAcBDKoiDlfSLNFLFzCyDiWJKqzV5r0wmRrwOHSmNihfKAXaANACmQFAApQI+XaWli1jf0acsJ/ZonIP8KgfAIdo6Y7WJ/OHIf2XzpP3XVaBFv5HRVZ5zpbma0laCspH0+snp8nGj+zbezH6Ht57LZfipo3XB0HBEFD3lEwpkoAjWhTCUKUARoFRmZF5U+huT+eE9UcS/zkmGNLXEtfppkNQAzKmRUgjQBqJDZ5bqBHzAaaU7cJ8oo4mBPZ87O6Z7g2lBDOHyenG3ifo/Op75hKXEmyx73WG0mcAoG7OMKtX4+o28Wr8nRTp1oLd8H1MZeV5ZSYPCN5Fo7mrpoRjq5Zlq4NLpaCCaZEnAlVMmFRvCYCCAUECiI5Q9ktLEs/RiWSPSfIFbVTCT3zN5hikKc4moYwHAaAACYArdClAChQpSPms28pHSBL/SM5ncIbnFmCYhTOo7TXhlx4xIE8rO1ifpHE1S/szMlP76RYqnL4yKsk/wD7Mai1UndM74thbGYWznjieP7iRDpg3btUVKptm5QECkLUAERERMYRoGYjlQAALbOtJtjbWSAn6WWXmBZ+3Z4KLyXqEBJQShQonAxyiAAI5gAGyEewI+cX/wBry2CfzkwMT9pL2f8AwqlCHTfyvbSfOKEJ/aSkn/A4z90eg9X8bOEVuseLXTON6TVRvazvyfRKyml+WWfsv5rndl1Z09liiriTG2BTSUOQxRA94QEpAEw5lAw0HdUAEeYrc6UtIlm5JNdGkrcS88qVnzeeGUWRMdcq6QIGKUu1cwzGSKJiiUQMBjhSgxioeV1OPnFJV9qVrB/+cH74q1ptPv6QTBxMHDiX33FLxStViBkABQKiNKgHhFQrfFZSc/1b/wAP7QujrIpJLg+lWjHyvdD+kSxbdlpktJLJFai8qi4a6uoS6JziVJRmoF6lAEtBLtAYMwCgVtE20jOHFpJlaDHmrSSJYSLdROYN8Q6ZCBfVOipUC3hEwgAGvCAAIgAiIB8jV9KLNS/8jaHOfpYx6+FQy8BiIXtu4cKYijg/OvF2hoWm6meVI8zpaClWc6Unv6Pa0tWtCFqi3PrZbfTNLHli5xOLJzu0UycN2aijcqzVIiZjhkADW6YQEchEAEabgGOTHVjpxpAmB55pEnjt64OUSoplWELpB3hlkUB7K0+EcvSjS/aCVzBKYOJ5MHurmxCpuHyihDAHACGESgHYAUjXmXlfWXbt0k3FiJwZbpGTdIAFewDGrSPovh9ToKEGpv8A5PJ+XnqtRaNFGqsbKS+zdxnK1DkSvCpdNnmNO/8AIZb6R1L5Hs7VTnE1kZ0z8q3FYpvVumKHxxBHP1Y4HL5VFi3Ch3DiRzhvu2TFSUu59ZT9VQyDjXcEdQaCv8oN5MFiLDtWFofPstnuI4M8FGQLuL4CucUzYiIGKYMMSZAOQgICFQhf1D8lp6uk6NJ5X/6OH47T6inXU5rg+g4HgQNHJ8v/AMpL5KD/AJNO3E1b7v1izz9IPeKVPjE2l5f3kpqJ4n+dyXpF/bIqp3e+8UI/PfxmfRvWWfD/AOBr/lJHGH5IFsifSryxP6158iFPGPi0dP5YT+0Av8QBH018uryrtA+lfyb5xY/R/pMlM7nDuZSpZNm1UEVDETeJqHNQQDIAIIj2R86bI2YnFtLSS+zcjZndzB2pdTTLluzMY1a0AAATCO6gU3xvbo07M2oPrbnSnk+yWz84nDv9JGbR23aNzmK3cFBQDqHMBQPdNUpgLtDQcqiFQCOkUH8wk7NvI1LLkVZNygm3KiZFIAIFRugka6UtKiAATIQ3bxCKJK7CyOx8jlVk5W3cOFZwYU5lOGdTnKomUt8BOYokBMBE1AEQDIMhGJlZVTU1ZXL027siRlDci4xRPdALojeGpDAAZ5hmI0jwK+oeex9DS0+UFciHGkOR6wr/AEOdoqQw86Xt76Q3qFNQw8B4jSsTRLczRu4ImzlaWK4REpSunBECU5wGEpa1qYmQAI0qEVVC0biaKYc0s+0OQhgKVSdMw3jkGGY4DezDKgjnWgwtM2ak4eHcTDCVe4KmqpqGwxoXK8QCjUCgI0ERAcx3xzT1MjeGkgyysJgopI5nZu1EwcTB9MG6qmrqbaBalNsJgYB2a0AAAAEBpQM6xygGHhkU6d3a69wb65h3cM46Msq+mijhwnOEzuCSRwKZiot6uDDS8USCNMhC6NQyyioaf7CM5HMGVrJOmkRvNqpvCpluXHYABimoFaYhRNX2iiOYmh6WpvZirQxMdMMAY8eOH7SETb49E5WKBhqR4SJw3MKkE5SHcEL0SgmGnCYipCRhUhBYVOSCGLCZQgw7oBgGCCgCkeEKx66r1QAFNiQQRUgxMSAEVIAEzQUBUCFBCkBAKx6/2QBjwIG6oKcIAYDIdYmjRun86sCfvyCPooDfDT1foEKCfuCn3AEfPuxbTzhbiRM0/nZk2L/8UtfhH0OdJqbf1h+//GEznqPcrsykEjeco4l6RzetmQ/vKIREDZVmn+rvHqXs4wnD3G3e+LenL1FOUw4VNKVPo4ZjcoLmXTBumfV3BD3PWLmbvpFXmloLUSu9hy9kf/vlA++NZfSjk+UTMQkMELDN5opiKM8X7vvgxC5i/wCmGkSaKEbyuzaTg5zfNrDTxEaAHviyyCwOki0HKWknCUvSPzk25hVUp1bgAvvNG5SewTNumTkyJE9VMoB76RYm0mbt0+Tbkh2Jc/ooVldGEjkaZFNT1txleUcbY5ceoK14Bw4xeNQw0+gQhObdqGXhSJEjbDhNUsNdpFylT82Gpybc5ye1ne8Yzq1E9Tby86id8h8QE7vv/lG1PmSbhufETJcPzo5z0zu/M7hJPmEVMPvLuAe2g1hXLTK9PrQJuG6TdRT54De6tPvGJufTFOVppN/2Ye6m/wCEZDN5uo4cS9m321XDpMv1qiIU94xedJTvU55qesEVOk3C8YuQUG9TfGd9y0tmiqaQrVauzVmGwTV0Tm2vzxGLj5Ocj1OycnTcc9wjrjjrvqGEwgPdWkY9bpNxOG7eTt08U8weIN8P2BOHwGkdAWUmn6Nt9T833zkTBMu1S6ABSm7sjGrLg1prY1VRk4b8oncOj6sJiybqcpq/P50U5rpGnmsYakvSOl6t7P3gEWRnatu8/qZ0vrGAQiGW7oXVapp/N8yIOcLp+kUUvw9mM6+j2CRmFvZ9PNTO3k/JHOYOUMXh2QxLuLO/mcvZy88wcPEm7cnOUUNQPz2b4xC2k4mmkh5qbO+lJG5tkyhaC4EMr4h1dQD7odBKXDxQik4eKuzk2ilMYRIQR4gWtK9sPeT+iiGaRgV5pZ+XydPEbp3z9JQ281PuCIyar8+J6ZqYaZ1IoE+nCaaZ1FFLl33RdNjwRU7VPVHDgjdv09o3tZ5e6Nb0BSZvK/ODhP0pGfKe0JzAEYe1Oo8nGJic8176vXHQegj5RK7QPOhiNmt7uExjfdGlyanaW60Z8SYH9hFMvwEafxZeMc8Wwd65aSYOOhjCUv2Rp7so32fK4cwdqdEhv7of4RzU8cKPHjhToHUE3vGsL1YKLWWxtHk9DydoHCnQK3L4coI/G77ojND1pfM9tPlClxKYJnRUNwqOZRHxrnvzh7oLPq8rtAn65SfADxm7AjhxNEmad8hzrEKUxa15wdUS9lsdShF3NZ0gPk2etqN7hCJFOa6XojWtP5RcdB8hUb2DaKcw6pjrKfXUMJuPfGX6Sl9YeJS9vcJraxC3b3ANo3wrGqP57+h+jdpq6lyYTNROXy9Mu8yqhroGp1AFRGnCNUjypkpZJDzpaie2oTTLhHKEraqFKAXkkx2xyDO8brHMCxJOrOS/bU1dVI/rIrHJ8KiET8hlicrlbWXp8xoiBfrDQKiPaIiaow8Ww/o4cyUUlCQOE3BNXnD3b+kMB/vCJidtZgo3Sby+YapcNtGMiBxNl3hTOJ1q3TxMSEXZE1IhF+RTUWFqE1OTnDT7TUR/4t8SKbO0Hzk0bnP7LWl7v2hiYKmnDtNFOEk5BYr/AJvnCn/Tlz6rcNn3j98D5reJ8o8nCrj2TJlIH8MWQqScMZyfDT5OCRcH3FfeCnt4cc8eVLMsNnZ+Vp/1t0qsbuTIIV8BUL8fHfXi3PjnrTkzUnlsJPyZzpS9qpeL6wqHLUPECBEU3dm0+5F7lFu1G9l2Uj1MhNXZpt7xt+RAAeO+sIoTpOKCk8nCnpGaSX2qwoBJ4p6NQhI0nHIKfZ6NLQnDPD5SJ2SAmopiJ8w5vujGRGeYmJiE2Ojd+Ma7KSqS+y5HCly+kxFY3eYtQHvrSMelhvEqU2yEEkABYEU4TjtOC4uc0ARWC3e2AT3wAOIKQ0DXk6wS+MSyo8hr3Kb4E5oJfGFDBCGwgn6oKUsHNvgL/bAI9BQGkGMaCQAGqn1wMEj17vgAPCqC0IUGDlPAAZ2WMhtybzXpElU0+lwi3uGRhL/xRsKwYicZPplYqavL5gn/AFRbau9QjUAH7RCjC9nZpHapj9lofjqc8SeJ8xWhr3dkIe6gwS1aHyiXzD/Z3F0xv2ahRKP/AAwksv5wk7SaJ7ZzlDaL0ah/OJR4l50k5PXVRum9oQ3fdFowqLCdv3I6xR8NOYStTYOyeCUvcIj+IBGDWyl+r2kmfyfCOdwopdLuLUa5dVRAR8Y3GS4jO1iuGn/rBiRb6yhP8YqGl2yqiin6SM9tK9dWu9AeA+O4YZ16dxyMkRT5QkaNYaZN5fNGWH86bDU+1/jGbnXUxOTickqjzESUTvkuG2btN/Z2w2zvUcouJ08Qfz3QZQuHFLsNbZOcJmlbi4R63LtF9YN14A6+AgGcXID4kI8OpSdGbTBKaPX+2AMMeKMSzIKJYOUI8fjHinibFBRGsCTfAG3wUg4cUgBcFgWwfGDKBAI+kij0NOw66CanzcRExlmuJ4eHFjKVNROGx04D04Sx7olGmFktTbqvGd85CFvKJm3l7e6IZo7Ub8nic/Z2er8jGsJoJqfn8/GKtM7IN1HB1Gah2983NugJDduY5cct0clfSZbo+h0PzkIQdPW+PpkPZ1vK5xaCWM5w8O0aOHSaazgqd/CIYabuIiNA7AGsW9zYaVy+cHl+G4dkxLrdQtQIcOI7s6RHSqzDdm4xFFMVXnFvFAAKIbh76xrTY+uN2jxT6Ml3v4/dHO9LweV8n8lpJ1E9Je1vaKS4kvmdNJum3wiHL8aZj78/CKValLDeYnrlD+QxrtsGXydo45+0JffmH3Rm9qmesMyKJ89La+sHGsdPT7D52NXKpcqxIdJDEYmP0f2YfoGjmPUiP0jxVp6XzHaBlPOg4MKbgxt1ApSveEWdMIi7Zs9cs+45O+dIoLF+zmNO8MoDePJYUg5P7MEUCI2yr1SYSdu4557t03eXL7okFR5SExT7XYauR5M8ZjpALhqN1O8saO4V+bjO9JCXyNJRPoLAXwEBCOrSyxqI8/XL+0ymAjAg2hNqtiRIELH0UT5p9o1FmnAajEiCUGuRZORGg0w4GmHEiKcJar3wANMYISUVh+LODebIgCLvd0HJiRLkYJw4KgmnFiuRaGsQ4xPm1IcuFW6cMbyiimHAMOTlIcpJQZBGFjF5OABEwYcInPB1TQnAAomELF/GEiBhw4TCAA8eIphqR6Gyh+UhoCaA/KJKeoYhi95TAID7wjU3iKal9TD2DmHZ7B3h7soyET8mT977v5RugNcRP6/4xdiJPFmIWjkqkjmh2e3hekRN6xB7ewawizd8pGn2xsspOJfht0771vVREvFXrJ4hmHdTflGRkDDU6fOHndGg0EPAQEKbwpHlainiz1dPXygi5S93Fqlj6M5l7v8Aci1S15HnVEetSqGoWfm2rqEUjaWrxOaSdJxh3zlombx3CMc6yp5zFI1/RrONY/otRS5i83v/AMY4neM7na4danYsoj83AR5wmomodNTnkNd8YEho6U8jxZRx7QSwpcgkBeCAgMWAAeUzjwF6oEArAUhS73x4oQWClCAk8fdEXNgxGav1RiTEvXDJ+XEbnT9eLLOV7UpavbCZp/8AWhN+9Q34x2B5Ocy1jRfJPlFzV1HKJrud0QWMOfbtl90cl6QUsO3Ezw/pE1P/AIYV+6Nk0Gy/zhZNXDT20nyhb24SVIUchCmWZuMY54SOiVPqwR3LLFU1GaSiahFSHLsmL0qUhyKkc+yNSeSu5q9oHrRIn7a+HXzTVAd3VEpaHSpbCzbc7hNVu7IQt664RAB95aUh9WJyvTuPBtht0U+3xZo31SYS9Q/ycomKW9TlKlyp0hEomHsCsRch0oOJgzbvHkrITWEwU+TqGHf9YB++LAW2kjUTw3F9Ih6G5RuKgFp3AI/CNaVaMJ3Zz1tLOcbImGZVHDNJwpzzpkMYt3miIVGDHaJqfNkhFrPZW8/V5o3V9m9QS+AgFIeFVTUhTnlK5pCGEUiOXkzNx83DFWzDdTlE4n4AQrEl5FTWs0on6NTb+qP4RATiTvGbiXzDnkSmDcxu4Df4xpF0IhbWJ/0Or+yUIp+6JR/AYipG8bGlOrhO5T9Nlk29tNH9o7HvHB25JnL3DcqydBFI9LxDAA5DQwFGg76U4x81nPk36YP1hvYtw7R+kb0UTN2lEBERDMKV7Q4R9S7VkxE3afrpqF+AxlNgh/0XbpqKdG7d7uuNqeonS8TKdLOW58+B0DaXMP8A/dvOz3OkmzOIfABiNmGizSBK/wDWFh5w3/tGage7Zj6eWUtU8sXODqbasvcemR9XqMX8YtekvSRZtOTpSdOzbi0uulxrrdQqYNxLmUcTIxDVEaCAjSmYcI64ax/qMZadR4R8e3dl54z/AFiTzBL6zcwD7qBEUcjdP9YTOQ/qmqA+4c4+iU/nmkSeJupWnLzkaKmDV9eYtXLghOrFIQAHqqJRMIcawC9g5haBvhzSx9jDku+jMxEm3QMzZHDh2ccov8xEfjXPnWcGanKJpwqUrfDjueZ6KNG8ncE/SzQ23VOrtYzEyYJGABAN4HKYBzAKCJR6goERE20U+TuoniONGcwaEOb+rzbDOUfsrGy7Bi1qlIh0MTik6acCm2TUjqSbaFtBal/zeztKyOfm/KMfx2im3d9Yqy+gew+HiM5hap2c9Slw2qRA35c6g5cfujWNeJm6TMHFjBSsf2kb+h5LijiXkcJzSYNFTmH9eKkkS4G4aGoNabwHLqiHmnk7zSX3/N9rJO9P0U9YJfr1UARCL6sZAqZjBmECVipGtBoNnmHiOJ5L0lT81MpTH8KgcQCnaEQE40cWgkdzETPcPtFU1dXDN9oomKHj7opTiJ0yrNxnjhQjNviuD81NNMoCc13ayDsABHuCDnmE4+kv7V7aTDj1cYudlbG28l8waWksvPbPkfNDHUbrN5gcVUjGTMmahToAXMpzFEBqNTb6ZxRZi8eN3jhnMP1husdFbaKIlOUxinARLkNBA2YZeAgMPPIhcgOnk4cJnTU5hy3bpU6ZfkIZaq49uFvPSno1PV74BGYRaLG+Ap9H+7Agkp9Gf4xaGsotA4b6wnZOdnS9YstWEDBwEKFzAcswqEILy2eN+UUs3NUvaNL1g+8oQmS4ZFeBJx9HAGSUh6tME26mG8+Tn9VQokH+KkCEwb/sv3g/nCFiR4pwAlUiaRb65837XDdD89mJhq+ueb1cIhb167lTrr4Rd7jaKsYYIY6n0h/q8PdEi6bh+fz8YbAmnBsJLEQBRSDEXU9uF7icLFI3hZBuAm4hUHeHyn/OCUbfSwbDZp/OfvQs39mqiHK7UU+cP+91gID8BjrDyNJGzl8vndsHDdI7tVYJa1WMUKpEugZQCjvC9eLXruhHKKZGan9YJHXvk3ppy/Rm3UbqXyKzZxtFptDcKFR7gKId49eUcusn28nVp1lOxvjssreOGiibh63O3UO4TKzdGbpmGlQFQhOeAjWgD2xEzZOaeeEnkrUsujrBtrWJTVwdxdEw8sUBMFShkI55b4jUpkprC31Uyl8K5j2iBgGEVZuom4bpqKXCItzuDG6ZRONCj4UNmH45/Os96MLBprIU3jzzw3k8vcOyGBS8+fOATSOQczkTADlvBvARoA5ANKQkMib+dJq4lbxJvM5m1QLri3K6ugYoFEqZCiAkARKJqiNBEQEcqQ417DbuE1FCbFxE3sioN09Kdhr3bTjDRtM3CijvEnDJ23I4wUyt06KIjeEMJQwiN4QKAZCAUHtjNmqTHjiWTBORy+Tt7SOG55YVJNR8VEBXWImAhdGo5ZgUajUBAM+uAtvKJW80f2lTeJnVd6iDrELvxG4gZPINw5GERDIa5cYUWefjid1Pf39cDbQcOw9o/X80uCmL2iS6FPEQiaPmjGvHJHLq5U/pL/57YSFGAWFTbhIVFI9w89ih04LdGEirwoVeALhTwQpYUOtBRWTgGJGLCd0YXEycJCCYwAJCCgwUVFIWEEwhMUoAAFSETqw5FPk4bnLAAXHgSrR4pIEycAHsVKPYqUEMSEBTgAteiJxL2+lCy7yYKXGjeZN1FlOBCAcBEwjuAA3jXKPok2Vl80TJMGbhJw3VLeTWTMByHAekUQyEB7O2Pl2goo311RPmERPtF7Qp38Y+gPketFLQaC5I4Ucfqjh2zNe30KqYwfA8Bx1OTUkmqdCJpxIpSrEiZZyNm3+ch4CLNOKRiyDTlmHC+qfs4l8NPqggpxfaQRhkYSEkSaicJRLVwI48NzDEqcqcNVsOACMcYmGevMujHKvlFLaxaBpL8T0JTrGLxKIjdCvgEdUzdwm3bnjjPTJNm7jSg7w9vV2qCKxuBTheGgdwGCvf3xnM0Rn7Y2p6QLHy/n67MCXu4hi1p21EPdFx0mu9YtY7cJ8zky+4BH8YzC08+8x24svaRNmd2STmVcGRKagnERKAAA0pWgCMW15M3FoLk4eM9UVd0WMjeA9yvCoZDTsiSkyQ0fypOcW8lSinMZYjra9lM5Q+Jyj3hG0Agmo8P+cuEYTYyaKSO3knUcPCJNHGsImUUMAEqCIqgAiIhnydRDqAYsM88oOybNRw3kesTU6RhTvJpmTSrXOhzBQwAPEKhGNRZG8ODUlE02/KQVN6opcTbxz8naDTJbiaJTDXG8nliSgXUSlrikEajWtRNllULoBGwMbQKM+T1ch9n1h38N3DrjA2LHMtYbszvFFNgkUiYOlHCh8RTpc2H01tA8mCerqXCELtXS7vGu+K+Z4mmpyikJsPESVNDBdbk4az+0Mrk7c7yYTBJukXnGN9wBQREewM4zSe6UHE4vs7Nsz4J6csYogc2XV0QDtpFwhl5Cc0Pbe6QpXK78vbuCKu7t7DKYNj60Y24tI8mjj5Qp0h2S7i1hlaTWG84O3celPyhuuo9fWMFl8peKJnmCbe+klzlPV/PVvjtp0Uluc6qSzLJ5ybyNmRwptquOaX1SbxEfHKOj9Ah/8A7lZ3iadzzhMlzGvbzXCAX3ZjHIi6ziYPCJ4d+4YEy9X/ADHiIx2Voplykn0V2aZuE7h9VcODFy3nOXMe8IUoYl3lJ7je0sxTZyOYTB4pc1duooYxuoAGsc5JTRmmph6wTY2ecHD+cbNpjmGr6O5wn/tCJG/+8UKUfgIxyuCyianpIFDJBTqYHVOgd8m4UmrPEIfFRSMXxMJfx+MVuzjRNO3Evl/zpXV5T2bgmHPsyimeT9OnEr0iMv8AZ3rdVqbqqYSmINAHfVMACvXGqsZM4l+nBXEuaodq4eFMXIbhgKWgdwif3xk4YyOqFa8JJ/QxnwecNJCTdTb1cpzeIhdr7xjSCNVLQaWJFK3G3L7KS/zgoX/rKmymAfZEB+0MZrLPlGkjEU55yhe/eEf5/mkbBY1um3t5a14p6U+oJl+oVAol94xocBqBV48JoYkUh2QcPlIyJSHBlcNPDhmopHlFsSEjngKBKblIeJniPA0OUlIAHWLETOFcSJHEiFmR+UiZ+JrTRBvfR4n53RktqiaxaBX2KJ+4I1V8rz4yp5iOJo4cKdNQYwbxOqEchiLOFUmyacOykgDEhZmmOI1aMMRx9f8AHLLti82hW1ezarf6UqDX4l3eFQ98V2Tt8SYJe2YPdXOJe1KmJ5sZ+u8UW+wmUxfvUD39kaU/ZzVhoUeTgtzs+EFFTEgxY6zisj1fm4CPCEeh3JDiaEjDAgWB/tIQ0FKMODQiUYOJoBhgTTgTb4SAeEeNAAIjHiGhKDgaADwGj0J3ggwmiwFSngkEvJwYpogkcAbE5OKnb2WeeLNvWaad893ET9oSiA0+/Pti0lNykJukE1E/rw7GsJ4TUjM7ATHzpZM7PbOq0McpvZzqX4ZRbZA4xJXhqfNKe7s7ozyQm/RO3j2R4nyd7fu9Wd4S068xMHh2RcLLvMOYPZep23evL7oo6dallmve5PN2bfWPOHTblUb3vVA1DB4ViHt29TZ2bd6wmQ5D0Ld9YREA+4fhFgd4cvl51FOZkY3XkEZ3byapzxOSS9v/AF1QFNnpBzQ9wjEGdHm5QZ1YCcM5eSeN5ffZHRxtkwCJA3js+7jDnRjIvPk05RT5O3oooX1wqFA7MxqNO6Nvcy9NSVnZp3CEOnh/C7403+EY7Y1dSx9sHcrcJ7F47c3C9mAlMAdQw7HbTquaagW63FjnGIS1Fl09XeolBRRNMtL4B0i06QbhDcIUiYsNblvaRudNwpcdt/SJ7rwcDB1h90WRE2ImT6oXdrm5cIz62dkHkrmH6WWX5JVLlFm5S0vdZgAOviG6H4mMZxrLpVefs0gVP448I8IrNkbWM7QMyKJqcqT0yfEg8cosgDiQXOOpTdJ2kHKePG/GAEOMDd74ZAQxoAowYQjwGhXGDf7fjB0w5SEwHEgEVk03GH7MM66DyZLtS8nhwBUoBqflD/nhCpB5SA9KA4TQiLfp4anvibQNEbNw5TE74dzPUrOGxHgaL3ZI+uSfD6bdQS+Bsw+FYohvpE4t2jlX5Y7b+umCniUwB9yn3RmoHjuWJKWpbf0GdT1FE1Pjd+40Z86QTcJnbqcw9Sm7o1a0rfEs+99lO9+6ID+EZYoXnp/Zh2xJ6ntGbKhq7g6fqGuw5RNDq1rRRN4RwnzFfvDfEa1Wjgmj3dNUzjcmW+6HCzdNwmdNTmHTEvvA38who2UiQJ0U/aD7w/nGd8TrT3KlosVU83uGanPSWAv8P8wi0vgw4qOj1XDmk7T/AOsXi+JjBFomKkNjnyRKqvKRVLeo4knV/YmBT3RYjKcpELbA6acnd4n0J/fQI2ods1/Jx6qN6bRlDccOJBFxEaYeUhcho+jiz5SW5LJr4kLkUiJKrhwqm5i0xWJUgQoX8Ijk3kLldpxVwsPBLCghSGZXice1tPqguIdXghNZdNOGhnUHRUTU9JFXF5CNxRwpD9FsmnCpQTTgDKww4DnHDhqsrBVnMNRWgyGKXuyDpcpDe/2/GHbZOJAVIWFL/bAXBg4boACGGGgjykOTjDUC8pDUtwJC9yZ/qj90dDsjpqJkT9kPujndMMRPD9co/cP8o2htM+TIHdGhlUROOUuUxPU2im9Ua7+ym+sY5bSzs0UthiN2d9vM6uEzIloRI5CFBQp/VqJRMHWJh741UHuIn+eqn4xFujqKX+ntfhTdx4RFWMZrcdBuEjHEVMOLDKXfMhhaizryzc4O3cJ3COC641MbcqgcRMBij1BzRDeA+EN2TrDjw6sdz6LTy3TNHlzvkyRdLPzNRuoRRNS4YlDFN6o9cZZLH/Mi5yh3yhY4KiPVozsdCtZinPJW3mHzt0E3H16b/H41gQDk4p9gprhqEZ88jguGoX1fVHvrFzWTw1IUPo4NVTwlkAG+BvBAVGAi0cYa8EKCNE4Rg14IZSDgNYGADdAwDAHdDJ56M354Q8vdkNXheTPABzVpRLh24V9Q7dMxu8BUL8QAI3fyU0dYs/PW/PuvEjc3m3k9/iJfjGMaZU8O1DJx9K3UL9a4oUfhiRs3kZrpqKWol/7Nst7hMUfvLGVTyOyj4G7EkianpE7/ANaIS0qEvTUKnNE8VIifNMWt4OoQ4hGgij1xR9ITfkyKYfzf4jEGeRDs7IJuGaUwkcweskjlvJlRUMQN4hmUBAMqcYItLrcN/RzgjshP9oTAR99Ai26PBTcWPZewVRP3KGD7onFkE4dhXM6b2otJK+TeWbI42uciph/A1QhyhpNZp/riczl573OwxEPeQR+6Les1bqfNkiOcShup/VyH+sUB+A1CBIH/AAGl2kxmp+r2kbn9lQ1BEe4wANe/OJ1tbtRT0iaSvtJmp9wCFYpDyyMvcekZkP8AndEStYZun/q9w4ZH/ZqCH40+EXchwy5NfStxL1P1hNVH90Q+A1+EFm0/k7yVuE03hNtMdnOuXZTeMY2eW24l/wCp2g1gnquEyiHvCgwiraK2jP8A1hI0nBCdJFYxPgJR++C4umbLORxGf10yfEKj98ZxZ9h5vZ6v6hh/lBVNMjNRmROaWbmbQ5EwTMY1BJUApULoCNPCIxtbKRqfq8wSJfNslMYQE3gYAibjRNPCfnv4Q0ZMfOiirNuoQlyhlLxe7s690KEWTeejUvk9kwD8AziRlVmrSbbiVpt2+sJ3cZ0U1woVqBsMAqbLOlQAesItUpTE5x9ijWy7dPlFL+x6tKeGf30iSTlrdNPk0yE+78cxhpJNB0n1zzxbjSBaO0D3I2Hrx2bYogOZSoomABAB3CYah2xpjBrI5WmRNmzbkwi7Juecv2jVH4x2x0a9nG9TiZlaiw04tJZeZs5e3VIc7cTJ3TFJinJQwEKI5VMIAHCoVCsYpbiUaN7P2Pl88l9uJElOzopmmUnfSlZuo3UEtVEyqmKYh7g1AREQAaVAeEOfLu04Wkse3llj7NvFWiT1S88cJqGA5xKQpyp1DMQED1pWmQ5DHB0ztMpOOUmkwVdnvXryygqDnWtL1ab+FKZUjop0ImM6mR0zIrU2bnE41OXzxlM3F29q7VZG4X7RBEa14VAacItajq0CaZ9XU82In5xmLPDEv1lDVGnbUO7iPFAvW+ITk+ZtFNxqG4ahmA9oDWJBa0KjhPV3jxVUh/WUMOXvi1QJc0dPTY1j1HGJOJ5rD3mlRKbWFzU382o9o1iPkb6VvHh1JffI3IUTGMsYKk4AFAEQKNdwCARzbKwTUmjROTqHI9VWAqJS1Ab9OHZSgjluEeqN0A7eVyvze4TaTA5yhrCzhqTllAoImMUAABzyAd+VY6qGhnX4NacMy1Mk1Hjw7dmpi9LrveO6tK+6JVCQTBxfTw+lzdweImoHujP5Da/9G5o3nErlbFu7Srh4aZgJmAgICQDABgEB8Mt0aCXTxOJhLzt1JXKUnZ9nWFERVIXLfcMIZdl6NZfFVojwY2mWgtScJnmCcjO0cH5TWJasRNWocRujQ2fClR7Y5s0oaMLUWDca5PFG6rdwtdKsmsJxVE9414alCo1A4CIZAIU31AOndHUgcW0tAs4thpwkVnSq7SZXEvXboUD1cMt0B7BOAj8YxbT3YW2je3E7s/L5o4thJ5Y+HU5lK0yi0cEEoGAyaZBMagCocoiNRvAbMajGSoVYPFoycX9GHiFYVaFTUUw/X2bvfCj+WPJeoRvNJe9l6q3oyvG6jc5wDeIFUAomDhUMq8YK1aKYn5/xgZm4uJ9MdE7NnaTRXY+0CcrV88HlKDOZFwTYesNyFRMdM1AASnwxPdDIBNvzi6IWUnCnJpy9xc/s6B90VLQdPvLE0T6G7JJs/Jws5bKy7eStvNuC6Ok/1cxAEmNdA4goIDUwAmI1u9YiF6kX+UM0cSeYkk+mTQBbKwLrDEyiyzEXKIHKIAIFIYqbg2+tQS3Bvjna/cUHk8PY8l+i+aTBQibiR4pPaTKIe7Ia+EaNZTycpM/UIpObIS4CZXjKsUa0691Rp25jGgWb8ofQRPJOScSfSHIm7UxSG+UKA2UobMNhS6ao9VKxKyzTpofnLg7eWaSJE4VSKJjFK6ABKAcRAYWZs6M1ymelegrRNK7mHo/kSpy/OKS9ER/uxZCWTsu0T1dnZuVJEu3bqbNIod1ADcPEOqMutf5YGgex7g7N5bBJ66JzkWZL5/iIB3VEO+MG0teXd+kEvPK9Gij2RJKmw1HyzUijg4cQJePcTGvHby6oXcThjyWHSL5BWje2M4mc0k9nrFaxMHyrpZNZvQSmONTl2SmHnCYadWVOEZbNv8nfJk5p8j0WSxq3SNyxWZgEFwNuKUbwXQKGQCI3qCOXGMda6XrUSuYOHH6YTV6dwYbyboqGyIjUTFEgFGojvERrWLTZzyr9KDdw0TsXNFZriuAamULMDg3aiOyUyoXjZAJgG7Sg3aVzqDTlEk1Fv5EfkxqNyaxorcMXGZVEzTRyByHKIlMAhfGmZa07YQW8g3yY3Ho7HzNL+znTgLvdtRrtmHzxxJ26k0mnnB6ct506NXllTDeMbuERy7O6JwFYrNgc7Of8n75N6no5PPUvqzhX8a18d8Rzn/J2aA3H6u8tQ3+rMAH7wjpvHg2Mn1QsmByc6/ybOh9T9XtZatL/ALxA+X2iQC2h6T6D5Gjo7s/NHcybt1AmBXDq6CpjrK3hAQKABQAKABQN2+o5x1eLiMO0yLYlqHHKfNtES+yF0phD4mjk1jahY7NB3TM1uqN3h+ns/mvaFISVNiPHaeHfuIpIl6zEETiJR6uHwiSO3w1Dqezzf3hqPgAREiX5Y49hYl726FKIV927tGPGPfgsmKKK/NqdNYDXt2YAAV9xafyrDKREcN2/9KWXbylw4fBiJtzFHWgChgWG6NRHMKgYRGobxiQA6nJJppk+cNd9agAIlz6xEAyzABERyCG8ib6uzbt/M6sqORYFDNVnRV7lKDeAxRMAAI5AAAG8MghX2Zp7JdZDEue2bD+tU38su+Jh7Z+aWss3PbPydvivXbMUW6ZqgBhEBMOYANAC7QRpxCGJG2IolyexiAb6u8fdUK9oxYZA8mnyhSRuMJ6komVreyDEAxRABHgU9RKI8AMMTQ80YahuNN2MCmfk/aWJffxLFuz/ANnth76Bn2RU39ibUS/k5hZ960OXnYiIgPh1jH04WaJ4h8PmYg3b3VXL4Q3cNE3HJuG5Dk5piqFAQ8QEKD4x9C4bnhLUOPJ8tF5a4bqfKG50v7Qok++EDIfR/wB4P50+NY+nLuwVk5p+sWblKp/W1UAP+8UAEPfFdmHk66M5pfxLFt75/nLufvNWJwLWpPnEogpCYJqR3tOfI90fuE8Ru3esiesUxTk9wUp3AMUuZeRfJ1OTl9rFSerjJ3Lvuv0icWP8hHHRywifEjqCZ+RXaxPlJfaRkr7N37xEQ+6KlNPJO0qS/wBHL273+zWAPvr98KxpGtCRg4mUgxV1I0GbaD9JEr/XLLvSe1dy+NPhFYfWNtBL1D6xI3twnS1U4h7wCnxhNF5ohcVSAMrCizTD5PmH9U2Ql7wGkJlR/JfvibDvEMQ6cGFROEFCQQSQguORw4SMVOEwKpCahlIq432jRQ+GzmCnrlAvvMEdzeQpaRNPQ+9lbhT9UnS/dQ6SRvvrHCq6aikvcYaZz3FCFNvrzq1oFe4N8df+RkDiR6O3vnRm4b67MhcNyrJimJiAkQojQ1B3lHMQCJczjqLJnXqc0TU+chymqn9JfiitpuzU+ciTbTdP5tSLU0ZOJbyngwLJxXE5p+0hcHQqQ7iaJwyqcImw4jwXhQHHVBcmwsubDTiNVPCq7xPD9JEUvNE00zfwwXKSKzb6fJyuVu3GGc5GiIrG9qgVp8I+ZM10tPHFqJw8miaqutzBVS9vHnGAKZ7qAAdkd+abbUuJXY+avNTO4VVTBqmUud0VBugI9gVqMfNSZLJqKH1i5sKHu7Pbv8aV8YmKyNH4FrmWlhNu4RUZytZwS6F4rgoEuj7O/wB9YnJX5QEjTTInMJG9+qmUDh3c4PujM2yLN5yaicXuxWjGz9pFPlGt38QCmKmagdg7t3jDk1EiMHPgVXnc40yWkaSez8rOyl7c2MUql0FDnABvGNmO4AoABWnZSoa/ZfRjJ5GmRw4uPXF69eMXYKPZ6wh1jFNtBKpPoztxYSVyNnhJKqONYUMYL6oKBcoYd9AMYohu3eEbR+fz2Rx157bHdp1jsxEhcP8AP3cA8IZupszl/wCsOCE3c7r4UAKiO7gFe+Fn7pNNuf6sYRbm0ybe1jR48cHOjL09YwSmyMfauhTdndD3xjTpSmVUlGKLme3tpLQODt7L2bOskQwlM8dFoQtK7qVr7/AIzy39tp5ZvFl7y1h3EyVKF5FmUAI345jmIjw3RXLWaZLSTyX+a5f/AEU3u3VNXWHEOA13GCgkDrAufbGanMp/6ulXiPWI8RHMY9GFC3o5J1ciae2hmk8cEUmkwcOPVxFK3Q7OrvDONPs21TbsyYfqh93GMcYE+UET9oI2qTU83kw/VgrW2SJp90jO5vLXk8toeXs0+VVUul6igAZm7gCo1iSnbxunhWXkewyZbKi3FwqG8R9kB3ZjWFpu5TsezfOOfOJwYS/2TetB7q9UUxsLh445NS57XZGsPEm/cTJipydurMPUKJrvdnHYbAfN9j5EzxP1eUoGU7zAIj78hjjlFFOYKElaimKU5sHZ6VTXfvGOz58nqahJfzNXboImL9VIgDGNW9zRcmN6fHur2TI36arpIt31qVMP3Rz01QxFMRSNp09L6x5vZ9AhlFPEC3fHnRj51cPk/Ui4cDsSbOYqSe44ZqGSVIYDJqF3kOGYCHcOcdTWLtfJ7eSclrE7nnNoxVbvC5AdI4gUVC/VEQAQ+sMckviYmFyfVe8d8bZoFQ1OwdtZwpz1TIM0zbs7lRH4gEOdrBJkxo5P500iOFFPmkSbXbkH31GNAXcPLN6VHs8xL7J6zaJuk/2RaplUAOsphGo9XdFG0JJ4loJq8U6axNrsApjZe8I1m2zNum3b2gZp31WVSrJ/Stjc8vbQdoA6wjlJL0yWTUTxE1L5P5hkPcMOTLRSLITzkzyfEvkRLiNVL3pUBpTxCtBDhFrTXgAc34AykJArAwSHYVKMLEPDS8nBwN1QrhYdGUiGmCsPlDxEOzRJtT+iBmq2Gmf1Iz9cU1FDqJ9M0Wu2zzU5G9ceomMU2Un1iXt3Hrpgb3gAxjNezrpsdJk5OCXQhwBYAQpGZqx3IDf0gRTD2EqmMX1qFH8aQM3NrE0bp/7Ox/jOcaj7igPdB5Knyjtx0CIh8VChl74QE2sTh6on0MNEv2SF/nG8FY4Ku7YaPXu6ExGkABo6zlaFY9CQng5jQE2FAOnCY8pAAbqg8AzxCQYRggipAwAFNvgIMO6APugAC52Qcv4R6PQCYQR4jA3hjxYSOMWK4f52DAWAv9sDeGINLhhL85BjjCV/shQg4kUmSZhpYkeGm0tQ39KyUAql3LYEdk3XkJqdwiMBZmZaxaBu85+ulApi77o0z+6oxoUwlKc8bqy9RO+RUuGbxjK7FnTkdqHdn5p+sMTHK1N61aXu+oDlEy8jtT61O3s1SZim4T1foKpimb2cqAP8Xw7Iy6ysvcPLYJJuOZLCqXb2d2g3cuwRN4CHZGjCdRRMn1dnu4RASVu3Z2we9A7hMihfaCt41PGkVY54yx7S4AGGmSMo0tSZRnNGlqG+xjcisbgU4BsiPgFI1g4RV7eS1OaWfcJqdDlC9RacfCGXQqYTTHNi5r54k7dxiEvkLhm2q7YfndFgEU8P8/nwHLryjG9GM983zQ8jcbBzmG6XtjY7+J83z4B6qnjPJcMzu1NinkvcHtJYvknBKKLMyl2FesxOoaby5gPCJOyVu284TI3eJ6u7IXlEVMhqG8QAaCAd+Ye6LeoSKtaexEvnnyxupqkwJzVk93cJd1O0KCEQXGtCqunU/wCS0ENiej29nvygYzZraucWPcFl9sEznSvXU3RS1A3bUOcIhmIbw6qxe5fN2c0b4jNwRUnrFz+7d3DnFmNWj0/HckCmhMfSQBOEKGiUYXAIMNXfJuElPXNdhYD4f5/Hd8YRmZFNX1zDPhEMG1wzyijo007SJdspykPBDjENL3OImTlIlkVMSA9eDRINhhtNyYicGIsmn85BHJtcT1dumc5zmulKXMTdwBnDsTVtGJCl/GLLYR1h2kbp/wC0JqJ+8gn+9OFWWj94mnrE8eElhDlvFRugdUwdoVoHjWFWErlcrnkvcS947VuOEymxro3rw3RELoBSgCbKFFHh1O00By21xuqz/wBoTOn+8Ah+MYuY/wDdD4hG3JDyhPrB7wGMXmCOrvHDf6JZRP8AdMJfwi6iMokLPpf5wl500+fzk/ZEP5xQWp8NTV1Njfzu+NQE0Ue1Ur1N4d43T2Fed9fj3d0cVSO1z1NHWx7AEFsOJFBXmfW/EIgEV4WfTDU5e4cczCTExe+mXxpHLbI9aDIjRuGIpNXHrrBtetzjB/OLO/HnxAaPG+ryPWP9oWE3gUAKH4xPvElMPEhPmxVR7kEQ3KRB25U/odZP2eb4hE+KXKRW7ZE+RuFPUTjooLKaOPUS7DLTHjwKwuCUK6piR9FFHy4iVaBv9kHMxUgooKJxYByLwoC0NykhchYAFAVg2sD1wXDGAuQCsKawEGTdYakJFThYrX9nCRI8TeQYy8IIlhNdf5tOHIAFFIEsAQsLkTxOTikAdujEgmWCooYcOClirAe6HhBL/ZBjboShAGEKwmRPlIVgEfSQJbgLJFw1MSNIl6nJpfVD+6EZyaLc0M8ZppYl+4dMDF7hCofCNLmc+4tyaykOEleU/h7c4jpUk4eJ+oT1ollZco3TIomoSBrISRZrRWFZ6RLBtGaahEpnLyiVisagAVT1DDwKYMs9w0HcEczLIPGbg7dw3O3VRMKayKhaHSOUaCUQ3gIcahvjq3Ru91hu9Zqc8hiLF+ID8QCK7po0V/pI3VtZZ9v/AEq3TEzhun/W0yhkIBuxADKvEKBvCseJXeNRo9qhvBSMIlb7DUi6ymY8yM1KdRu4+p+f8PAYs0pe8oSOWpBSPRozNds3OVGbhJRNS4chr143RHsjbUXnnBm3mGxyqIGNd645tlDpTYU9TajctHsx84WfOzUU5Vubm9g7v8I4vCVzprLOmT1QgYL/AMEGxBjdyPLBLByhBANAgaKRPiHgwDWCXgjxTQIoMcIQcByZ4XA0ILDAhowTTajhvJY4w+YoqXm9YFN8bkaF5G73V7cTVn/tcnFT6wprJe/n/CKbpzS/o9kp6jwPcKZw++kSnkoPNT0sMk1OY7l7xv8AW5LEAPemEZVVudNLxO1lDxUNICCikvxPUKJYtlPnIyPT5pms3ovZy+Xzxu4VVmpVVESplChQTulMIjXeAnLl1ZwoqU3sYN47lj0YK4ll8NP5p4qn8Sn/APzkXIS4iZIyzyZ7ZSvSBo7PPJemq3/pJVNwmtSpFLhBCmY3gELue6tY10Aw/SQnePJrGOXAyBtCKrbD5SJMx04ZOzcnE5F4EOqeGxzQi+Xw1D+MMDPIsgcLHhoq6w4BZXk4hnj2Adh24mEvxCa4o0SIqoRHGWMAEKKhgKURMNKBUQzrEm70cSdRwdSaXD/sW+W/rOIV7aAHEM4xrS29UcWHmur9ApFDdxTBXrypHO8n0rW0s/cTk9qJm3SJ6NMrgTpk7AIaoAHYAAHZHZpKOSuzg1M5xZ39KpbJ7Pt9Xk8rbtydIxS1UN9sajXxiW15Rx6Tb9b89scRyjyodJjO5rE4bvSeq4alG94lEIuMr8ruabHnizbc/rGaqCQadxhEPjHfGEYnG8pHVuIp6RPY+rCWsKfSH9naHf8Ans3iEYbK/KosW85N4nMJffNzTN74fwAP3RZpdpnsHNLmp2ol5j3g5NY2AO+vSu1h2Jscs+VLpasfpMtArZtNN2y8xPjlNMFE74qqplMioXDKNQKF0udRERARCm4MUa2Ikc0/U9Jlj0lbuyjNnxpePvUCnuGNH0v6PFJfaSZzhPCetHrxV0VZvUQLimE4gI7hzMO6MxVkzNRPDwyfVvf84tdpdiSnOhHSpJ09c/Qd7M2l29rUlUTmKRu7BEx+3Mu6Ka+bvJWpq84lb2Xn9V81O3P3UOADEs1kHmtxrEnePZYqf55i4Ogce8yYly6qxYE7X6RE00mf6aTN23SKBSpvLjsMhyvCsQwm41zCHkwVLLYk9E0gb4Z7YOE+Zfbs71N9Lp1C9fEoCHGvaEWyYO/m4jGs8eTBulq7hIhEkwTM3TRImRKgAGRSgAAFc8gAM+EIqa5iex7P890expfkKdOGB7FLRNRvEXKHKRKMSwk0lWsJkxFLkSCbFOXp4jhwTCJ0uZ98ddP5Gl7KloqkVexLIBydYRdOlE+UxNu963XviF/S2Tpqav50b7BrvpA/P4j1Qu3UUnCmrytNZ2c/NKiUVBNwrQoCNK5d8bfn0ZnO6bhyOgtG89GpcVIforbYdVRKNQHq3Q2WkFi5wpiTCy7chz+kWbl1cTU3hUuXwi0yfQ5bx5ccOJe3l5DmC7ri1Bp1imWoj3DQaxYphIv0HTOnK7Dvp29IX/Wj5HFbEOPBJuQRvU6zhl1Ry1dTppPCyuZPuL1ZPyldOkrk8vkdm9IEzLLJaim1bppy1soBUCFoUt8UxEKAGYiI5BvDeHrb6ZbYW4TSb240gYyRDB8lxExvHCtBupgA17Kxh88tXaSacnaCaO1VTlu4axsIlAzulTAClDwKA9sO7ISPzg4O8UT5FL2cq8PdHFqtJCEOomjv+OjlUskr/Zap1aGXyNPWG9k5nPVjlE15QwgkUfaAgCcK9Q791QjO7R6WrYTBPU9YJLGhP6mzR1ZMvUAgFBEaZDUY04iSmJyah9jpXoJM3Mv1c+uJt3Fz6ZMD8OsQjw1NH0tT4/qRybM2s0vYPSImdvaBvhOCXNaM3UFNQoANAVLQamKIiAGCg0Gg0ABrEBb3QhbCx6as8svMHc4lRNoxm97W24bwvplqCgcMQlcqDd3jGcza0ibK2j2eWbuNEiPDmalTpsBQCiAVrkIgYBDcICIcY3nRdpub6ukm8U1chE+UKWuxTecgjvIP0YjUvCoAAR1xtI+Sm6Nacot2a2uc7PbUTyYJkbqTBwql6plBEK9QjmI9w8eHCJ3R5MJwztA3cStQ6Tg5rpjF3HTGuwfdUKCNK7hHLONX0jyfRHbScN5hZ+TzNq4VMLiZTJiim2bHQL6U4kcCUDHpShgAoCO+sWLRxaHyf7HqO05Hraqp0yGKpNpSdVUl0BAwEWyTAREaiUM8sqwOnI8ec4Qk0nc6s0e6QXEnk7eX2oUSv4JFG7i9cA1Q5im/MOAgA1DhWCWv0h2weN1U7PziTslSG5FFq4A7lWgAI5KAAFyyqIgAV64zI1urF+jUtpIkiKonUTKV8ogqYCZGOUFRqYA9UoVyGgDEkgrrCZE0771uqUMNwmUi4Z0EBAhQqIDXITD3xk04kxqRl2polZba7TJL1Enjy2GsEImGsN05ekoF8Q2gxMQa3RruLnTcG6J5TTHpAZp/q7R2qrUzdF4zO2xab6HugFM94VpGP230qaP7DqavaS0GtzMnKIs2bVRR2SuZQMJAFJIADIBGm7fGM2u8qy3kw5Ozd+zTfDEqhirCq7PUCgIGUHIgVARAS++EaHVU18rhSx+op2ssGr/SC2CVSWvE3BCjxE4FObDIHExhAKV40CPWntPL7WTBK1ErUI4ZTBRJZuZMwKAYhELpRvhkYBuV6s+O+OLZNow00aVHBJhK7Lzh2k9qZR0oiCDfIBEpzia6JxrxApxEaU6w6ssxZ5xY+ydnLLvPSyxukxMbPaOmgJVDDXOomARGvE0ceufaju+Pj3koBU8RXp7QbPq0ABp2/wAh7YhzJqJuHvTvuCbXrUTKFQ7A7IlC/rjhNNTpEvF9W8mUKd4gAiER1zEeTNP11klr3AwikXd3CXMO2PIex79PbcKUyimEmmnfxSq+4AABDiA1qOQhnSlRrSGdkMTzfJ1FLPu5IrdcFNL3iwKqNzhfoUT1EBTGgGLQa0oFApQHTxsm4TI3cKHJrCa6PJ5Ca+S6IlMFBKIAOQgYMxrwiNsedRvL5amnK57KsJZUpms6cHcvCEuCFRUETiZMREtKjkHVEfpY3JZFzZE5Rv8Au87mhQRp204dYRMSJzL5fiuJwphMtYSUdKGyuIGMTEPUcgulERGuQXR6hiBbuU8NJxhnv3gN9XbAKbuO/uhrpTU1fRfbtwmp/wBAuFCl9W4UwGHroIXBoGYjEUX3oyq+DOvk15o3TJrCmsH5vABoGQb6Vy7YX84vMPETZ7d7mmKX3/4Rl2gjTFZfSxYuVTCX2slswnBGLfzszbukjqtXFwL5DpgNSiA1yEMo04Sp/dtcMwrv3bs98fRng4XbC+dZpiHxE7iXR5QPfThBNbUw8RRT+LKFilbp8opcV+tuKPXlFctFadnL0zp4hCXPa/DfEldMWdzhRPlE1P4ub8ILJ5t50xU+edLavdg5BGNW40w2fs2zVmE4mhGiV67eMUQvd1AzHsDPsi3WOtQmnYNxayRt1bQOFWqswTasTFxHYlIJiIJ3hKF410AADCACY1KjWHBmdSCiaSZRun+sKEJ0S3jFDPqz3j3R46Uc2zrShon0yTBJm3eHl84ZJ6r5vnCYN3aJ7w5AQwBmADUaUEADOg5RqWjyzlvLN63L55ahpM5ZdT1MqhlF1Es6iICYCiUBCmyImz4hx1djm3TL+XET9Gocn1TUhs7lUveJ/LJe3V/tESn+8IILbWP1hw4V/wC8uB7i0r4wQ0rl/wDs9z2irHIPvKID7hCEVkyDmGjGw84v65ZuXnP7KdPfmP4RUpr5Mmh+cfrFmzNzn6Tda58DAIfCNKBo4T/U5gr/AGbii6f8VDh+/Aa3MG6nyhni+01NXLtIaggHcaFZFKUjCpr5F+jdx/q+aTNufo4m3n9kSh7wimTbyHVP+h7YX/ZWRAPwr8Y6n88y/Ew1HGEf1XBRSH3Gp8IcprN3Ho1CH+rnCwRaqSicQTXyM9JDNP5G4lj36qlwfib8Io848mvS5K7+JZN2rvumRqoHfkUQAOO8A7Qj6MmS/O6ClS/N78N4e6BwX6S1qJnz70MWGtRZeeTNxaCTuJffbimnjFuXhvF491aAHCsbe0cuPpD7HfHSKzJNx+sJkW9kyYD99YinNjbLuP1iz8vPf6WrlAfeFBjGVBt3QLUY8mOM5q4T+cufaicbzv8AN6Luto1se4/6PcN/abujk+Brwe4Ij1tFsn/qc4maXsrYSv3ELGfQmX1oSGkumeJc+UfW2onkZjh/+qIFXRtME+Ub2gSP7KjcQ+ICIeNI8SztqGfJt9UcfVdCQTeBiFD4xSpziZvEticwhJd+pFZE1pGf65Z+YEudJEpXAf8AwRMPwjwT5mmn8sUVbm/6wiokPuMUBgeQQxJV29xOTxP4ojTtVHHzh4InM5e45Ru8bq/VUL/OPPpi3btz4am3+eEQ7l3KhpJsypaSyczs+nMDt1Xbc6ZXCZanSPQbpg7hoPhHzOtBJHErmjiXuOe3UFO9doBwLs3g7BpUa8RCPp+u7xOUccy6Jr3ZTMa9kckziSyt48cJpt0nbfEUKUxkwG+SuQ17cxr3dcJVcTWNPKJzlLGLjEw9vb5uz+d8b1oukajPV1FE9s6gGNeLwAMu2HEusnJ5X+ps0kva3j8a07otNn2ybdwl7BgNGNWrn4lQpuLKh5Q8mU1eT20b378nWBNa7XZA6gGLSnG8UA+0HWEaI3mjdSVpTDEvkVTIsU16gUEKgNeIZ90VvTDaWz7Ozcwlc0cJX3bUSpolLfGtNnLgNQCg8Mh4RzvM7eWwmknZSPzodoyZIpolKiW4c4EKBS3zZ1GgZ064cKcpqzLc1Bmm6UNMjOTp+a5Hcduz15S9yZQ3VrxpwplGGTCcOJg4O8mDg6qp/nDGD3AAbg7N0IvUnjxQijxxjHIXpdu+E1Gaakd1GCgcVSeTCidupyaam39aFJbL9YmCTdRuqrfUIUyaZRrQRpkAAO+uY8AzgqUtUxCYd/7MatYGfpy9uSXzBuiS5zVilCv2v5xUp4oySK/bjRRMLDvG80ZqHdypxTBWu1FJTimcd1eoRyHdmMScmtF5vk55g8b8zZTKbeqem4OwBpUeEaeta2z6kndy+aOElWiqYlMmoavDfTeMY9PVG7i5q6dxuTZTKbogH4jxjKPebqOO5T5kV5OJgtMJgpyqprxjdnAA7t0evps08NP7RuJolSoJqfOXIKpKcRP0hI1M7HrAo+dLcSKV/wC0TJBPwxAMPhs+FY7EtI6xJ5M/+1Kl/dG747g+Ec7aC7K6xpMs+ph38JxiG9m6UwgPvpWNrXc6w4duMTnqKLF+2Imjnqs1gr7GJ6YHqac8I4UvnwmuynwMJzmrXIaZFDPqpFAbOk5ophpy9K+c10pSp1Ew9QcRHwzi9W4aqTi1isvwzqnVw0U006iJhGtAAA3jUQ/NRjRtHWipno3T/SC0iaTu0eert96TEB403GVpTMagURy3CIzUrQpQ/cqnTlOQys/oxkdn5H50tozSVmDtMMGW3gDVyeuoIZ3h6qBTqi1ypKx7ey7iRt9YbpOzAspdpzy9QZdQBTfuitWytCoo45RTbVNte12wgxcqOGZ1E9siW0aPPVWpVdzslSpxRLaKncnkbycN8RVUmvCUqhihuIQgU8fxGNWbWilbhP0hLh/WT++MIsaVwm3VcYZ/lDhVTm87au/cUIuzRVxh+jPEVKtWL2EoU2icOwUldoG7yz8wSVaJLXiomNQUiH55ArzijURAOA06o0FOYN1PRqE/e93wp41jMWyU0U9G3VP9UojE20s9aRRQmryd6t9Vuf8AlC/JqfQnTpL2X4jhPD9JC+MPVFZbWD0kOFPk9n3pCesooRL33jB90S6GjjSQpyamE3P7ToD/AHVjaFSrL9JDVP00PzDChIlpboctphkUcThoT6qZjxb5Xoi5nnCYOD+yUoEA33jG6zl6M5uC9merBEK+DkzqepHQ7PRbZdRQmIz/AN4sYfuoEO57ZCRyeRuFPN7RJJJMb11MNoBCg5iHUNY16bM4VY5bHFmkBTEkbtNNTnpiUvG8PVENIEFE5O0xE7h8Ml4vq5Q6nFoGbx4dPoEMJS7oWaTdvsJqXIwlUhax3RTiFBOPCnEsJJfhkUUUuX+be/D8IZvmiafKJqXyZ82M7GrmEb8nL1VPpXRE0/slER9wiA9lA6obSUuJiuE+eq4UW/eH+UHfqavJ2WJ0jOFi+AiUPfdGnZSAkpcOXpevhkveIBGuWKOOXdNiRzQKYRTWOkKXuP1xNVL3CEWOXzZm85Ru4v8A1TR04s4yQMEHMMJiriR4wQ8SrAlGFL3ZCdyPQBYWgbvbCZOEGA8AWBgBNHhGkFv9sBIcv4QRQ0GDdBDFgAG/2wBd0Eu9sHEcOALHqYcHA6acNwVxIGAVxQTJws3LiKYacIIoKKejTvxKtkE2f14BiuEm3T9s8ZLpUkuruG9rJWnyrQwFWu1qYgbjdwBv66hGoPnEQkxZpvG501E75Dlu3fWrAa0qnTdyJs+7TnEnbvG6hDkOUOlx6oYTA2p2kljzoK1amN6t4Qu18coibGJp2TtA4sfNFLjd7tMVr2RTiNC1Hq4d8PbUmw5hq+Hcwlg7ynLmFOsI6KNGdZ4ow1lWGm737LukTkyfVhpOGybiXu26nMVROn4CH+AQaVzFN43Ion9qHQ4an550ZTjhLCXIoTU4qceDBJ8xcSfzZaRuncxeRWumpdVKFRp3gA+NI2azk1TnEvSeJqX75drv6oipnYRSaWfmsr2Fb5lHDe9XZOO0UPeAhlwGKjoonyjdRaTqX/WKUxaCWmQgPbCR6P8AnUb/AEayI1gvJqQURpAE3QmefwJvGLd43O3eN0nBDl2iqFAb3Z2dWVB7YpC1gppK3muWDeOyOL36iY1cUeAEyGo9g5dsX4ysAm7cM3BHDNwqkqTaKomYQEtO78jFGkKsocClkLHaRJomdSeWXPKkiFExnDxYoAfLokLeONeAAHuh+2QsfrhJfOLUHZHP0lGpmydQDmgdUKiIjuCgVizsLWTh5K8RSYHOt0jXS1+6kRzm1U4Uvt1HBzk6W/a91PdFxUTKpVyfA/mFl1JezSUsn5kdnOW9jOiicThwMUxr5K9e4IoE/sPpUnDgijycSy50k9eMBKdV0idPh4xepS8mlpHhGabdudVLaLjLCmBQ7xqNewMokZgum3UOmmpfubJjF3VDfd4iHbFpIiNVx4RQJLo9tI3TJrkwlmx9Goof7yFz8YsaVk1E/STS/wD2bf8AEw/hEkm8xIcAvBgi/wA2oUOeD5rcYal8/wBXfSLDY6eyvWEm8jvsnByiUxjc849YCNacd3ZEFbcnKEUiBs441eaN3HqLAb40hJB+RUlyapNMRNwfEcYp/pLwiPvGIoTcoRT1DAb3CAxMP0cRTE9eIdcmG4irCbyNMryh/H4hvjI7Vp4doJgn/wBYOb94b34xqqRsRuRT6VMDfAPwjNLeIqJ2odqKfOlTU95QiKhECvxDWoTxJWf2DAp8QAfvrEqcYazouJK1U/2Y/DOMJrY6qbtNMz1I2GpEPad8o8Tbydn6V2oF6730p+PdD189TZpncKbG77WWQfCGtmGijxweePE9tX0JfVAePu3DHG0fR012pl3lDVNmzSZp8xIoFL+PviSOliJwwaLp/NxJJHxIxl5EXyZCOm0V20rDWJW4T6eGcpe+mUXZ6hEK9bYica0p4zRnWhkYPeGF0jwecsfN8wVZ+oYbv1OENCmj6WHij5WcMZNMlExTg5m6akMklofonxIsz4EhaJjBDNYfXe2C0CALjIEIVI2hwUIUTLAUJEbQ5Phppw2cP028Rarhw85PowCsOXblNRTDTjyCCkLNJan9uJFFDk4aM8hkDWHiDbDhcpIUKEUUeKWCnGDw3VPFCQUTwBfxhMwwZMYkYrBSDykeMaE73yiACQMHMjR5IMjeS9LXHhzqkTDaNldEKBTuCM4Hod8TzaXqawkzxPTJgZM3bSolHtpuizNl0XmMwl/ydvhHS9koeEAjM3iinKQyksjmDf0il8nqxYTy5umniJ/aigROWFept54TEU2HBRR8RpT4hTxjVkx/83bXs/CMKbr4bgiiewchgMU3aA1D45xtTB3rjNu8T+dTBT38I8T5Cng8j0dJUurGHaddGKbNRW2ln2eE3PTzg3L0FDDTGKG4ANleAMgHPiMZNK1sNTD2/tfy4CH54R2k5nNn7Ps1XFpJH51l6qJ26jM10AVAxRDO9lQK1z3xy0WzsnTmjhxhn1fGOZNEpq3CVyKI8aBlWOaHcjuhPF3J2zjRw8TIm3TOf6pa3e+OgND9hZw4vqaw3SOrc5NQw130zEoCABTrGMqsavJ8QmuKHSaELeKi3yE3VUa1jabOaYJPI25G7e4QmRbuGBx99aiPeOUZOlD2dTrOcO1GgaQ9F6lk5e3nkvmBHbJwpgqJ5X0VKV312gMICADQKDTryz672xpbq3ze1mjecKea1eVw0UzGLzTioW6YMxpQePDxjMhMp+fz8eMKWPo5Ff2KlCPGghTR68MQMUj0AaAhxYCgGhFWD3e2CGhgZRptbf6NkU+idIG8BPT+QeIxD+Tk9TZ6YLLqKKc50dP99A5aRZtMif8AonMFPUTBbwTOUw/dGdaHnPm/SRZdx9FNG+19Y137hEIzqHTQfYfQtc6eH9QoFNd+/wAN/hHJPlezG0ErUl9pFE2j6SS9TB1MyIVvmoJ8Qw7wG6F2g5GDOtaR1isnyh/4vx+Ec8+Uwx84aP7US9RMh7jVRwW9uKcoXi07chp1R0aZbnFqW7HLL/T5aCy88b/5t3Csnl7d0k8w0VjADo+yY5VEuYNcyjlXKPobYm2jO3Fj5PaxnsJThmk8KXddvFzAQ4CA1AQ4Uj5Yyqx80nEvPNGdw6RFjomMY1BKcLojXs2wjtTySJ64U0JsmbhQ5zy+YPG+10SCpfKHcAKAABF6qnC1w0c5XOjFnyafzkMHE2T+kitPJp+0iJcP/wBpHn4pHoZ/RKTeYp4mImpEKeYftIZuXMMTrQxEuvNuSiBdvVFIBVWGDk0UgEH4N5g3VbuE76SqYpqJ8DEEKCHu4xh9otA+GofzHPCEJzk0XCYjcDgGIURGgbsw8Y20ieIoeG0yFP0am3c90aU6kqXBjOmqvJz6z0H6SJgo4TlcnJMNXLeNqrgg5bgGhhKOY8AAYr87sZbSy/8Aryy81ZdG8o1Ncr9cKl+NR6o7Q0MlTUtBME+Yc8v/AHqKF+6sTGkRnrEv83p7B8QDFvdGgde+nZHVHVP2cstNH0zgFKYKej/5l8BAQh0WbKfOfxU4dw5e4I69WsJY94zInNLNyx2e7tKLNSCcw8drIQ8BirzPQZo3ml/Dk7hkr0TNXR6F7iGES/AY2jql7Ilpn6OeW1qnjNPDTeHIT6wjd/erDr9Ik3n+sGcve/2zUlfeUAGLRaPQi3l7g6crtI4uf9cblES95iiUB7NkKBlnSsVJ5o7tAz9Go0ce0ioP3GCOlVVI5XFxDiFk3HJ+Zzt/+zuB+BTVD3QQ1mrPuE/k84dt/wDtDcqnhsCAh30H8AjVLPWobp4ikjmFxGmIoVqc6ZKhXMxQEA3bxEIZkmKno9Y6XNvAIV7q7+8KxWX7jWXolDWJmmJiSueMjn6JkXGEPjiAUPABHxhu4kWkhv8AOPT+0m3RVDwMBDV78oInNFPpD/vQ8bT1RPlE1Dk9ouQ+8ILnRHVzhsRKy9tG/wD044Icn/V0gEveGGESFjtGFuNKE41NvahokchQMotMnAJkKQRoN1MoBfH2QABiYTthMP8AbDqk9VYoKB4AYB/CND0fW20fs5eRxPJPLCTjGP8AKDNSgJCVLdEgiAgUQAcxCg1rnwh3HLVTny2aFYfyTtHdm25FLYN2lqHpOaZ01KRuUQz2UyiIGp1HqPZwjV0pWzl7cjOVs27RIhdlNumVMChXIAKUAAACo5bswyyjHk59J7QPCOJPpEmrI5DXrrF4AEOPETAFbwdhgEOyLcS1M8bs0W8nnDKZqk9IpMFCpnP9khClruz6qxFScnuVGSLQ5Zqban5938qQwX+Tp4m3f6Ri7v8AnEOjpGtI3UI3nGjOYOEjmu61J3yDkhfaMmcxD0+qJh7BiZb2rsvMOT1w7Q5zAmVGYN1WhzCPYsUgj3hUO0YwblyWmiKey9vMEzpvG6SpD87ETAb0R6Fl5GzTw2bMjInqo5AYeugiOcW1Ro3w8NPbv7XOClOuvUG+sUgukCx7ycOLPyOeSx7M25RUMmZ0VNIlDAUSisYQKI50EpamDeOQQn1Z8cG1LUdF3TsFfWPU/qbwhzn6K1Ce4SgPxCMg0yNZ5J5GdmmoyI7emBFNEr5HFMBhpUpBMB6UrUboAGWcbw1bzRw4VUTUSmertyYjFrkQq5wChTLpnE1QClAoAgAiYQEBAIp8/wBCOjOaOHCbyRqkequia0o3mSh1SjkYQurABKiGYieggFRAaxVOMlya1fma0100calkrOXqK+fG70jghQwU29y4Y+8b5zCGQcaBn15RKySczCXt/N6crsoqkcwqFWmEvFVQgjxBQpwMAdWXhHTdovJ40dqNyea1HrJ2qoJWaZZeQ4kApa3lFETgcqYCFTKAAiIVAAERAIg3fkx2fUcEUnFsEpfLyFUWM4TmBWipwKAAFwHAHAAARzNdAaUzCtA7FPE8Sby2Oe1TPG7w+uOCO0ucZNq6MRI17eBTCAXQ3DQQoIAADCac6eJ8m4eOCN7wKfJ0yAJhL0b4ABrohkIjn2xOaQi2HbqNG9i3h5mlhn1hZ5L00l0jlEoEuHTACnvAJxEd4UAaZxTQKmn9T80AA6xHIADeNI062f8ABn04+y5SW29n5GCoSuybchlaXnBjGBQ9KiF45hE45iPGme6G69o7WWwnDeXyvWNYdrAVu1l5jEUOpldCpRARpSo1EApWo8IvGj3yZdJGkCX+dE27eVNLwFKo+vYiuVQMVMvAA3gIgNeEdLaD/JrlejOYeeHinnCcXbpnRigAFDiBACt0B6q16xHKMZ1NzGloacJ9T2VrRD5GNn2bNKcaVHB3r1wXGWlrVY5ECKGzNfULQVRAREBEogAjURAYvLjyV9B7OYEmkvseduqkoRRMpXy50iCXiCZzmLmOY1AaxtKTRTD9T2S5eHcEeUa8nHLNs9ahShyQTaYN5e31Nu3uES5pSlAAL4Up7gyirO0k3DzEw/1co3faOalR76bx4jWLg6b4fzfPilTtVSVqHcOE7iRzXcThWgAACPRzjg1WUkejp4LMhkiJuNYcN7hyKuD4Zi7jAQxil7aABRAB6qQzTInrkz5+yol0edVPo8BpQK94Q7ZPk02ZE+eRIxES4e4oBsmrwAR7BHOEHCH9ITNRO8TFWQNzsiiCRS0IG4KAUKgGVRjy25ez0kN1i4eqe26FMprtQKNwTDXeIBQBCtN4AG8YipEi4Zs9XUkbuU4TwSopvHwPMZMaAChDGMIgAhldyEo1yyiSmRU3Dc6esHb4UwIps06IZlGu4pgvBXMQHqoAxENCy9u4e4eut8V9rV1R4CqdcgHCABHBDKoEAAAcxpURGGuBk+Rthszs007mEY5i7Vd4gI58e7eARPvJdL55K3sneOPkUzZrs1i3ecmoQSCbryv1qG4euKsxmSbxw4by++4PexLqZROJahmYQAKF6hiUbFmibdLDcJS/CpdMoa+OXYGYZdcOFOd9kc9ScLWuQdsdCVk1GcsmmjeR2jlU2lTdJFOYM2eGCwJgAXjGFUpxHKoHASiPdGmaArc6THE0mFm7cTx7MJfL2qaiLqZMypOcc5zgYBUL6QACoUEKlAAqYa5AppXkcvl55g8eYqRDAmstdAhCH9q9zQHgbeO6M4tR5VMrUeHk9k7JuLQPSUTLdfYRLg86qhCnEAAN5QyAajvGsetCc5HkPC7sdB270t2fsvL1XE0cXCNyjeUMsUhCnCu+tMqZ8Y5B0jeUhaS2ih5HorZvZg7cKXVnSbUyokTobNMhQG8NQIGYUoYRrwiwTCZS+2Fx5azRXZ9wrevau+mDqYoFHKg4RxKmYQDrL19YxbLJS23lrP6HsezVI0JsmayNmRm3J2GOkUoFAApkYw5AG+N7fYOduDCGuhTTJbCaJTS3jhVLCMF1N8YECEp1EEQAo+Aj2x1toekDiw9j/NaafnAiRhUKVreVz4lAAARN3AFPCsWaxvk2YahJhbSYX1T7WqtVBONON9X8C++NhZWas/ZdmRum3RaJEond5gm451zMNe8YZy1J5HA+myyc80kWoSmk80ieZ0pepeRaqWPMkSgDzVXI3VTAO4Qv3REcgClR6YlOlWzajNLEcXMJMhbpSgBCUAAoAmNuDgAiI03xtwNXjhRLV08Jukty14okBZISjkSoDnUCDmFBCu+KRaSQaI7PqanNNFcsnDs5cRZYstbAc5zVEROcwEAwjUd2eQVhwTuZ5RIuXW1kc0/U3hD/AFTEP/dEYehO26no01VfZTTOI191PiESUp0X6F5hJyWgk9j28kIr84jel65DlGglMJRAKgNBAQEQGtQEQEaK/ojK2an9F24mB0uii6ai8CnUChAKenaN4ewd4PIViFM+njjk2dm8L2njwif8Jb4+/wB0MXSFrMTEUUSIT6Ni6AFP3lUgD3RajMNX9HNEjk9bDWTD3GIAB4jCRWjxxf1e44IT6FQD3e+giIQ8h4yKuhKJG8U1OYefSOD/ANXeTRdO8HsgmoBDB3CNOrjBVtHNm1OUTTmCXqmTmjqpf3lB+6kWRdFTY1xmrcIbEvKJjs0zvVplTfDYZo3+jVPvNsoiIG7qBnXwguBCEsU8Z/6rt5aNkfo8ok4J4lUINYeIOrUSe550TSnrfEuqOGLcUHhAEQKBxRqJFgDeYCCUQzulHdDWb24l8reea05fM3sw5xWbNuU6pg9qpwAodYmoAdY7obCytpaT/WDxvZxkqUSmasTC4emAfXcCBSJjTIQKURD1ssxE3Lgc+GodPYOchhLeTMAkMADSoDlUB3gIAICAV4wAuIatG6bNmkzbtyJN26ZEUUy1oQhQAoFDhkABugR/aRQ0OBVTUgRFMYaCaCgrASOTYcAJPz+c/jCN/t+MEOdSApBjIp/mv88/GsGAFPpIbY5+uFAWgGNXcrl7j9cl7Rx/bNyH+BgEIjFbI2bU9JI0if8AZ1FEPgQwAHgAROmVgCwrICmTbR3I5gzcS/EmDdFwW6a66ERp2GMAmz+tFDX8muz/AP0fOHrf2VCgp9wh2ceHbG4iVP6OETJxLpxKjOUTnh35Ns0T/U7US8/srIqJ/EoG+6IsdB9uGbj9XauCesi4LT+Kg+8PCOmBJ+eEJYIRk9PA1jXcdz536VfJ200OLSTOcJ2Ldu2iqnImbqEUG4AAG68A8K7uMYtMLKWks+mqpaCz8zl5G5hxFHDU5CE7zCAh4iIBH12Mh85DB8yZvEzpzBuk4SujiFUTA4U41A2VOuuVOuNIxxJdXI+PaoYinJ+r0c/dwEI84Lhpx0r5VtidGcrmDe0mjeVtJffWOjNCs0wTbKqmGpVEylCla1AwhkID2Rzkql+TfjCKxy7hgis4xMNOJNs4cJqYaan1oZETw1I8VT5QeAksJ3XzmJ1REPn2JyacNTO1FOTxIfy9jiJ8pBliVvIaMyqKKYeJ+7DwzOYJ+j5kSaDRunyiacPANEuoXgjQvJhl0wUt44eOPRSyUu3ReqoAAf8ALvi4y4cRvh9M5fvAP5wj5P3yOT24nHTSkuqpm9UVDhv8ExCAQcps2Z3CnMIYCm+ARz1GXBYslZLZeV2PeOLSOPlc7dm+TqGKAg0IIAAXQHID0rUeHjDKczBRS+oopfPmY3v66xIsdTcPG+uTAmr4gY142dzeOY9kdKWU/wAw+pkTb/oue+mBjFWMQ6hhpxE3X1Vjhx60u5nS6jo8I+fVtH6jiYJYfbtXg3eAj98aToids29g7UThwokdwlRNFMxgvlqUSlGnUIiAhHW9p9HGie3jMjN5ZeRKpZmKs1TTIoSu8SnJQQy7Y5j0geT63sPbSzknsPahwqSerCos1dF9EkiYpjCY5aXwCpQCoVqIbwrHZCnCMeTCdbJHSthbHSOzdh5YzePGWK3ZhyadBUMfeNcsxE17jFql0tlajPE81t1T87lCh90ZyweJt1Em+JfIcwde/r8d/jGoSVipq/sc6NbROCpKURBzZTmPMNuS/wDNo7y9/CHrZmm3+b/IQ+AOAQgofDisInPKo/bJJoZv9GQ/1v8ACg/GHLaXy/WNYU/Ghfjn4xBkc4fo4AJmompykWicy6pPW6fJ9CCmcpp8pz/sxQzWpTUxU27dXFSNdvG3G7Q7omrPT/XE8RwnsEMJTd4RQo1PTJ4i+sJqqJpnIcm14RHW1fKKWfOm46dSm7qcYmGs5Zppnw0yfa/5RWtI7zWLNuPN6d9xdAxSl8AHf3xM32M6aEv7iPmzOXqjecPW/MwnCqf1gA40H3RZLAsXFoJhiKfqjQwGUN6xx5pQ7949kQFv7MTz/Og4suzb/LXrgFEym3FxAA2YhwABqPYAxqbdpL7HyMkrbqXyJekU4qqDzjV6q1p1BSPDreR9BBpxI+eTRu4mh5WzuYqSZDGL6gGrTLtoFO+FWTVx6RRT/kGY/AIpkhWcTDSJO3CiapORSKUxijQwZAWmW1vERHhSNPlTHEuJ+v8AxcaB7o648IwfDIa3CGpvGUjT57SWtG5urFPQxx/jCPJpYfJp8zIvuhK1j7zpbx6p0NeEpfqJFugAdoCSHlOU/u93D4RpU7UY092cxJTtNx83cP7USDaZOG6mI3UOkf1impFfXYfOJ7ELMllE+TUj05LI840+Q2/UTUI3mCl4nNxC8+NAl8zl7xMijNQipDl/OXDxjB0QidszPXkreEw1D3D0vFvZGCIcS0zZ1FIADwzlb9OaN9YTUh7GDf2aI9e74PCHzUGJAMVv9sAU0AcICAA9/tgLwR5FJw45Nu3VVP6pSiPvHcHviTTs482NYUbpEP0TKZ07grAK5FLFUgCjFjTksjb/AKxNFVfZTTAgZdo1GAUWs+zuauzJf9ZQwn++AlsgkknDjk00zn+rnD8spUTua44wdra4n924O+sLGnSinJs0/Z5PKGKmsOP1hS59Xf74BWHirhNPk2cNjKQiY7dNPk4QxsSBdwwyp4TE6cGEKQkb88PvgAr9rLPM7SS87NwncVIUcNYvPII8Q6wyDLdxjNZTaa0jicHk88ZuHDhIuCZS7USXAEKmEA3DdzEchoAxtiDZ44Uw2crduL/+zoipn1ULUYp9vZXMLB20lVqHEndt0lU8GZJrJineIagFESjTO7fp2gAbxjbT6joVMialNaui6ExxouRUtJaxKR4h25FSqmxClv3RIQTBlUK5gAZDXON3Johk6afKTiauD9K6VNMngAgYd1OMO9B2iCTzRme2krcJK8sOrqYY7BDFAaAABStBoIjuGNjCyUrZp/0hNEiesUpgOJu2ha/GkXra35E80cGj089JT6UnwzE5doz/AKQVw3mE0wwKXZvj9oRpwzjmvTbYxxor0sN5w3TV83vTEeJ4haXjga6oTdQQGgD4x9BEz2XlfKN27h2r6xqEDwrQQDwjn/yxjt7caPyOG7NJu7kigukTFzOYghQxR3BSme7fHE1ierpZPPE0SyOjGy+kCzcvtIzs/L0mkzaprJqI1IJQMG4BKNchqGedYjrXeTWzl8rWeWfnhyOybWrujBcOHUA1A3dWoRmHkfaTZhMLJvbDuHiv9FKCs3KUwheSOOZd4VoID1gACEdCnfYnzn8XxhBXp9KdjFpRoNtRNLmuTSXywvtVXP2bJRAK+IRZW2g+ycv/ANaTiYTBXpFKYiSde4oCb+KJifT3zW4J8ouX4iHdr0/pI3pnNJyK5bySs7JyN3MLPs3CpG6Ym1cql8TAG+7epnSo5jnGQSS2svtImZRvfSOQ11RFYtFCdQjQaUHsjTLV2sTcM1U+gepfeFMo5ys1IphJ7QOHjh5i3yindKXrG9X7u7ONiDZpG91eYN1Pau/vb4tcwP8AKD/WjNWD3lCKe0EaG9PiXHGHzygYt3tCNICYBTw6SPEWkeJBAYozIK2hMRnykZ9LnWG4+oYPhnGoWjRTcS8/sf8AKMqu4bg/1hiDaBtaK+uSto89dMDQweH5QikIWfdYlk8T/Zyn2e4BH/CK+5m6jj6l67s/DePGIk9jRQb2RskoUxJW0U9dumU37tPwGKLpLLhzhJT125P4TGCLPY53rFm2ThTbuYiZurZUMAZ7su+KBp1tZK7LvJIm8xTKzNFxgpplzOCRiifa3ANVSAHHPdBV9DpQdSeCIcTfneHvDKKzaq2srkbc6fpnB6FTbp1qauzn1BnkG8RiDUfW4tZ/quX+amh+c4WyPn6tcxy6i07YmrPWAk8jU1xxemD36ZxmBB9gu4B7cxGMWehGjTpbze5QG0ueTBxrk0TuEIa8i39SuedeMWBA+GpD60iWrzRXk9g+0X3ffEWmblI4pcnpQq9X+CdaDEq2UivtVolkVYwLJRUcROIxyhEgkPJwksSAp7mSaSJZhuEpgn06pm/AfGKKaNmtrLNck7jk75yJ4he8M/iEY8JY97R1M4W9nznyFPGpdewChiQ4QNhwgWFkzR2xaPPZJJHxPrwpDAqsKkcxRI6MMNHbz5tOCuVlIQST+cgAArdRwpykSCKGHHkU4eJJQ4xyA8hzIdEgClgS74rAA0egBNCagw8QCqKQkY0AcIUIlCASEKwJSwtcw4KYIACCPCEK8oSFobh6QkAE0U3JkidORR4zJhqXDpUMmb1RDMPjFcA/JxMMJk3TbkTUU27u17/5ZRREkS8stDME09X27/N533d8TCUxefOKbEUhZ/q7zETi52dtjI07ic0bkP8AnfFiseOs4xMToH/GNzsGZRSy8vUUU+b/AOM0Z8mFh7QJk1d5qit3nGN7t8XSxiykrZ+Z3ly4kbkVkzVIcg55jwGscOsp5wOrSTUXuOLby2YThmRu3Tv3Km5wB2517IwKbnUbqH6G1zY6gAU1E/W/NY5/0sWceSOcKuMM52TswqN1LoUzGpi94CIjQeAhHl0n+lnpZEfZuY/SetFuQOoop8jTvn9XeJu4N4j2Rmdn32GpF5ZAmon/ABc4QH3hGFdSuehQ/wAs6Z0XTlxPLPu7FuJWSXzOZpkumNeC+QpryYGIOZQEwUHjThEa6bKS944ZuE7irdQ6ahTdE5RoYK8RAerfvjN7M22nFm1Je8TmGEsyUvNVjZiQTUKICYaiJRAcwHdv4RsFo30nnDeWWklbxksd83+WFamvpkcEEQPn1iFAHrEo9cR6OeusWQQG6oPCMGLuhGQeoR6oQWBu9sAAiNIKI8meDiWEz74IgUbSe21iyc1b+uxX+KZs/gEY1YxzqdoJU8+ifN1PcoWoxvdrW+sS9VNTmKpiU3cICEc3SlRRumkp9EUDeIf4hEVDfTrZn02c8pf9Q9fcIxg/lQIOGdh5xMG7NZxrDFVqbDKI0ESgAGGm4KCIVGm6N5Ym1yXtHH0rdNT94oCHvAYSfS5Nw3MmonfJn0QHf2DUPeEa03huYzWWx8u0ZlMJXYuXyuz8nmB3uI4UdfJzCRUBEMMQAQGmzlnG5+T158svYtvJ3EvVROqso8Ns5coIU4bwAoe+Oo3dgrPqcp5raEP62CG192UHYWMl6aeGm3Jse6KqVHNWZEI4MpJBcPOUUTPCh5Yop82eL2tZ5NP0adyA81d0Y4HQ2ZyvIXino4jV5K8T9In90aqMuhovJE1Pm4LAmZMubV/SdCI9aYRq7iyKan9XJEU+sGzU+bufVLC8R3MxTdwg75RTEi7LaP1PSN7h7kMHtjpgnymrnPFjTM3tQtOGcncPLPzgsqfNy3k3ChrhChxAwhSgD374pejOe6SJpawk8nFrFZ20SRVKsxRdXzmOJRu1TMIAFB4jSNSVsdK5xND/AKQNzuGkv2SsVKgkqoYt4TnABC9QBAAAcqjWM40vaLWdm2ZNIFg8WWKyw2M4TbqCOEn9KneqNAEaGIIiUS8ApSO+lTha7PPq1XmazZK136WWoJYdOTzVvaBVE7hvL1m4io6SKFTHSEtQOAAIVAKiFQDeIANsNZu0ErUw5pI5gyOfoump0r3cJgABDtDKsYYxmrPSxo/aThR4eWTiXrXtcZmMRWXu07onMmYpgEt4o1oIgAgYa5DGkzzTrbD9G30ncW4mbhu9w2ZW75RuuotkUVVqmA50wAAIAXTAAGMABUawPTqW4LUOJVLYJKM5o4TU9Le2i+rUAp3ZU3xWmzRSYOCJp885v3esfCDO3+sekUv+ttZmHtHjnxiQkIpt0zqdO9dKbs4wW9Et5bk4fV5e3IzZ3yJEqXtOcQzMbv7B3CMYlah9ahnaCYOJgzbvWjhwcyKijcyhEU60KFAEBoAAAjnvEeFI29g286TAiae2kQt43UbL+Y0iwp2NZuE8NRmQ5OkUxYxqV8HY1pUstznWz1kJPaRxiOJ4xvnKHydmmCYl+wcxhCndFtT8nxu8/U7SKo3+brDcoh4CFK+Eao60J2PmnKKWfb8DejKIfEBH4hBUNAtn2/6um9b/APZZk6b/AAIcQ+HuiPyX6NugvZkT/wAme3DflJW8lkw+qsdA/ZziiHXlWKZP9GOkizaZ1JpY+akSJzlE2+OnTrE6YmAA7RpHTxdCcr+ceWlVJ6pbTPCfG8Aw9YaE7Ht/1iRzV1+zeT564J2gJTK0MA9oUjWnrGjN6ZSOJ10sT9YTJsfSFDZ8R3D8YeNZtPJX+pzR60uF5pVjAH7phEPGkd5y7R/Zdm3O3l9g5UkkfZUTKzJQ3XW9Ua08RieU8l3QupI1ZpbSw7dvMHpQMi3l7hVsdIOCigkMFDjwKIUABGoVjop6lS2aMatLD2cHy7SpbiXpkw5wRUhPpkyiPvKBYlVPKatZJ2+G4l7RxfqUpsQwhXtINah2VjpCd+RPYOYKH/Ru1E7l9/ouMNyQA4cCmHxGvbGRaRfImtomzOnZ+0kpmqpKmTKsYzQTD1VEDAFe0Y2zhIwbkYtabS/PLeNzs7QWkOdkrzpemmKTTL10wGhswAQqJt2+FLNIWLmDf+mLSN2/R1UqYiFAyDaADAAeyJYzi0dmLQWPnB5HaiTu5TMEjXTN3Bc+GZDBUhy5htFMYvbEWbET5T+7v94ZfGOunqFGNkjKalLk2d01kdm08Sy9qHCTjnJ6qUUg35VMQSXR6tmH0l0yaRLNt9XlduJmklyhrqiwL3ROImMYAUA2YiYREREM4xFGZvE/RqHIT6w/d2RIslphML/yg57myY2VPhvjXrQkt0ZKMjby+VJbSVszs9XkjtXDEpVlJeUFaiA7YnKIbVfZpWmeUZDaq3dpLWOEnlpJw7mardPDRUeLCqJCdRRHdv3BkABDU0oU+cUvwsjLm/0cc03HlHQlsQB5i4jRtFUysnK1HEwtI4SSfEWDUzLNznIiS6FTGoAkEa7hEKgFc+MQZJLL1P6vFhk1nLP/ANYcO0j+zcOHeNQD74zbuNdp19o106vHkvI3T/Ry1rdvsmWk8wIk4IHADpiBiGHtqXxGNH/zzWfb3FHlm7St/Z83gf3CUwgIdoRwgbR9ZuYJlU84MjqlNeTM4bnAQH2TXTAUeNah3xMsJXpMkaZ/0XthOCJdIrObYpPEhjj7gAKRg4SOiGPJ3K00y2XcKEw5faMhLvONKVB/u1iyyq29l55cby+0DLF/2dQ2ArXquHoIj2AAx83p1azT4zUO4/zkWlSuV6iB41JSnZWHMn8obTHKyEZ2k802vY3bpkZo3IVUeu6skBRL3iUYi0hn0ncMFFPmz/uwxdtmbNM6kw1dJI/OM4MUgGJuENqlQ7o4xsxpv0ZzW4m4nlpdH7vMpk1nC67ABpUTAomIgQvacA7aRdkJFPLWNyTCz+kBpahuf0ajOZJub1Oupx4ZZjvy4UiHH7O6hu+TY1LP6G5xMDs/PEnScKm/q7zAEw7qAJboD3AADDt3oVs/ifJ5pM2nR2Vq7g43gHgO8PfGCudHmkDEw1Je72+koiIBnvqI0AB7QHKNQs9b+YWbs2yk9qJwk4mbRM5VjY1RSJeESEOfMBECiUBGtMgjJ04S9G1WU4PskTbjQrJ//wAZJnhc27sDn3gAUGI1voksnJ1FVG+sOFXBgMoo4WEbwlyLlmGQcQAPCKrbfykbJ2XZqqOJwRw4wxMi1brAoqqfgAFKP30pGNzTymrWTxM6cnk+pHPzVFFAOJe8oAIeEHSh9Gf5E+GdLHGR2Xk6qibf+j2SZ1FE26Yn3DUw3S1ER6xzGMItX5UEvmmLK7F2XM4SWqmV4tyQEHdzRDaoIZgPjSM3llrtIDeeEtB+mEzJMMQ6mImoIJlAw1EmGNSCWoZAIZdcapZ5ezdvHCTi2Fi2/nW7tTKVmM3xREeconWgj3iNM6UrSBQj9GM2yo2bmVsJhNG7y0EwOdodMUVmabUDtHSSmSiS6ZgMBiCFK7hAQAQEKR0Roo0MWDmCeIznDKTy9UoGTTUWKCpBEw3kxOYAA1DFEAERERCgjuAYjGGjiXs1CKN5grL0j/OPKB4AYAKFO8fGI+2tkLYSOXquLNuJfaOXu1kNYZpzJJJyWglAVWxxEwJHKACAlMUxDhWoFERNG8Tkk8jqqzug3R3J7iikj85qk+eeVUIam4SkAQAONKDmEaCgk3btyN27ciSSRdluUoJkL1UAAAPEA6s444k1lNOFm3B3Fg9IGLJFVLzVw4w6qoCAGKIlSMQoiNRCtwagAjSNZsvb7S5K/k9sJxIphfREyPyMU1K1pUp6lAQAd9QrUApDM2m2ag9ZW8mDw7fzhLJeyOnsmRRMoJuw4Gob3DSJuTt2cjbkbpvDqmJS8oaoXuFAC8agcA7Iz9xbVxK2Z3E40ZzN2e7eWUbpneXw4mEUyHMAjvoOYRVlPKA0f6xq/medydUmzhusZoQneDhIpQ8ApGeYnSNgtG5nEwkb1nZd4k3mbhqqVu4Uz1dUSiBDCWgiNBoNaZDQeAgPBc+0qaaLB2s8x2stBO9bSUH5LMqOE1dqmxlQwDuASCHdwDrqWW3mk4ZkeSOz/nVoco3Vm7xufLKpgFI5g7xEAAOIhWKXNJFZu0Ew1xxYOZqu/pCp4gloNaFEoiABXPKg1i1WUPRz1dL1Gn9Gv2EWUnFl5POHErJLHbhmktqfTbiYAEwBUAEKjnuCnGsWQWeJ6Tb+1X4jGayy1f6NtyJqWXtBcLS7jJjwz3mzAe0RiXYaTXk0TxJXZN6f1cYwphXtEQAPeNO2FmjfptFzGTM0+UwyE+zT4hSEXEuZuE8RRQmx84pQLofWHOnbUAisq2otgp83Z9of6NZQ6hy9ggSofEYjViWwmjgjhxaBuf1SoonAhOu4BiAAD21Ee3hE5fRROPZqo3uN001VTuC3SqG2MhEL9A3iABUa7xGH0mkUrTl7duozSV5MCmxC1E3XWsQkskTzWMRw4vqn6Sy1TnHiICOYh2AFIuzNpht8PEjQTIhtYyycvTO3lcjZMiHNiXWpcMDDvqIAI++CmsczU+cVJ7j/AH0GLCRBNP68HEin2/z10D417ICGU9WxTj5t4Q/1kxD7hiNcWXmid/kyHITpYgAH8QAAeIw1tlpzsnZuYHs3J9YtLaK7syuUlBUUh3BjKejRDtMYOMUSYS+3mkBTE0kTzzfKejZ2SrHTSOHArlf0itOJSiUo1EKiEUgRbgDD/P8ALKPE4Q2aoJs26TNmmRJJumCaaZdxCFChQDsAAAM8+3jCt7shjFIE54SvdkFOeAg9hQcUU4IAftIIKuGpAAoKcJiVSD4ndACpAWI7fZACqpC15OAvBAA1FwpHgeQdZRNNM6iihCEJtGvGALocRERyAA6xyDiIRkNu9NUvl99nZPCeq5l1rMUEh9gMr49ojd6hhXA0S1ds7P2PZ6xOHhCHPtIolzUWEPULxDt3BxHhHPVu9Lc8tgmqz/1fL72y1RUGqocMRTeYezIArTOKXOrRzCaPFZhNJgq7cK+kWUNUTAG4OoA6gAAp2xVJvaRmzTOo4U+qXeJhjNuJahkRGlSZ4ln/ADfsX1Vk7t3ogQRNQA7wDIMs4xdZhF3n8ycThTEUTuEJzS+r2xEamnGDnudSpbFYPKlPm4KEpcKcnhxbCs04ODGF1A6f2VZCSKJ+k5kSaaETBmn7OPap+ziW8iow+iMKXDgCxLAx/ZwIytTZik4jNh0TG1PQva14psHdzBs1T7igUR/vDEJMlMOR4ifzq133CNfuGJ1ih5r0Dsm/MO9nCqhu4AMH4BFVmp1PNbJPp5mN3iIiPxHKMq/FxUuRiWcOE/sQ+l8/UiAXMomp6O9EgzLzOTjypSPQXBZJbbdNR4dNNwfFJtGumELsFl1q5g8tx5wUeKnO0Y4JbxhG5fOFbvuiAl7GXs3Dt4nfxXHS/Dug1ky6xNJm8T+kTRL9kLxvvAIqEpIlxibZL7WOMMjjYv8AS6s9/wAaxoEk072glbdJPDaKkS5pTJiF4O2g8IxVobkyQ4A8Uqs/synp4S9G8uPKEUmFzWLNtyH5pjN1DBe98NHGl2Tqcoom4S9YvPDu4RiRHEIPXXJxr+ZUjuYfhUZ+joOW6W7F/wBYmDsh/wDs/wABidbaRLDvPR2kZfVUNcGvbXLwjk1R4on6NSGClq9XUw+V+NO+tYI66ciX8dT9HXh55ZNRxrCdoGX2XBRvd+cOkrRM26fyd4kch+kmav3RyI0tQ3cf1iH6NpVE1CKJvDkuc26oMafm/Zm/jPpnYUum2InyakRVupspL5Wk49dxh/wCMc3NtJFpGdzU544JcNeLygD94Q+melK0k8Zkl80eEVSSNiJmwwA5RpQaiG/LKFPWqQ4aHGWQ4tIMr88OLQYZDPVUQRMpmIlTCuyFd1a59wRW18N4pym3tXil9YYaPpm4eKQgnME2ahFHClwiRgUUN2BX+Xxjlj3yPSfbCyJ47nEuN1JWdK4XZUw/xpEzZlTV7QNFFPmlAUN3E2/iBYcS+3dm5hybeYN1bnRvAIdkR8/mrNRw4eS+78ilq5ljFyzPUpKe+O9QscUqu1jOGjpR5OFXCnTMK37w1/GnhFnQHkzxW5SCaiiuH0C3fhlGgoWZZt7JnnHnQhDkandGTMUNoaCIF+AB3jFtGUZKJygsjDJdD6OE17RM/m9v7ojlrRfRx6ljjLM3Hk/bh23QcKKcmnFFJad4mpyan2d/374Mrau0CifJzRwTf6Pk/wC6Abu/KFiBt1jJs4l8wPJ3l8ipygYqZshr2d/VGhtiYihE/X/kNPiFI5Os7aCYM54lNHDxVVVJQFDLLLGOJqZgBjmERp3jHXsolbh4zI45/IgZQxdxQMWo1HcAbW8coynA0jNEq6sNaBm3VUUZ38It4xUzXxAN9cshypuiCbIqOFOTTP8AZz/PdGjtbWzhOzepyeeEI4IngrKFTIpeIAjkBhqIbNAqA8IjnT/5Gkm3TJrB0wxjFoQKhx8Y0/GeNzhqfJUYVOm+SuJyZwmniOLhCfGndCxEpe3+bxT+1u926DqrpuFMNw4PcujdLe/HgMMnDtun+rpk+/4jGM1iddOpnuh8abvE09XT5nqloQPcFAhscXDjk1HFz74YC/UUhAzpxGZoPgacpyjg5yQVQ7Nv/V78RxlHH0h/q3hhw5mafm/U9TJfxANicadXd2QCZKOrWS/V9Xby8hNm7zQC6PHhEMs6UUUxP4Y8DPWOUiUbCzZp8ozSOc3SULX790AXIk2+JazUmTmjj5Q4wkvWLmPd1B4xFWmnErbtzzBRRJokiXau7AF90UYmkTEcE/R9N67OQwG+TpmEDU4CPUPbADOi22j2zaiZMTW1frKAAe4AH74n5ZZOy8vTJq8jabHSULiH95hEQ8KRXLLWkUcS9LWEzkPdA1028uQCICAZVz49UWNGYYkZu5nIsrMyadzD2CeqXIPcGUQOkmwsn0iWbcSt4nccHbnK1WLkJFBrdrTnBWg0GsOW0xTT9JDk02TT9iJsOLxeRhPkv28nll5xM9EdqHiqSqSxzN0VDCBMUtL4FCtNoNoB7aR0iZZP2CfZ+OfXHKflDyVSz9pGWlyy/JOElE032HwEB2FQp6wBQeIZdQRrdktJjO1Fm2s8TcXDqphjFvcxQMjAPj98OzOutSU4KpD/AHNIcuk/pIomkBOXzCTuG6iZD7I7PeGYdw7obTK1yaf9Y/iik2jtmmpfTTUv+zBic0JYyUjn3Rradxov0uJJ4mE31o7FYu8MM+RREOuohn3x2OW1ieGdRRwT7McQaYpcoztA3tAmnc1st28X6Qg7+8evs7I1yxlp3k8s+yeKODbad020I3TlyEK9eWfbGqjkehqkpwU0aXb20Kcw1fV1NsigmNd6qUipHmLhT5w8NjG/afxR4opxZ5tiKmJ3mIRTbOS92w0mLb5RiJ9nR7InRKnCYopqfNkirlWIlsHxi/8AnL/Rtk859wuGb2qZRVdWTT+b/hiTQfppys8rUv3DmAxfZ/lFKZLiEmtr05W31hNni7Qc5Sm/LgAxGpaQp44UJhy9k3J7V8/4gHwhKbo4kvVT55Oca90qD8YiZYjzIeR2aejCa3LCeczx5yajwpCH5yZUyAHwCvxhkWUKKRItUf2cSKaEO51w08LAylw4k8vVb6vikVKPOMIAUByHMAihpaM7L/OKTA5D9HXB6/qxoh0vk54ihL1xm99jGpDpeBoWi6WM5PY9KTytM5G7dwqYt5QTjtmA45jvzMNMsghHSe2TUbyxwomQ+EZcpTGKAiW8BDDStaCNwBqGeQZ5Q40eKYkrcJ+osGz2CX/CDaQv9Tt1PUeE9xiGAfDd8IqW8Tz22pmdXvz+d4dg1CFIbgMK15OsZm2RVLYp8ok47yxWkzRdrStdYl5+nhbXhxiiAeOOsrM9PRvJEiiaJFurEQgaHyJ457HdcsLdXEThUwwwZKcmSH4DwhFoYTNLkz8nf2R2YwGeETl80VZ/Qmu/jXxr8I6HXLifnqzjAdKkrUb2k1hPmOG5Lt3rJUB99Y9DRTs7Hm/I0+25FEVhwmaIRBN59J/FEm2BTYxPtR7MDwGxwJo8mpBgJC6aEaGTBTDEh4i2gqCacOAPDsIVSKnCwHhBMIWu9sWgFCqR6ALBFD8pFAeNBboQYowaFkABC4cHgDQQ5okDxhgohWPFg5t0ACdcSExb/OQukSBUGAATn5ODkYKOE8RNSEFB5OJWUH+T4cUD2I5do4h00ljhx6OJU6GJycIILuGanJ9CASYKBpgz5NRQ8T8otvOGfyfWD3L3N4Z/yhygizmjcimHyt3aLkN2nHxgq8rbt+UwyfCJayiVfuN3sFNXE4s23eOOfiHTvetQchh7aWQt7SSdxK3iZLjgvOyqU4ZlMFQyoPV8Yg9FblNSyZG6fPScKlMXvEBDwpui4iGInHz1Xsmz1afdE5EdMHFn5w4lbznt1BTNw3CIVp204RdJQ75MkS+nOziic0aTxNPknCeDeKXK+XdXrGgh25dkUmSulMPD9SCXcrnbSn+g0laVvJg3l6bfnnvm2e2gBXqClajGsWHm9m26jTRu4wknd5Rw4mChh2FTDVEhSlGlBqICI7gpvoIjQLJTNNRNJvL25zuDpgneUpwzEA6gpWKaxdvG80VeOFD62RYVDGvZ4gCNQr2bu4Izexrh1UdBqkUTUOmpzyc7vDfBShCDaY+dGbeaYdzWEwW98LRBx4u+4YQrBw3QBQgIAsHMaCCPEYOBIKYYdhEPaEuI3P8Andu+McytUdXcO2/qLKJ+4wx09O/1c/1fxjmp2nq9oJk39R0r8Tj+Bg8AjKpwb0JH0b0crecNH9l5hz9Yk7MxjesIIlD7wGLCZDk4rOgMPOGhex7jn3JeCN7+zOYn/DX/AJxe1WkarxuYvkq6qEebNufEsszjyLfDhBcilW0I6vE4dCEDtodh3IgWkE1TtiYFvBNXhCZFakH0cNnEu/ZxPYEJLpQdoXK2WW4cNXDFP6P8YsaiMMTs1FPXgiNZGPW7Z+b5xrGHcI7KBuy+QAKYPAAIPbnFLmIpvGbtm8/V3CJ0zF4UMUQEB7Brn3RudtLD/pJJ9T1g7dVE2I3Wu1wlAAeG8QHcIRzlpFshpwZytxK5PYPXVXBRR15q4A5Ck3CYExEDAIhlmAiAjxpHZSqx4OarTlyZHoLsjbj/ADf2lnDOz8zcSx2iTBeFbjgHXKgoUxQUyIA3TFpQ24d47gyeXp6QLH3Jg4s29OyOordvJ7Fb4mOUoF5tDmERoFBEwb6Rs0v0neV5ZtSX+TWnbedsmU9bpN05Ks3QFRkzNUomIpcvkTBNM4iAiIULQAzoOm6WbIqWXTs4zcKYpzt3BsY285yGRATiI5iI3sxEajG8pqOxjCEpK5zlLNNcj9HMGb1JXpFTTBS6PUIAID8Ikneniz8vb4jNu9W37RkwSAuW8RMIZB1hWnbFxf2SsvPMJOeStk4v0uqLJhiEHsUoAh74nJHYGxdm3BHErsvKm7i96bVSHVrvAcQwCaoDTMBrEZoaTJLyZ5zbi3k8ns8eStVpZxuzSKjiF2FnZzmEBIegXhukGtNkAMHEY6Qbyj9n+f8AlDjRFZ5n+g7J4zTITWFFTGu9ZVDFD+7Xx7YuZZJh/N/wxwV+6R6FDtiVRKV/s4dJyz9nFk809nwg5ZbGNjRsr5Jamn83/CELAw+oT2uzd1ROebwibksnbt2/nyaJkO0RNeTTNSjg4bq9YAO/eA0i6alJ2RE6iiRjCWM7Ns0bSTRuQ7g/6i3MXnDuxlA4BXmgO8d8R67xw8U1hwodZVU14xjZiYR3iPwyDLshvaG0LieTg6iihD7Wzd3Fy4BwCDJD/d2o70sTz5zc2GmM0bytnyfpTl/diiTOdqOPRqc/nf4/45wtaGZKOHB08Q9z60QCiGJ6OH5BErVsbM2Xtw3IztZZuXzhuQ15MrxHEFId1SGyMUc95RrmO+ogOczPyTND8wT/AKLk81l7tU2zq8yWVAvcRYTUDuHKOhpNYl48TIo4TuE520XnB106otbSzkvl6eImnt+tlU34h3RcJSiJ2OS2nkNWDbqHcTC0lo3ZDl5pTIJgQewxSCIh2Dvh1/8AZMsHL5WSXs7QT0iqV82MtgnvCO4TFKQAAA3BdER4jHUczLiJ4eHFOmRdXUiuoxKCkcqT7yXLSN/9T2klrsn/AFpFRuNO8oHAe8bvdFSd6BdKDNT/AO9c7tLoqM3CSoG8Kgb4VjsV8CaifRhqyWhKrIpwOFpnJZpI1MOcSt7Lz8268bnSz7LwAA++CN1VPm9v7Xv3DHfC6eucnz7/AEd/wHKM6thYaw84mBJenY+TkO3LdM6btSJKnEd4mMndEQ4BWLjWvyZuBy4lMFE/yEPW00w7nKcz8/kd8bfMdAli1E8RNSYMlfWTWvh7jAIfnfFOmugSYN1P6HtQ0V9VN01Mnl/aEMcBHvKARanD7F0yrNbXPG/JpvFSfVMNK9dBqHwh3+kbdx+uM5e4/tmaZx760r8adkA80Q6QGfo5W3ek9Zu6IOX1TXR+PhFZeymeSe/5wlb1uQnOMoiYCfvAFB98PYViyGTse89JJ7h/WRUH4gaoCHYOXZDcbE2LUeEmEvUVaPSc1xhhfL3GIJRDPqoHDdlFaTe4lzDUv3/VNW9DpGYqJ+v8YeMSlOUSxPpJbBwmdvL9JE1VSP8ANmnToA7gKcaeFQCK+40fWscfrCkwVIT1nAqBw6jD2bgCHCc6UT9eHSNpFE/RqH+yYYXTiaKrJEahZLU1PlCZ7/SxCiAm9+/7okUGiafo04lW9sHGHhqOL5PVU5QPcasOCT2VqfrEraH/ALPk/wC7SMXQNYV1EQZN8SNb0dqs5eoRRw4SS2Q2lPHry+EZ21mNn8TE1M6X1VAHvyGn3RoFj7W6O2ahPPDdx/uah4gUQienIUq0ZG7sNJkjZtyN01FZgrdulRbomU+OQe+FwLbC1l5OXyNlIm7ipTOnDVNRe4IdG8BqCPYEM7JaRtE+GROXzyVNzm52JRAe7aD41DvjS5e/l8wT1hm8aOCXecisVQKd5RGLsc0mPLG2CtQ3k8vldl5O0mEvl7dJqiVZ0LdehCgUSEOICUw5VERpQeuJ2dTP9D5oy/TzRvMkmiSZzYOI0dpq3RASCAiYoDQwgI1oNQDgFIqi2lS3DeaHldm5fL3pEkSJlbvkxuFDdUoJmASj1jTPOoxNjpHtxMGZE55o7sI9OlQpTXlkjkpxKoBDmKPaFB3RLQ4OxG2hndk5wnLVG9l57Knc1WvFUYrCzTMInuhh0VMksJhrUBIAXsqgGcXF/Y6cWcUIhJrH2lmCV0LyzgyIHMoI7hu3+G8aFCMotVpetpK3DSRs7Bnk8v27xZfawHDc4m4CRwkmBQHqEtOoQ3jMsNNMzkcrdvJpO7eyK6Xk2pkUZmga6GVxQqqpygI0ChQKAb6CAZzgVmyxz2UvG+qKTyyaMnJMFsNRZ4ZG+skXaMia6QKlMIEqBshAN0TsufWPbtyN3Cj1ukQobSawKJbqZJpHMBShu5gZcIwR95QsjtA41y0FoHusXbt2aIrpAQB3gXIwAA0qNALXKoDTIxNNujtx/wC2Fn7/AKvnAgD4AYAH4R4+p1OrpT7I3R6NGjSqR3e505L5dZeaN8SXzwjghzXTXVCiFe0DAAgIdQh4Q7LZSXqKco4v3/WKNffUQpHPtlrRp2gTPMJGo0VlnNUca0mcMs6ABRzNwARHIKZUi0NVVMT5GoqT/s5jB/dGM38pUh5Q/wCBr4+L4kjXgs9L26nJpkJc/ZgH4VHxrCmopp+3+eykZUnM7SJqcnMJx9UzhWle41Qi3WEtG3UmCv6WWsI0SSKF1NwoQL5xHdUS7gCudRGtI6dH8k9RPDFo59Ro+hve5PBMJGzcYajhok4JsmMpdv8AXQOG4c6bhAYdhM2fpNYSN9oPwieZo6M3n+r5hLTkVqYxU3wgBqjURpfDeOY5Zw1eWEsJMD4jRwySP7OAp7xEBH41j17HEUG2ukxvZeXncS+z81nru7ybWXtxPnwvHGgFDr3jGIvHOnDS5fUthNHdjLOHrek8rNcduAEcgVXALxMshApq1jfJzo9UI4w5PM5E6ITmomeHQU/dKenjUO6Kq7VeSNwq3mkvSb4RbyihXx1AKFKibiAh1VNn4xDeJtCjGW0eSs2bsxZ+x8v812blaTJK9ymHUDqj6yhucYRqAiIjvrEmCn7S/wDf/OHFh0XlrHj20CcjbsmRDCUrhZ0JFFhLlQAMIBQACo5b6Bwgk2mvnR5rGIQ5CFupmLQMuG4A9+dYqDuhVaXSdrid/sgb4Q2OaC4sUZDq/wBkCB4aYsexYCbDk5oSBT6SE9YCCGUTgGhYysJnPCAqpx7GT9jYKJjeyAZiI9QAGYjwgGKAun85+ffELau21n7Js9Ymjwl8/o0U6iorkIhdL1ZZiNADKM7t7ppl8vxpfZe49cc0zwxqpI/VD5we3dGHzefPJo8VmDx44cOFecsobMwdQ55AHAAyAIlsC6W70qzy1l9mopqkvz+Spm54cMQ3SGnUNA4dY507mOJ85zPAPEAoHhu7ImLH2RtJbyaea7Ps8U/zihsk0g9Y5txQ48RHgEdNWO8nnRnJ7PuJXaiVpWgdu07qzpaoYVfoAAQEghwNWsZtmyaicNT206be+3b7Z/W9WKeqs4eKawptnPHSuk/yMrUWf12eaP3iU9lhKqJszGEj1InENqpFaBXmiAiHCu/nXUlE+TwzkOSpTFuiAlEo0MAhwEByEOAxzyyidVPEaAnAYEPSowum0xPtxjc1I8jeHaLSHpWaacOU26cLMaIsWsG1MPo4kxQgU0Im5RHlaQuk05n1ofFQhduhDuK21y2W1L5v0Z2SZ8y+iq6u+tiZhX4xTZ+GG4aN/UT/AJU+N6LtpfJ8jspJ0/mpe2Ru+oJilAcvEe6KNaNXEnjjD5hCgUvxN/xUh1n/AGzCj5iJATUh+gCcMEd0Pkd0eU2ehGA9BFup82SIuyHKN3Dj6V4up4VAA+ARIKq4bfE9QoxHWJLh2faKKdMom2u0wxXoTXcXFs8Tw8OF9aJEMB+uPGPGOZo4k2DhP6SGb1ziXPH8IY4keA8EpiwD3v3IbKFbuOTU9aBdLcnhxCHmiaah01Ng5DCW74VrWJi2Zy7XYfKyaXqcnh+1zv5QVaUYiZE03ByXPVgiD7EUJhw8ODhPlFIbvEm4i1lrxO58o6QXr3VEwQIj0VsT2IlWJcSJTLXcO26EVa3hFFJOqzb3zncGBO6XeaogI59wffFwKeIC0jRNw3xFHBG5G/KGMbdXh747tMsqiMq3bBj7RXoP81pkmloJpcVVLst0S0AleseI8InrUtG8jldoNXUMciqzdmVQ281AMoIUDsMQB8Yy9lpktRK3Gr4iThvzSmNUBpuEQHrpFunk2UeWHaPHG2rNXyroxvWugVMP7setUWLPKgMZJiamdTpqm2e/cUPcEaRaez7eT2X5OaKq7SSeHdAMxEt7jwABCM8kySiibJv9KoS74CPD3/GLJb148bt2iajjYvKuDbXOIQghu71C07QjK5soXOKS4npIVTScKKETTTOc/wBGUtT/ALoZ/COzGXkqaI2bfDcM5nMD/SLPBAe8AIABXqyhfRVIZPY+YTOw/m9vrrJbWEXBkwFVw3OFSGvCA1EMwHuj08kc2ByfJdG1vLQKf0HYeduz+tqKiRDdoKKAUoh21jQ5F5K2kyaXFJo3l8nJl+sOMRQnGt0gAFa9RqCPHjHYeOp9J/IvcAUCE73ZCyCxj+jjyXbH2XmCM4tRMFZ69SMCiKd0EGiQhnW4FTGEfaNTsjRtIElsuozSnE4cJMkm5iImWdOBSZIgI7JlCBXOtCloFRGmYViZKeGlpJMztRI3EnmCeK3cFuqJ/cIdQgOYDwGJfcTiZm10gWHUmBJPY+YKzhwS+Zw4TRBNsRMtAAUx5xxERCg9XdSFHk1cKKQ4m9iJXI2+uWbZkRbkomoiXnpU4iYcxARz7By4RClNh+ki1WcVY4Kvx9Oc+o+RwZdSE8TEggKQU26MJ9x6FNKPAoU8eMpCYDWPG+kiLGgc5uZDZeFijAmJiJxIWFJa/wDm3ClzoxMvzs/NaqajgmKct5M3t8IokyUeN1CavzIdsXSkw9JsfGAmI3asXDz/AFgncJe5qmd7tEOoYlmjZNupyaZCE9UpQD7oUDk48XdAUyZQnjhv6OHiNrnCfpIrgmghxgIZaz6SGbdQibx4RI5+biGAL2YBlXfmPCFHOkNn6PWCX7sYRbTlLeWaTwybCgG9yhR414AO6m6Jm0CWG4Ipt7fO/PbEpZSNalLCxb7U6QJW8l7iXvL6qSpbpi3agavbujK7BWocWXmhpPrhtSemEzcxtxRAcg7+HfDl4jrCZ/qj90NJfZ5O1Fn3crTuJPWTgVm5vrBW6PWA7gzDONcTTT1LLB8M1cztR4niYnRvGhgnJWabg7xO/in515QRA3VQB3ZxWrA2n84N/Ncw/W2/JmKbflkNeulKRdCGibhWoOm7Mo+l6VecLFunCafKy8xHF3sAQA1OwAER8IhNB01UcSt3K1FP1dbEKXsMIAYfEc/GNEnTFOaSt7L3HMdonRN9oKRhuh96pL7aeb3Clw6qKiJvaOUBEPiUA8fCKNKbzpOBv5+MEEIMUcSPAHKQHFY8XdAwUSwaApBzfhBIIY0CUYlgwqvKJn/d98RcvJ/BEqIQ0QRw1D+2aKTOvSy9Ew0GJJP0cRjUOTiRSHEi4noQ8RymXETOnEG45NxE6kOHEPMC4biE1ic+oWxddG5sNu9z6SZvgIfeESFtwxLNrewsmb7w/EIg9HR/lEwT/Ygp+6e7/wAUT1qk8Sz7tP2QN7jFi14nkS8zNhLBYKJuUgbwRj6NZBVkNYTOn65YzZ8jqbxVv9EYY0sw8n9eKbbBthuEniaewtsm74xqrJHXpKjhLEhUTYcPUzxHEGHKSkcZ61ycYrcnhxKJGiCYniZRNEtGkGHOEZppXlqerpPMP0SgFvdhhp94xp4jFWt4w84SN23w9s6d4veUQMH3RrppWmYauOdNowsn5/PdDpMsNyk/P590PESx9LB9p8oKJlh0mWESjDgsWSxZMkL3UuqG4DSDApDuIWA8KgpDcu+FA3RQC98IRUNA3uyCGGHcA5DwqBobE4Qpd7YQBxNBYATR692Ql3AHvBAl5SAuhChC4cMA9MOG5jQc54SvdkAAHNC8vd6u4L4Q2UhuBsNxDuD3LombWLikN5gnq9xSG8qd8yJGa/q/o+lDM1yHlk1w1P70WM3yxPk4oBgUT5SLBIZ1hqETUU5+zCZbNU0RvVG8weytS5dcFBYpvbL/AIRqwCp9iMl0crN1LSJcp8yoYvtDTd+Ma6Cn5/PZHha9Y1Lo9XTPKBWtIktbzSyb3E/q6YuE/ZOQBHLvAI5pl0yTUU+T8zndv5AY6A0xTbzfY9wmnfvuFCI3S9EN5hy3ZffHNxfkbgjhTYIc13/CM6fFjspJ3yNg0ezxNNRVvMGesXy3m901DlVKICAB2GCoQE6lTiX2kdpqJnJim1hG8Ua3FBEwAIcBKN4o/VrFSs+4U1hL62ztUz3gNeEafbhdm88xWgl6bhJUjcWrwqymJeUJtFMA0CoCAmypkA78oymdsO1bF/sq2mDez7ROYJpXro4JkTAJDJV2TAIDuH39kSxYhrJPk5hZ9vyaRFSKHvYZaXgClBNwrtZiABXqCJksQcU/LcOUYMU0JiEAJoRItfghxgKjHrow8hWGM1/Uz/VjnGfpYdtJqn67gDfvEKP3R0g+9Ef6sc922T1e3D3200lP4AL94D7oma2NqK7zvvyTz+cNBck/6us5R/8AjGEPgMawoyjFvIjdaxobVb/7JNly/vAU35746BwufGlPeBlU8mVRdrAAziVcoR4iUGJBEC0TgijKJvVw6oEzaACuKNYSFpFgM0hPV+34QYgQWqQQ7SJ4zeEjowsQIQWMEBpEwolCJkYRRGCyTUgqkv8A3/q8YlAShhaOa/o/Z+a2gU2CSpi4fXv7MhjfeUIcPIUnsci+T40T0qeVhpd0oOEDalZe5ZuVmNQQKUFVEDgUQyEB1RRQB3hj03DFm8rBt/SllPYav/sgKqAh4508IS/ycFmfNfk+HtI8TNrVpZ45eKmNmJsEibbaNvERMioeoiOZzDE75WqPyiy7jD+bfp/FE34DG0n3kQ8DmJ4XmewYhvcYsXZYvyj7QxVlk+T9HFqSUxOU50bGVzqDQInrGjNl+yePE/DEvB8BjQgapxnnk5KYmjtVP6KaLl96aJv+L4xqYEjjn3bnTGWxHC1Tj2qJxI3IeS2VecFOU2EiekN/5esezhEwjkDlZDGWSBN5fcONhu32lFOwN5Q7eseEVS3Vrk3ih27PYbk5NMpTZFJFm0iWmbytmSVy9QhNnaL8KD29cY24UUeOPXjtpxwRyzk5juVhiODuIcTeY6uzOnibZ9k0OWKabOXnUU2OlEGZNSYPD+pejQjEjU26jjlFIvVnLFN07jh4mS/zvqwpZizusOCqYd8iXN6jDFsmExlcr+RqOCawct4pb2cArjZciafJp/n/AAiOcoKKfOEJv2jQ1dz7lCN07nrG9kO7tihW50h4d+Xs1LlznGvfCEws5Fif2kkbdx5vUeEOqfolLX/lFWtCHJnU74zlOcKOHhFPaidmtrk1Jf5vTT28sQxjduVPuici0sQijnEhsk6w1IhwmGGp9rag7p+n8304AZbWjtNRudRPn3rpf5xHao3b33CnT98SKSDeXydLWLmKqULpfjUfuirWlm3Kau3U5hdrv6u8IdhxEH81xHGGnzCRHKuE4izLqbcJlcQh3JBR383DFQvzmJ/I3hwgL8AY0BmMnFnpHNOUmEnZODn6SiICP7wAA/GI9fRPYuYJnw2bhof6RusICXsADCYvvLE8krhw8bu2+Jh4m3/e7oabiPBGZzTQenhnUl9pD+ym6blOP7xLofw+EVlzoptYmp8n1R3c9VYSD7jAHurG9ODJ4cMUxw7+HFdRkuCOeX1nLUSv/WFn5gQn0hW5jp/vlAQDuEa0p1wwF2onyf8AOvu3x0gJsRT/AMphr79/4dkFdS+XzBP+kGbd2T9siU/3hX40i+sLpnOxZkon85c+tl99PhDok4UTjYH2j+w7z0knI39pusdMfgIh4UiBf6HZGpfUlc8mDf1SqFIqHwuj76xp1I43JwKQlP1PpD/vRIsLTqM1CqN1FW6pPnEVBIPZmWg18Q74cu9D9oE0zqS+YS937JryQ/xBT4xX3djLYS/0kjdnJ6zei4fwCI+8ItOMhNF9YaVrUN7n9OO1Tk5uMbF/iNUa+NItcq8oK1DO4m4UIqQmzdK6WSHwEoiAd10Q7YwJUZgz/XG6qX9omJB+IB/PsgxZg4T4H++C0QOkkNMsjmjgji0EvmvDaK6I5y7zAQQ94xoVnrdaD3CZNYtJM2Sp6bKyIkDdmAmKUwB7440JOFPpIcpT5wn85+fv94wsSrHfcmR0bzT/AO9/SI3cH6KacwbCcvgclQ8KRZT2JlbxPDmDh29bn6JlC3DB23S5h4x8607R8zEUIf2eH58YsEl0l2kkdxST2gmDS5zSoulAJX6tafCIlHIV5ZHd4aN7Bpp6v+h8nOkcu1ealE5q5Xa0Aa/aqO6BeWClbxPV27yZsSE2Uyt3wnITqomsChQAOq7Tt6+SZN5T2kyX+ktIR3c6LxuRQDdgjQDU+1F3kvlhTxO4nPLNyx36xmqyjcfABvB76d4cZ6UfoebNXf6KrYN76kj0mPUvVRdS9vu4heTKG/sAO6NEktqtOkjkbeVs9IEidkbokTwZhZ8DkoAUoJk1CiYe0ad0Y5LPKtsHMLnnCVzZl9UpFw95RqIdwRcJRp10TzS5h24ZNDn2cN9faDXsxAKA+AjCjCMfElzl9lzd6TtMid9SaWH0b2gW+bMVR1Lj7t18cWnfTwiGW0o2kUb4k48n+dtHBP8A8X7VIP0i13iUFk25vcAjEwxmkrmiesS+YNHaR+aZusChDB11KI18IXOj9Qn1svvoMPcVyoL6V7J4eHaiT6VbP3Cjd/oEju9XfUSipUA6wh9L9P8A5K6ihJXMJ5atHCTC8s4k52yZ1A4mKUgCIgO8ByAd4RMHL83ifum/EKfdDB7JpXMP1yXtHH9siU/uEQEfjCaNqc8Rhb3Ti80wKN9HehdRWX2SaFJ54nmCKV+7S62bAYoCICACJjiAiAUAN5hCaYEUbtyN1HB1TkKF5Q1KnHrGgBnw8AhrL2LOVt9Tl7NJulevYaKYECvXQAAIc3uyKMW3J3Y7FbrgusDDa+EFFWAY7BeCncQ2xYKY8AmOMftCA1nthooonhnUxCbBbxrxqXe0RHIA7R3xlttNM7OX4rOyaiTtwTZM8MWqCQ+wAiGIIdYZAPXSgzcEX+1FtJHZdnrE0mBCX/Rty5qq06i8ACobQ5BWMIt3pPnlrEzy9T5JLLwGK1TNz6DkKg9MeIAOyHAK5xTZvP3kwcKzB44M4dK85ZQwic38gDgAZBXcMJymUTi0DgjOXtzqqn/hDiIjwDt3BCzx5KsNlnuIph/n/nGjaO9DkwtJhTS0ih5fLD81P59alKiADmUK0zHPqCLVYLRnJ7P3JhNEyPZhe2TXapJD7IDUDCHXGmJKKKRm5ZcDSJSRS+V2fl5JXI2aTJoShjFT3mEOJjbzCPWOYxNIvFIg0f7SFyrxknuWWVvMVE/z+fw7+MZrpW0B2D0qKKzRRueST0//AEk1TKIqjwFZOoApTdWoGAByN13FFzDoq8OT+y1JxOGtJfk/6QNG6Z5g4l/nOTk2fOTFMRIkHWoSlSAPXSgcR685BL9n9X/Dsj6ZEVTU5NTbJzTFNuMA7wEOID7+3hGK6VPJfs3ahNWcWDwpPOD31DNdzJ0fOgUABFIwjxCoVHcABSM3TN4VMjjwpIVTTiatBZWeWTmisjtJK3Esepc5FYvOD1iCFQMUeBiiIdoDUIYop/n/AJRztYnQnkEK3jxUk4eiXk4Su90IuwiUkPZa11hwRP1zAX4gH4wkCcTlk22sWglifruk/gcDD8AhrkmbxTFdLA4mkRkzxP1QqV4pfZCuXhSKBMVNYmjtTp4l33AX+UWu3TnzhpUeqJ/1cpyl9q6FBr76eEUojjWFFXHrqD7xzg1LxgZaZXmPUd8P0hiPTGH6MeWeg9gZodNvK3bj1G6hv4R/GAkBMOTssTn4JPiUB+8YYWrX1ez7pTn7IlKX1qjQA8YlmaertyN+fg0Tvd1QD4BDm8UTckCBAgHAISKaDRiWuAwjSCGgDmgoDSAGNXoYcRB5f/H+O+J86eJCTkqaacNdphIhAaOE/RqQ/bKOPnIYhNk8RVPDPfIYC7Od6sOmbtNxf6ByGumKbIYufcR3EggblIm5b04gyDhxOMvRxmo7lx2HhhUjMdJc1cOJw3lbdQ9wiIKGLwMcwmuiPZkH5CNIUH+6P4VjI5g9buNID3EU2CKYJe4oZh4CIh4R6WihedzHV+FkPpfZ6Xpp/KE7573S/DqpFvtubU7PyKTp7FxmT3nu17qCYR7Yg2gpuHCTdP50wFL4iABWJe3SuuW0aSvoJKII3fVAoFE3wCvhHq1N2ebBYotcgaaxNJemmn6IqiniUAAPiPxiM0sTDDTVb/7I3Imn7QqHAPuCvcWLjYptq6h3inQKF3xERH7g98Znpae65NFW6amwdwQvbyaYFEPETGHspHLLk6I8XOlCjhp4akUO3kocM3jK2kvuEfSo2Gtd+fbH55R4VDeHHLtGL9eCG7pBNw3VTUuHIcu0U240dxyWGUsfJzBmk4b8xUoG94B/yh2YIpdm3DiRzhxZdRQlxKqzM3rJjvAB7BrlFzA0DK9BDx5FblIG7iRHO3mr8n04aIbF3TRNx83fIfZMX1g7Yo0zsk8TeH1e5hXhMW8bOnAB7YvMlI4cX8TmRMOmMrUb/KNs/rXhC7DaEYm4bKM1MNTnw3Mb9yLxa+Tyv9YZuDn9UpukHGvdvini3TTUiS4jYikHvdkAsmmn6OCkGJZQaPAopAgNI8pCAQVb6xBGzdNv6OFCjBgSiCUCJocIBDa73wslANhVAhMwQsYIQUGAEZ3POU0oSRP6IoG994PjFttE0xGesepzixU3ZVFNLjL1CI3v4TRe36WsMz/V/CCJ06nxj/BTiF+T++GtjHKjO0irdP8ArCIl8SZh7gh7d56fqVivmeea7UNHHQxgL4G2TfA3wizCO6Jm2kkcSd4S2En2DkMOsFL8D06uv3xabPTpvNGaThv06Xi8SjxrEgZFNRPDU27+yYvA1d4D2VjPXTJ5YOcYjO+eVOzXdo3ohDcUesQDMB4wmdsJqtDF8o0hRPk8SOemP9F6VPqTQ5fATGGkb2xfN3jcmGoQ5D0MUxel39sYLf1jSpiJ/wDvb/i/5+6CPJlSUo3OhUVOTj14IIQ8GKMM5cz1RjwjWCiaAA0AIMAQIEjwhSCXu6AYpd5PdDdT0pIVAeEEULFI2oPFj5oMSCQxFtVIfJqw4nowY+IPKUhjMycpBgc8oSCTI+sJwT4FU8Sd0cH/AKUcJ+u1OX+MpvwGLRPgxJG79TDveACAxQ7CTBNO1CTNNQmKqirdLx5gj+EXubq4krmH/ZVzeF0RH+cbKEsODxKko5mWAblIMAwUOU5RPpwaOY1PGPEbaRlrEnP65OUL4RJgPCAUDETOnGci4PGSMvhckGmjXze8Vb+ob4Dx98IomjjmsT2Kc7kqzNE22UivNzRLsjxkdESXiPmqGsNj/VEvwh8nCbsuInhw6bxKnHtOdZo3UZzBVv0yKCX41jyQxMaQWije0B1MP0pQUL7QgN3+UQbc8fS6d5UkfJ144VGh6X+OFy/hDZP8IcAeNznYYwwoiWEgGFYsQrA3hgoDhwIGgAATQYArHqDBoAPFCFDDCd/tgojWABQd0GIWCFLDtIkACiZITVVw4FRTDhqdTEgA8Jo9BCcIPAAU4wxXH5RD4wRFPB+URAEwwdavcUjQpe1Z2kk+GnsOyF2fa/5RmDX0QxarNzTU3BOUue16v+MXAyJAZZrDflE7hyVKZPPZEBoIe8IjisVG6mHFudrJpqEmHzTvaveqoGQ17BAa++GayCaimJFgLyObPJW4bzBupyrcwKF3UMIcBy3CFQ8Y6KlU0bzSXt5gz9E4RBQvWWoZh4DUO4A645uJ/cjY9GEx1yR6moptsjXTe0Q2741jzdfTy3PQ0k8dinac544TmjKV4hyJauKhil6YnNQK9wFEIyiYgoo3w+heveMbnpdkMjUUZWgmChyOG5dXw94KhmYA9kS8R417Yxl61xFMRPmR58D3aaUoD6xzz5QRupt3Nq7xN2RptoLSSdSy8qkaaavnbXhcKGvAIFQuGLu4ZiUKDmIhUMhjGEUuUxE1Ln1TCA/CNL0X2NUtBMEk+9RY14dkheIjCqWsaqSjyato8RUTk58TYOdS8X2goH+EWoBpCabduzT1dmncSS2U9mmQfzg8c5y1GpNsVg10ISLug8QZBhCseLugA3wEUgG70vJnjAdJiOr2wIp9KzAv7qhq/wB6OgXAcnGFaXm+HPJe45l9NUvhUv4mGFPgum7SOufIGd6xYu0rNRT9XmiahftpF/Eox1LdT28OONPIAmamsWwlfQw2br+IxR+F33x2LiDDpT2Jqq0xk4JAEThZcYTxIszAoMHOMIwFQiQCKKwje7IcYIdceO3w4opDQQpCZk4kW6bPb1hRUmzs4dN/UNeELmXlaf8A0eqqf2lrgV68s4aGQZ0oTMjDoxoIIUiAGooxl3lSTN3I/J00izBpsKks67KibftnKBQyHKtTZB2RrQJxgfl5zFST+SvbBRP+tqS9mb6ir1EhvgY3uiqXmjOpwSXklyZST+TRo6bnJdVcSNN4oW6HPVHEHdlWpxHsrwDKK15XDX+h7NOP+uOUf3kwH/hjX9EEs816J7FM8P0VnZcX/wDpiD+MZ35WrbEsXJ3HqTYfigevwCvhFfr/ANwXgcmnJ9JE4z/Vy/VCIkSdUSyBvk/2Y2kYHTXkvqYlh5wn9FPD/Fq3/lGyAWMW8lf/AO9e0afqTZI37zcC/wD5sI29ImJyf8Xqxg/I6IyxR5u3TU9JzCc7r8O2F303Tl7M7jmJJF5NPt9YacR4iOcN9ZTUUO3b8wmz9asUu3U8xFPN7dTYJsmN63Cn8o6KdPBHLOd2U+0EzUnEwOpiHOdUw3eswjwDsh4ws1ht9YebB/V4wo2Rb2fb65MNt0rtJp8Ch1j1cIkGb1xME8RRO5fqaNSMsSImSfMbw+kdmVFLnqc6Hkvkrh485ROLG5fM7Nt9XxCaxzjeyH84AyCzOaS+xcnVeKc9Kl0vrH4V40DiMYge1LyYPHc4eODnPe2eAF7Apuh7pQtapNFCN/ms7pf5xnMzmWry8jNPp1MaJfIJFimdueTVTTU5VxsmNxKAZDTgFd2UUN+/1hT0hz34SOrDM5uUho0Q/ZGw+UU6H4wku85SEAPCJ+UhjHGtDAMnesTBvicwil43hDMycA0DlIlAXVa08veX8TFPc2dktAp3iIB7oqbt7iKHUw7l8wm51YIqrhxHrOk0+UUUiiWKir1pwiIqJqQ1GcN1OTTgTzJOHYQ7FRSPEXxIZ+cU8OEwfJwbDuSVRhBRJTExE+hHkHicLKLYno4liHCbpRRODgun6PpxEivhqQIPYSLJC9ynKR5Vb9pDHWk/pCQmounDsTcXOpHiKQ2IqnAXhh4iJZq4gio8piRHJr4akOiKYno4AJBYibxnq7hMipD9FQtQ+MQruwFg5on8ss20v+s3Mdsft2khKI+MPUHiifJwsK0HcPYpMw0O2bw8SVuJg09UuICoe84V94xWnWh+cf8AR80aK+qVwU6V7xADU/O7fGrnXxOThIqkHUYjEnujq3DP/oc7j1jNViKB7qgPvCIZ21mEv/XGbtvc52MiYn3gAR0ciunAq4anpP5++LjV+0Rgc0pvVPpIcJzFRP143p1Yyyc0vqTCz7I58+UTTuKfvlujEI60RWTeej11p/YrX/gcBD3jFdaI8TKkp2on85D5G0Lj6SLRM9Cjhup/RdoCHIfouGokHxMUxg9xYr0w0aWsl/Kam3dk6OrrV/vAUQ8ACHeDJaFWdq3DdTEbuDpH9ZM1w/vLQYt8m02aQJP/AKrtxOEvZM4xQ/dVvB8Iy5xKpxL/ANclbtuQnOMZEwAXvGlPjDcF/o9v6ucXcWJ0jJfKq0iN7icweSyakvBe1hmCangZISl8RAYvUp8reXqf68seqS5zjM3gHr3FOUP7wxxuR2onykKJzdT7HswiDvKWeUnovmFzWHEwl5z9FwzMcP30xMHiIBFzlNv7Dzz/AFXayVK+zrRa+ICICA9ghHzlRnantw8SnuJ6SJsWfSYyzdT0e37Rdu97hggmT+jP+7Hz0ZWreN/RzBwiT9ioYB+Ah98SZLe2k+btZOyez5yXp7r4wWA70MP5/wCcVyf6QbL2fbn1yaNzrE+ZRUKdU/UAFDjXeI0AI4wG1E0efrk4mCt/6R4qf+8Ih7oeM3vzn5/xiWNGs240nzy1Ch2eJqkq6LNGm2PrKH3mEeqt3qAIoDl7iKQxO8g6RcTlIybKxJuRSbzopyimxle6/CNRss08x/qewQ/O9rsGu+MoYOXDdTEbqXDk5po1Cx1om80+TuNl30fUP298c9SU/RpFGr2fXbzBMmIncVJ0dwG7SxYyFbt/rxQ2SSmIRRPoRON3ainpIFUsNwJk7uFW58SEWzRNSHwMsP0cNfZAoU6cLpqQ1SRhwQsUA6IpDxJ3EWAwqU8RuB61VkbL28lfme1EnSmDfnJ3qkVRPwMmoWhiiHYNB4gMcx6VPJwnlj788suo4nEkJUyhTFDW2ocTHKWgHJ7RaCAUqWOpEneHycP0neJ85+8UB79/XuhyjkjWM5RPnhqymGT/AIcw98ARtHTWmPQIm4Td2ssGzuHzWeS1PIDDvMolTj1l7ahmIxznhp/w3vAY5JpxO6E84jQraLPYRp/pIyxOYkoKn1aENEQmlFqsUnhzBVx9EzVN47IB94+6HTe6HPxMmnjvWLaT2YfRY+0X6wAIUisYyiaZNX7DfmucSiymIpNVP9qMct71bxhEfvirWhLht2+Gmc6t7o9HhD1C3sRQLKzd4nzcSQPU26eIpsRUJAwmjdwdw4U+T3fR3q3v5QdabPE3nJ7ZbwbKiYCHcFM44XS7jqbJa0U2ZuG7dPn4rpIuz1ANaj4xaCBX898ZvaKcM1Jw3b+a7hElAUUMXfUeAdkXGQTpOYX8PmENsxOopYwCLyZOk4QOJDdw/bt0zuHChCEJzjG6oFs+bvEyOG6hDkP0imjmszRCxjQBYKUYNfGEMVHk4bukNYTOn0LvR3wpf7I9AGJDFs7ht8NNS4e8BimN2DxGGi9n3m2om45VUwmvGy49mXwiyR6KU2A0l7VRNukmopfMTZNE+ZTV0yJxGJm5SE3j5RPk09s8VDyM5jxR0o9cEZt+fzTRAzTQwpMJgeYM5oduqqoKhtmoVERERAd9Kju3RbbMyrEcJKKJ8qfnXY0csuw0+Tju0zx3RjWSkY7JdH7iz80l6jyYax8oIbm0yIIGH7ojm/8ASmkRw4U56Siqnwuh8BGNNtFyc0aKdBo3VcG8dmvhdjMrBtVHEwmEw55z0L21G8I+O73x6KeRwSWPBuVk5XrEnO49oS3uwBAPxjn60zlOYTz2D4rj/eKCYPhG8hOXEjsW4w+YRuqoU3aNR/GOe0/lE0cewUE45W9zSXidbQUQxI9cgxSR6NzkKnbOWqaulPJen8rlhsQt3fcHnB2xLSaZN5pL0njfmHTD7I0zCJFw3xEzp+zzfWrFGkyqlm7SOJGp+ru+Wa7XbUS9WQZQbEMuRx5OKa/dPPOHoz86LmAw1VYt8TEw9uLSxJGspCYYf6xhENzixKviJuJesz+dOXZWvcwaZDTdQITSJDxNrhp4kAHLU6tzbSR2gcWfnGKsq3Uu7ReeGQlMAU3CAhTxAcwEIt8sdOJg3Iomme+faumyie0kSaVuJ550cJkI4btSJ4xuopjGABHrqYcx6+MUGYT3EnDiX2HcEnDRIxClmBUTkA94pRG6UwVCgiJcxGtK8YGirlpKXE+vBALhxHIOZwzufpAzun5xuTpdDhurEiQFFPm/a8IixVwbwQIjxGCGDDgQNCsPICPCeCx6ESGAYMnCYDCqYwACcYREIOqEJDzDfViColDRJiaUDqdMiIl+rQv/ANYRfhHETP8AVihyUusaRJmp6hT/AGeaEXskVfE31Pr+Cnvw1d4dPoRTrYE9Eonz+aXvyH8IvVoUcNwRToRVLQNcRmdT2r0M5kaPJHfnCTtHn0qJPeAUH4hC8ylrecS9WXvE76SvO6y9Qh2hvDtCK3oze6xZsiail87RwdHwHaAB7KCMW0DQFZ47ozWXqPLHzQ8jeXztD7SKxukGe1/PqGKbYVm4eaTMRw3OTV1l3ShTF5oBeuj43iiHfGiaSZpJ5fK0k5hzjrAVM3FLPM/cHENwxB2Nfs280Io4uawdHDTW9ZO9W7Ud9e/LMII+z2MOrRy9mpEBP0cehJI6aieInAiaA8V8hhGAHdAwIjwiUAYRrCYjSDXuyCm3RQ0eAawKm+CgNIA6n0kUjSn5CrbfDwR5OGjY6cPqJ9UM9KPCGSi+HfiqWht+m3UPL5emRVUnpFDGyJ1AHX2xJ2pfJs5e4UT55EVFPcUaRjhHXyg/1r3vj2vidHCtLKoeN8trJ0Y4UzT9Es3UcaSJVrCl9VwZUqhu9FSnhWkb6cE1E3Df/aEVE/AxTFH+8Ec2aJS/6eS+YdBu6Du2gp+MdJGdYahE0/teNPwr7ov5KUIVbR9f9nnaalKSTk+TBLBzxR5K0k3F+/hp86u4ShkNc8hi2kPiJ4kVcuImmRNw3IQ5DbRk6gJ+wcxCgdgV7Ym2jjETJhx87VqqrU2Vj11SwhuPRGsHA0JlCBJuhEkBbCU6w3JME+elzvaAf5b4p6CkaeuVNwmdNTpluxnMxZqS+YKt1Oh63VwGMap36afoWRPEq1PEKiaJNuaOU9OPaTrUYXVLycM2ZofV5OJtc2Mo0ry7DbtJh6igp3vVAwDv7KgEZ6gaNxtlKvOkrcM/XKN3vDOMKSIomphqR7vx9S8MD5z5KnhPIkUhhQpoQTNCxSx6B5bFiBCwDxCELwwYRixCgqQYow3AKw4SLAAsX8/mkDd5OPE4QoIcYACJ+jGAKHKR4oQqgn9JAAummnBzGgtcOGq60AALqwROCFGFIAxBLB7vbBCjBhNAB6ImZB8oiVuhEVNvSkgAVZGxIl2Z4rbZblInm5+ZBAzsX+UqecGfm9xzDmA31RDcIQuZBRvyakQ1m3HKRa3YawniRQ0yFUUw76ikaPocTcaxMHin6vhkT7MS9WnfSvdFHlMpcTyaN5WzTPfVUu3vUDpGHsAI3aSyZnZ+XpStmn8nRL0t5xHeYaUzHdwy98efrq6tgdumpyvcy/TupNNck+G3VO0OmqUpro3MS8XIBDiIFrQc6Rm7ZTE5P88P5x1Q6bN5g3OzcJ30lSiUxboDvClQqA5hwHh3ZRntgNDrOR2gO8tI8I9aNDEUapp5i4u7sQBDZDIKhXMd3VHkZns06uC3RjqEscJzQjdw3OQ5DBeKYo1LWlMt/VHUFgrMfofZMjhwncmE1oZRPikkGZS+O8e+E0bLWbUtYe1jxmdVxeExUbwAmUaABcs91MqjvidfPlJg4O4cXL5/V3FDgAeEJzyHOtnGwmcYEDdUEgQ3xmzFsUKaD3u+EoG92QgFCjBjDCcNJlMpfK2a0wmDxJu3blFRZZZQE00iBvMYxsgAOIwLkBdYeTjFNNJk9Yl6ie2cjg5TeyFwBz6sy8eyG1t/KPZt2bv/ADfys84IlyZposicWCSgiAF5tDGEREKAIkqG6oZxg9pdJlrLWONYnE4xd5ipopgmkSu+6UM8/aERpx4x109PKce4xeojCXadqeRLbSzdl7eThO0FpJZLG72T3U1HjxNAhlCKpiBbxxAKiAmEArWhRyyjuCV2mkc85STzyWTDZ/qbxJf4FMIx8KxnCnsXDwii4ZpvCTBu3bpOi7RVkUwTUKO6oHLQxRpxAaxotEo8Gc9XnK9j7znP+fz+MBHxlsb5Semyw+EnZvSxaVJJKvIunhnqZq8BBxfEADgACAR0Ho0/ykukiTvCM9KFl5VaOWdJ1LUzMH6QAA0NhmMZJYQ4hRPIBEBrlEvSzjwNahS5PouYOTxIJ+1iraMvKF0MadLN4mi+eEevWuGtMGa1En7QRqHKtzUUKAjuNdujwHjFqMH5/DwHKOdqUeTWPcT8pLZ9uzK8mjst/nauWonrXqDriNmkwTeKYbdngkIYTFLxKH+MMLoR4CwnL0NQxCXuyPCHGDgFIOGHwiUWNsEOuPClDkd0FguTcQAkc0f5R5Q5PJEtUcg7WvSr4PEhD4x0+BY5m/yjbbWPJItUn0zPpSX3vkg/GNKSvNMzqcG42JS1exdnE0+YSSy8pfBuQP5RmPlVpYmjdop9FNkv4klCxqVh1NYsPZpx0FpLL1Pe3KP8oz7yoEsTRO4U+imTM3vExfdnBLzKXicZiPEYlGxeTJEUJIk2pMRvG5gdI+SaviM7Wt/UWlyn7xXICP8AAHujb5xMm8vbnTTT5U+yUvrDx8AAQz66xgnkpv027i2fQxW8uMX7J3Vf/mFDxjWVF1JpMPUIls/VzEYKcPZEn6HhlnDOXkTbp4rtxW73jx7KRT3528nUO4eKEdzDnFKU2wl2iO4w9nCJq0s+Tl99NNS4c+zdLvIHXXtjPRO4mjw/t9Evfv45xo7yRCJKSM5haSaHcPL57hrxuo3+EaEzlibdQiily/0S8CBwiDZCnJ5eTD/WPx4QmtbJvL2Z3jhT5WSuzdy+/rh2iFietLaGX2XZ4ilzW1S8inezL1mGMimVqnDxRbEUv3zXr17nd8Va1Fqnk8mh3jhxfOf3F7oZC7xE/bhXLxAtAvrEVZ8ZRT7MSzl0mnyiin1ogns0buOTThFJDcxoZirykLKnTT+c+tEOvMG+J6S/9X8YpFWJcDpwsTDivHfKfNwPnZwn8398MRNG9JhwiccOGjecfSJkJ74da03U9JEAN3ztNNPEU2CRX3SijxT2IfTU2uKYafoiQo0a4acaIgaN2fJwoqz5Pk4fAnClwIluQEILKBwR64ljN4anbwx2E00lIVFOClHDhYpoVyhAzdSC6vEgUsDhdkMlkaKCnCCnSUiTFCCYEO4iPIRSDglDorePXMOC4DYyKkAVVROHyXKQRZvAwEAWUhQj7DgBJCeFCAW1rlMSDleJw3wxgolibAKi5TxIcJuk/pIjhSgurh1QWAmTq/RqQuidT6SIIiCntwqVRwn85BYCwojiekhg/L83DZCZOE/V+P8AOCuXWIpBYBVDk/X+ybj2QhOJDJ5wmdR5J5e4OfpLNUxP4mAAH8e2G5nqicGLNVMPDUufH+cUBWlNH9l3H/R50j83kXBifAQEMuAUiMe6I26nKS+0Dgm/ZdNyqD++US0/dGLkVdPEhYHicGUhYIzFXRPahO/qajJx7JXFweznAAVHviDfWStRK/1yRuyesYpQVIXvMQTAHiMbc3ep/Sfnwh0Bk9jDU5v5/NIuMmLA56TWUT5PE2/VNkPuHP4Q7TWUT/8AUEdBAVNS5rCZFfZUKBw/iAYdtpdK1P8AoeXn+s1TEfARDKHnIVjBWjnlCJxollbITScXMRM7dvevGWUKO7LModIR3RoBdXlahNXbt25CfRplIPvAImUZkm4ucoc/1uvv3+6MpyY4lRmmj94zT1iVpnepE6Pzha8QKFbwdw1CK8VPD/Pv8QHhvjbZOsniekv+yU3HfWgUCsQFsLGN5gotMJWnce9JMtAItx7gPwrkA9XGMblGap74k2iyidz2NrZ31AYZYOH6TYOQwlMXtDeHh1QsTfDKRtFg7ZJzi5L3inyshdk27FAN/iARe0y/ORzewdqN1COG6mEchgMUxeiPX/ONrsPapO0jPDUUJrrcvLcL4cDBUR39UZShjuMuSDzDUiVSd/tIgi7oUIrhxSew3BlhSdQqJ4hEFU/pIfJKxV0S1iPynhUgwxBSFk1ILisLmg6K+HCYjWEBGkMonGzz9/8ANO4Q6wjC9O+iJuomrbyybchN6k0ZploBgyHHJTcIDW8WlBHMKDUI15Nb6Pnw4K55M6alw6RyiVQpi1AwDvAeNBDfEzjkiozcXscTpIfs4nJR8nk89eeo1AvvvCP3BGpW40GKN9YnFi77tpmsaX5Y6JN9E6ZHKHAAC8AcDZRl01L5vsPO1PnTrERu7hLQSgICG8BADDkNB7t0cihKEzrbzhsYa95NP65oSTBPY5P96HM1S+bhgBVPm4nUu5VBYkw1Sb4cIms1K1HBHmGcipDXtkw0N1VDKE5cLjE5RPY/PbEwRSOLKUTptcp9opDiWgaKN3G24v3imLXmhWvdE6jIE02ZG/otkfR5XhhJ6P8ApRL/APs65i9w0iwAPMgr1nZIIx+ijvpDNE5W75Q7hVUwXUymrsdvbDizkgnjNNv/AEhhN8zKNzF5omzru4jwi4/92SBL6OM3V2sViynPzKKThxiONhuUClLeuBurkFc4kJNPE05ekm8cHOc9doxeFcgiWcMWbhTEcNyHP7RYQVkrNx82TY7ghuakrAlix03fN3HJpqbcOrwRGNZO3ZqYif8Aeh/GX8Fil4IG9ycJ3uyB6HjCAAowaXMsRTlO3+cAkSJNqTDTi4GWRZLMnZpzAijhQiSRCjtGNTPhGgEeM1E8NNwkf6pgGKtYCQs5xrCkwZpOEiFIW6oWoVEKj29XGLU50a2XUT+Ts1Wh/wDq6xgCvDIah8I7KCsjGc/ozm2jzD/SV5028vTapl4FE4GH31MEVHRs1/odVRT0yrw903YBSFAPEQPD22yDeV2bmqbdwdUis2UTTMoaomImcChUaBUaFGvCJPRnLdY8xS9P50yahvfiG8KfjHo3xgcb7pFqt2fU7HnTw7mKZNH61RrTxABjC5SGI4VeJ7eMoJvARqEbxp2w5fI2iafPvKuPBMtPvOIB4RhtmmymuN2afq3tr3BSOaLuXVe51Tfg4HhMRj0elY4rhgGsVS3MnUcMyTBn+tsjYyZuziEWoBpCShMT0m3tQiWQ9n5unNJWi4T6fOvbyiG//lEqbfFIZnUsvag8ncfqkwLjNzXsinrmXsEYupTRqSNFX+pxYZZMWbxmRNxc9o17nRVZyhiJ4kM0HLhPk04AHmkyxsjmll5w4bzBVJ7qauCmUoDfPdGheyoxiuhuTvJGo4cTxuRvfUC6VRQK5AUKcQyGsbIuLhw3w1FL9+IQ1mE1FMPDJ7XcMNsaWRLOUsTlFE9jo7hijTydSeTuHCcwUbo3uUR5Sg5b9mgiPcABFqfztOTt9Tw75+aW8bm9/ZFPdhZ+YTA8wcSNoq7OW7rBkxv06t+ffQBjNtlYEcxmac8bquJWmc5SGulMZMxANuGoXgAfz2wuccP0kSkrCVs77dunhJH2rvbkGXYIAEDM5fiONYZqEOS9CuDIioQMGWbOE/SJnJc9mEzDC2CwNQhVIIQAOAQsmaADywQld/Pw/GFjDCJxw0z4nMiPdxw5RQ7Gm1y2k9ceps+89P8A82Pvi/JmjPtGausTSduPXMmn/EoP3RfyhA9zo1D3sQ1pifJyKe1/OKq5bawzPierF0nqOIzVw/VimApiJnT74s5hHRi61OaTOV/S3HBe8oiUfAbwVDsjRjHw0+U/eNGRyV35rtY1eJ7BDqaut3KZB7hoMO9KmkNOXt1bPytx8oOXDcLFN6EgBQd2VRCvdFMqEHN2KnbSbuLcWwSlcrTOdLEBq3T9Ya7Zq8ADONTd2BZp2baS9nsO5emBUVL3OEKiYpuwR48BAOuK1ojsO4lbf9JJo3uO3Bfk6anPSTEOd3m3gMaifdEnT+Q6TxXoqVjrQqPL8nmGw7abJimyEwBlte0HEeOcW0oxR7bSpwzUJaiTp3HCVNYKXpBuKI9vAfGLJIpqnNJek8bqXyH/AIR6QDCuVqKamlWhw+f5JIBrBhNAQJBgscQaCgFYGuHBLwQwD3QiJnz7U0+T58SwGiCtQycKN9YbpnOcm0YpcxoO/KKRcZ4siErXOG/pE4cHtzz+T/iioOHjdNT5RsK+qbIfcMNFJs3T+cJFWO/8yEYom59aFR4zVTU6SYlMXfv4RRaqYlYkHM+bqejU++HEmkc4tIp/R7O+QhtpRTJMvHf+AZx6nx+oemfceLr8NV4Fh0azZuznjdNTY5ZO6Y2WYCFfj90dGg7TxMP2vV+6OTXcueWbmh03HPbrENeKYRASFMBhOGWYUAY6lcmxHmJzCnNeL45j8aQvkoRc80+UYaWVuyXoyuez1RNw9TU/q7hRMvs0MNA7qUhWy80TmGsJppnIdKl68UADaERCnHo8eAxaLW2RbvFCPG8vJ8ooZQvAynXl8euG6Vn28nZkUbtyJEVNtGLvMNMgr1Bvp2x81G/UPcc4yhYCowJBgsHKWOs5bBqhFatdL8S48T55DXTd3CnUARZRGkJO26bhudupzDl/PxiZrJGlKVpXM5THlIkmqkMl01G7g6anrDCiB442j24SyJ9mvEqmPJxXmoxLIqxmbxdwH6eInGEWslvmu0DhPoZKF6tqox0AcMROMp0ry7DTbzTp4gtzdw1EPcJR/ejt0VTCdjz/AJKnnTuUhA8OCnhi3PDwBrH0B8wHgQ3wmUYVSCHYBdIsLEGCFhVMsNgKELCohWCkhaKsA3ITlIcCEJXhhJZzCAFyvDauJCZjQsnvgAMAR6FBGsEoMAHr3KQF+PCEEHdAAsCkRM6NEmY0RU0DEgAaNvpImmq3MiHRCJJqonCTDHItEld4bgmHGisCKOGZvqxlLJXmKJxp1mX/ACZMTmdKHKeMSYruNN0d2Xby+X+eFLmsO9ou/YIHDPjWLrDSXnTUZpKJp3CHTIYvdSHQDWPm67zndntwSjEEnCFCQmSFQGMzQ9B4Au6BibhY9CpTQmWFbicIYJRgsGDk48J4AGk4nkvs/K3c0mjhJu0aJissooagEIXMREagPuGsYs/ZKW8bq6RNM71Wz9h2RgWl8nUcGSxQreIq6KmF86qgCUSNibZgEA5IoiY+gaUZvZeT2He2otomq7k8seN09RTKBxeuKjhpGAwUoJwKIgfZEC55DQeNNIuku0mkyeeeLQOOSSvlZy8qhsBkmYRqUuVTKGqIGVEL5x4gAAUvdpaW2UjirVHlYu+l3ygXluJW3sHYuXks1YSWKEMjLUW6Saj05BKJVVipgIFKWgCRItQARETGONaZBjQidX9pf/PeP3wW8pHeczYqZWABbqhK+MFvd8K4D5JzCqTj8/nviOAykKEPFpjRb7H25tZYe0LS1Fi7QPZPOGNdXfNVCgokBqAYBAwXTkHKpTgJREC1ARABD6qeSn5Ukj8oCzfm+aauytrJ25DTaXplFNNwTMustwERHDMJaGTrVMRANwgMfIEqsT9kLY2gsfPGVpLJ2gfSScS9TEZvmalxVIRpeDfQxRAAqQwXD7jBSgxz16XVW3JvTniz7s3P2kejEPJQ8o5n5RFh3bx4zSllqLPmSZzxijTDOJy3k3SAVEcFQb4AAgAlMQ4ZgACO0u3bOXt9ceOCN0ifOKGAAy4BXf4R5mPdid1GMq8rQFoKI1irPrfy/wBHK253B/pFKkT76b4dStpa+fp4hNaIQ/Rao3MuwRAB8ajG8NNOR3r46pa9RqP8k8Y/7S59b/GEdebp+kcN/wDeB/hEk0sWDdP5RI0jm9Z4+vgXwAAoPaEFmFjHcwb6vq8oIT/q4FA/7wiIx0fhX2MY0KblaT2GYOW+HiYhPsmy++MA8vRsnM/JXtg3ScJX0lJc65wCJQSfIqGyrXmlHPvjdzaJ5n82S99VT8KhWGa1hlGd9OYJuC+qYqdLtBrkJqh8O6kdFP45PiSOz8HTTjjGorkPoidJzTRPYeYJqEORWzcuNeLuNRsQK9v+EVnylkMTQvO1E/mnDBTw1pMo/wB+J99KJxJ7icjnDtkkkW6mjkokXds4ZgEpQCgUoACACO6KVpKe2stRYOcWPmDOXnPME0ipvkTHIQgprEVATkobIcOmVKCO7qyqfHVU7xsyp/CV8P7bT/jk49MWJJmPyeBndmrQWb/1wzuJdFZM2Il3XgAKdwhWEmpvk5MOOepGdPlHjVdLOhPComn+5sPk+PcOcT1NPYxWaF3uKqIfjG9IreY5Wd586rsp9efZ2dcc/wDk6l1i1j1P/wDRo/BYn8wjY7Tv8RTDT9EkXDL7PWPfXLwhwexySXcQMwcqOFD4il/a6USkglyaaeuONgnrRFMm2uOPYIYIe2hnCbO5L0+hS9d3bo0ENZ1alTWD9BLmlN60U6007TcJ8n04VfTNuomfEiozJxz8OIaHYaGU5TEgFXMI3lOqG66kKxRHztdRRvhpxU1xcfSHi0ux5M4xW3avKHTTikVAjVxeOE/SHuE5pb0CzaKfOJw7OnycOxJycO4TDJNeTg2rw+bBiJwByQrkjQUE/YgBRh4VGBFJOC4DAiMOCEgFCYcKoBFEsJhR7Dh7q3ZBDowrhYbATrgqiOJC4pwF3thXKIxVvCZBiVMnDYyEIAhDwqAwS52QYN0O4rCoFgLkFKaDgeC4WAEkInTh2JYIZOKJGRAw1IcAbWIVwYQrq6kACKhYKUsOVSJqJ4kI+jgATOEAcsKHHEj0A7CRUoOVKFiJwa4EAhGElAhwJYJcgAQAkDc7YXw4CABqZGG6icOlDQ2UCABEyUIqfjDo8JgSFcBteUg5F3Cfzh4ckZw4KzirgN0ps89uJZjO9XhmVknHtWTguBMOpym8ThWXTNNPk1IghTglxWEKxc/OWGok4bqXLhr3CJdSfPPSN3ByXzBe5u0HujNk3bhP0cSbKcqfOREkhktPm6kwU84YZCK3bqhilpfAOvgIhXfEGCUSi005MntxHGVTxIMSkClwiYkM3cSeYJTBmpcMl0eBg4lHrqHxpESJYVTGIYzoyTzZnOJek8Z8xUoGu8SD6o9w5Q9FOMn0ZWg1OYea1PRONpP2VAzz7I1Ix4x8WXmOSQ/QGIUrvlIfoOYZLeRKkNykKgeGKS8OynhXEOkzwVbdBCKQaNMwGguNX5SJBBxiejiPfJwxI8UbqEhZjSyLMQynpE4oGljRenpAkbtOT4TGcXsa9dAE3ZwDmqdQiAZGHdQAGLg1mGJEgQyfzcK494nz1mEgmDe0H6PzRmq3dkcA1UTULQ5DiNMwz9+YCHWAxOTnRFL5XcUUtoklfNdTK4TKQDjxABAQHLrpHW+kDRHZ+3jxpaBNPVJ2yMGG4TKAA4APm1esAHcbeHiIRzrpTKpL5wlJ3jcpHCJRxEVjCAgIjv3UpEqjGbGqjiU8mi21inyiVqSqYJdHDfAB+6ggAe8YiJ5o/tw3TIonZ+YX/Vb3VPGpBEBDu/nFvsRKW7i0DTV2Z0VSKXsRNQBJkUw5gA9m4QpGvJCo3cYmH+6an3RD0kLmy1D9nJs11iV2kl/nRuq3VIiriFWRMTfTdXKkT6DxNwniJ7fu/CNttIRnNNKFlJfzyJM5gsYqxQOQuSQUoaoZbgrWnVFlfaO7DzS4m4svLzqn+cTRwz07y0z+EY1dFmzSGpUeTnID4kDfjdpnoasOmp8nTmDc5/o3RjgXwNXq64zy2lh5fI5elNJfMHCqR1sEyayNBrQRvB3UjjqaSUFdHTDUwm7FLMMFudkAA1gb/bHNY3e543o4LUY8IUgQNDA8WPFNAGGAgsS3iPmpYdJrQzQxMKF08TY+sEK+Jg2bRotb4dnzOP8AaHAm/dAC/hFvcu27NMzxxzEiisb6hAMY3wCKhYdNRvZtkn7Im94jHrbOnDezczUTU2ztTol+3QtPG9SLpaxZKBxzq9xiOkNVROyciZqfrB0xdLF9ZQ4iIh8Y0jRPLk1LQJJp3DkZNz3fZ2AIXxoYwd0ZxpK5SeS+X88jQyHuqAiHiADGj6Kp43k6jt44bnORVMiezTZERMPGPXqVFGG5F7SyENPQqOHhJf6jVNO7/aGEwh7iB7+2M00aS7XNIjeTuPmnSSKhfVuCBlPgAh74v8/ttJ1NIiNoHEn85yxvMkFlJeooJBcJJEKUUxEAEAA2HWogPOpTiEHoOVl840yT2eamSXkevphMG7Uxr4NwUUOZNIDUCoEKpdAabih1xhp5dTgmpUvI2eoR4poShQoR65yCghAXuyPGCAhWArltJMpNJWdRvsO2lVkTescM6eO6AstOfPErSeKc+8KaheJDhvAQ74sRy4kUIC/ovaw6f9Sme0XqKoO/wi4gW9YMROIowYakTV5NT0fMiPmKXzkAHkzJ4ceOZNP92I/GUTT9Gfb5pjFpe7sqQxmKbxwnyinRu7MJgQlrTM3CmImpfPd2jcOyK4QymJEvMZa4TT1joREiMQzUOKsCR2p9JCZhThIBT3QgJRCbuMPDUuHJ7UGOu3cfN3IiyqwJVIgsdqtsP0akIpm/ZwF8YUKeAlo8c+HDdc3J/wAULrE+ciOfHw26v1R/CD0VTXeio6Ly/J5q4w7nygnvAph/4vh2xfyjhxR9FYf0W99t1tf7sofjFyMomn6RSGuDTUp57IM49GeM/UJq7xVP1DCWJ6fW1kcjvpuHBFTXfRlNUa+EUaXWkTtA8cOE07lw3N79wRUTLpTtd8DaeI4iiqaexfTE171RCgh3D2wbRvo4cTB4S0lqOVSIoCjdqb549RoqfrAKVABDMadVIWmhcNTEi/WLc4kjST6aRjpm9rOoD4ANIpkxqThwWG7iex7PDw6o8cIKUYGJI5E1GzdwmdupzFS3Te0A/nLqii2aP+j9oHFn3HMVNiI8ANezAaduYU9nfnF9MEU+3rBRNw0tAmncO0MBTGL1ANS+8REA74g7dNO6dN+y4gHJ/n3eECQIaMXOsNyKJ9MoG8BCv31Dwh4UU4s5Jwxk0EUgoDB48IcBgEFqMCJ/z98BTlKR4wwFBToN1OTUbpKk9ooD+EVi0tkZH5rVUby9ukr6xU6D28YtJQgjlHWEzp+uXZ4dUXCdnciqrwsYIrJU28ww8M/O6UaxYEqacvOnh9K99au6sZ1at+pL5o4bqJ7bdTDNuHMBoO6L1o7cqPJedx0LoXfaoP4R6FZJ0zx9NUn1kWuYSOTzxvqc4ZpO25y3VE1C84B3gA5CFQqG/j4RoKZMRNJTEv7Ifd78u0RikJjzPrRd5SbElbdT9n9wiEefeT5PWfNxd0niJk/P5GIW0CWGzSU/aXbvDm/fFmFBNRv7cV+1KeGzS9ta94AUQjLC25UZFbggGgajBDEhFisHKMJgSBgKRV7UscNwRwn88Xa7w/nEMlFznDNR4zOn0yFvF/H4RSxBQY5Kix4PW0c8lYkUTw/brRDpKQ7RUjFnoJYk8A0Tis26lXnSTuE+nhiYuzxAMg+HxifbKQV8niJ/aiqbxlkZ1qfVg4nOKQKJqYf57Yekh/aCTKS+aOE8PZxBu9w5wxSCPpqcsoJnyFSGEnEUIELplghCQsU+H6SNDIVSCHJAhlrQQum7jSwD0u+BMMIkWTgizpOGK4RVfDhsIYkeEqikKFTw4UhgATrhUCwW93QIHhEJ7ikBeCAA8BAWej0CUsAeAAVAiNfliQE8R79ROABqAUhwkMNTKJwZNZNP5wkRkNE6zNF5scqo4cJM075zqmulKXrHL89UZklOW7f0in7sX/QvO1JhpIlTdNPkuX5281EjiA/AImpPsZcI3Z1DLG+ps0m/0SZE/cGfxh1BEd8Hj52bvI9ZeIePR6PQhi1RgwBwCEQGsHIMSyg8GqEFPxgS74RSD3uyIq0kzUl8rVUT9KeiaN7ML5xAA6qgG0I9QFEc6RJnGMA8p3SN5nZpWLlbi5MHrc6zgxagLduepQEBAQEDHuqFDiAXhDMQGNqFPOdiKs8YmNaYdI7y2k8Vl8veOCWfl5sFq3Mpk4VKIAo6UAtAMc5yiYoiFQIAUEKiAZyUYUE/zfQ9X3/zH3j1wiI1j10sTywTDAVGAj0AHo9HoA0AHr3ZHhPBShB4C0sg5TQdLk1MRToeH39v54QVIuJcT/u5j4BxqOVAzjpzQToCbt9XtZbRtiuzFBRmxUKGG3rmB1AENpSlKBkAd+cNI9f4j4ev8rVwp8e2WzyKrK6SLB20PpMTcElktdy9VitL3SJznmBDgBiGMW8XDuHKU5RMAjQThQAOIx12pMZhaCYEmE4eKu1v2htgvYUu4od1BHrGM/ly6bduVNPYJ6vx49vXnFxs85+kUuRSpQvlY/TqHwdD42Hak2vZo9lpg3kl9xqDdw4ywzLFvYXcA8e0d0WVxbOfv/SOzES+jTMJA+EU6VFbuLmGoSLUyk6iiZOmT1obPK1MaOec43f7h0pk8U9Ioc54dovnH0kN3KKcvTxHHJfWNn4dkViZ2v1e+mz2CetxgbTJp041ltFW/g0RtOHje4prB0ietep74mG2kJunybx+iqTm7VB7I5+c2lcKKYiihz/WNWEfPqn0h4Vi5fCU6/KR0W8mli523PiuEUFTdItRAO8Iy+1LBm0cH1N4kYnOKo3NUD94cO74xRgn6n+0fumgh55ifOR00auDNdF8RPRzbhPb6CzOTM3l/ETSJf2TcnsK9hgzAe+kZVajRVL1HB/MdyVOLoqYeerrV4B6lOsBEvWARqZZz83sXIBROXzRvh4lw/R2eMdVWnR1Mf3OzUaGGqhhXW32ZboPM4s/biYM5o3Vbu0paqmZMxaDUTkEBDrDKoCFQEN0aQ8VUcKYae3ES5Z6nNG6jxMmsIonRRcG+jMIXigbeIVAMq5UiQSdpt76inPJ7o8GrQ6Lsfn3y3w9TQT+4vhkku6byOX6woptn6PGM2m88UcODqYnX0uuFbTWi1xx6SKo4cxjc8iMBZ06UUU9JDQ54QM4hMy8MTFRN1wydOE04QeTJNv85txBOHKjhSArAM6eqKKHTT5kRZ0sOH5Eo8q1gKxEiBiXPYhRQYSLyfpIMI8RgDEeMHHJ4cPIgyHw/RxINneJ6TnwGbHwBSPFDEjySkJibDUxIBHl04K2LDoxMRP68IIBhqYcO4EgQvJwa4EKIl5OBAkIBkqjCJiQ/MSEVE4AGghSElCQ8FOEjFhMBkKcABYeCnCIhAgETBAECFhCsACcMAIMXdBDR4ow7isKCfDhucNY9iDqBAE5OGmFgCEw4A6MKgfrhS72wySMMOHnHhPhw8WbQyMlAA6QPiQsJeuGaSuHDuvJwAJKhBCBChhghSwAeMEEEkLCENVzwANlTQQoYkKYKikLoJpxACAN4cJtIeFShQiUADbBhQqUOMOPXOz4Q7gNTJwQ6cOxJAGTigGRkYIdKHhwhMU1FITAZYEEOkpEgCcFEkSNEcUVIERUh2CMHFvAHiGaG1hOFyBCSAauphwuI8RiP12KHjNZRuoRRPYOQ14veGYRuMkmic4l6TxNTbOXa+vTMIwlE0aNo3mf6xL+5QvjvCMpAWqcGcN1CKJ8yHUom6bj5OpySvwN3D1whNif0eqp7N73ZxGyVRNRPET6ftZQlwBdUFofoqRBNBUT9JEmmrDJuSZFIVDlIYpqQ6SPAUHUJEY6SiXvJw0XTgLgQ5FlE1IlGUzUT/8AVDNdp85DcUVIB2Lc3cax7F+KHpg0Y/5wJPrErTbknrIombmULUHAfQmHeFdwDnQR3DE20cKN/SKRPtHSbi5ifvRrHYwOO7AoKN7SH84Wb1J2yKcqm8l04GABAQy6hD/CkasmfWFPbi6aRrCJ6w4txJ2ap3pG4FeN0acqQPnADpGAN9MxCla0CMyRtNJ0+UUcKpe1hicP4QEfhABCzZNRTS5JE9smFI36l4vaqkH+EaFL1NXT+UKX/wDhjMnE+buNLjJxriR25LPuSpm3ZmcIjmA8aVyjR0HsrcN8ROYEudLaDx+EBSJRN0m4+p6xvw7vxjKdOb3/AFZL2+xfMoobwKFPfmHjExLLRPHmkh7I03h/N6Te6UpeZfAham8Rr2RVdKA+cNIEsl/0RUEzbXE5xMP8Mc+o8Tej2sig0Q2gwyKN3jFU5072GYwp3fEQEBGIR5Ya0DdQ6abPFuc7VzApG5zCZs2d/lCX7vJlvBU1AoHvGKWgDj9ccN0r5ExvKJ9mfXv4ZRj+LCUCvzJRZlbqUTRn+uS9wl/aJiENAT5SNulLzXJgST8rrDhqLi8onVMgCIZCNQzz3Q6LZdm8miUvmDNo4IcuIpeRoNKG3DSta04xlLRfRrDW/Zg6hVIRE8adpYspZuz7dk4k7fV1XCglMXEE4GAC1EaDuoNPfGXXsRTDjkq0nB2OmNRT3JJA3Jw5RW/ZwwTGHrBPWHiSafMOYI5p8GE32XN4k6zNOVtE26hNhuQvODgH84greOMRmyl6ahPlcwblN9QgmONfEgd9YimrRNumkmnEbMVVFJ43TcKXyJNV3H1aCBQ8doaROmouVRM8615lCtOprlqDvOgRQbpfWyAAqPZnw4xqej9qmnI8TD9Koc3gGyAe8oj49meVLGxJpieupe941jSLNpzyYStvK5eoRukQo3lsxOYRER8Mxj29dTdaCpw5Kn2s9bAtk2bzWJgmlfIjeMVPeYadkM9EtmpPPJx58l8v1dIhtkxTDU/Xx3dsUa2jVRS3lqJHI750teBi1MYwiOyUpT5iOe3fHPu3BHRmiqyzez8jbt8P0SeHe4mGm0bLgI1Gm6M6GlWl3k9x00pSSY0DfBoJHgNHsHMLCPKR48JgNYOA1gALEFauUedJWqmn+sJcoib1Thuz7YnhNBDp4kNAV+yk086S8mJsHSqioU28qhRGoD1AI5+MSywYntxVVv8ARe1GInsNJsYLxeBVOsO0YtQH+c/PjDJY4czCXuGepqM8U5y7Jd1B7+EQk4GT2Xk720lqHmryyXtzunBilE44ZN4AUoCIiNQAADMfCH4mTT5TpxFWlct5pI3srmEvI7ZO0TouG6hagqmICBi+NQHwhMaMhfeUZYd5+ryOat0jm+cKmI+IAI07uEV6YaVrJqKYiajtIh/WRDjwDONPslowsemod43s/LzpEL6NREBD4hEq+s5Z+Xpn1eTsm9/optyBd9wRnODZ39WhGK2MaR0jWfU+cdn+q3r+NPfBx0l2T9H8tOf1TFTD4Vi2ukE03HsErdul/wAd8VOcW+mkjmh5ezZyxwklT9cZlVHMK1AREI56vZuduipQ1s8KcTyWkCz6nKfKDk9UpQ++oBXxhUmkuxeHyetpH5vKFA+fVsmEaxW2lr3CdoHtpFG7I7twnhlLqpATSqJRG6QAoXm0yCo13xa7OW1cTxM7eYN2RHBNopm7cEwMG6ggA784hVj0a/xfRhnZDY+kyyafpJocn/h1PwA33h3R5DSZY9T0c4Of/wAKr99yJ5dzL008RxhE+tT8YrsxtbZNv6TVFT+qVuQ4/AB+IxtB5HkKlTnLgXc6TbHp/wDTB/8A8lVH/giPmGkey7hM6bN4q4OYuyXVVACveIZRBTTSLZ/9Xldl2+Kcuyos3TJeHsAAERiFFhbC1F943leE3IUTG5EqCZQCm4AABEYGmbwpUoSuTlmrZs7Nytw3cJnVVVcYhSp0EMgAKiI0uh3RGzG3NoJ5fTl7dVJK6JTGTKYSfaNTIQ74dWAsjJ5xizCaJnd4RgKVExqJ7q50Go9w5dkai3at2aZG7duRIhOaVMoABfAAAPhGiJ1FanB8bmES9tJ9cxLUTBwQnqppiN8faGoj4BSLsK9l3Cbf9G8IhEk8MyaaYkEwBxNUAGtY0BdgzcJ4bhuRUh+cVRMBD4xXZhYKz7e/MJXLyNHBPoTCQhvs5h90OPs5KlaNUq01JrDf/i4xZbCPPSt+gcpFC+AXR+F0YrzkvJnTg9iXajd4l7Cijc3cIXgH4gHgMNnHzsaiCXzkG+aghFeTg0Sh3CXu+I20jfXJG+b4e3gion9cu0H3UiTKnHhL9Jtk6RfWDqhmlN96K/Yd8m4k+H026gpm7gADAPuN8IsYjWKLYJbU3kzlan9XUApfaumMUR8Qp8Iu4KYif564DbVJRqO3sCD3+yCXu+PCEBzA1xIKJIMXfHh3wAAX8YMb0f545f4wA749UYBSMq0jWWeJqPZwm3+SXgUxsqFEwgFBDviyaK2qidl2jhRQhyK3yl9kCGMX40AfGJDSCliWPmvsNxUL3lG8H3Q10Zn/AND5f9ZX4Kn/AJe4QjZ121iZ09HCmnVX2W4vD88Iudm1MSVkT+iMcvxr+MUoDRbbJK4ibhP1DJm/evfgT4h4ZLkplpap8nELbND+i0nHqLAX3lNl3VLvifYFxE4jLXF/0fcdO4ZNQvgcAH4GNGkvEzRnJd8HNAib8+Ix4oxizdAgFYOUcTOCDvgSjEgHEkUabtnDOYK+peveAjWLzeCIC1jbk0nGH1lN+EZVdzu0bWRXUzw6SPEekaH7NNRRQntxxo9okm54skslGsMzzCYKauyJtGU3nP1AQOIiEEs/ZtPV/PE8UIlL0uaXO+sPAoZZB1jDKeWhcTRTV008JolsplLl8AyAOrMY1gvbMKlX9MSCt2SVzBmqm3laTcnRNdqoXvNvoO/dGIOj6u4On6hrpvz3DG6PkNcbnT6fN/DKMf0gSRxK5wRxhnwnCIGxOBjgYxR8aAWPY01a/YeDrNPaVyIK9gDOVFIYlTUxIXTRcR3eJ548IaFRU/aQ1I3U+cUhUEP2kDAXKtiQsmMNSh9HCyZotEtZEinHj74TSPC5y8nDJwGxoNTk48YsegIQJQhQA4BCV7ug5TQF3DHhMTwRZfV+UUULciPVnjP6SC8RknfT6og7QKavcUT6dS/CsHUnzP8A2j+Ef5RFTqZt3iaSbdQ+wYTc3rCM5svEZHeqQkKyikJwYN0YZZFLxFU41jydf/3mMv8As7g3/wAEwfjGTpRrPk7D/wDdMZf2K/8A8sf5RlW8TWl/mHW5DcmSDlGCpl/CDF3R5DPSYckGNughTQYoQhCgboPCQG6oG+EA0KgeBEaQkU0KgWAtBV1MNM6mxsFvbXUGY/CohHBelK0v6WaQJ7aBNS+k4eYaN7oppAVMlOwQTr9qvGOt9ONrnFk9Hc1eM3B2712nqLNQtBEiquyB6D6oVN4BlHDRgw7iaadwhNkpfVAI9DSQ2ucepl6QB4IbdBxCsFMWOo5AacpBB3x68MFOaADxY8aPFGAEYACm3wqG+CgHGLRo5sgpbC0jeXqEvMics6Nn6MOju3mEKZ9ueUB3aHSz1taNGHLZqOgHRem8UStxaBO+TnS1Exdin0xi76iNbocAqMdRy82Gn+fjFTlDZuzbpN26ZEkilApUy7igG4KbsosLRWGj92+L+Lo/FaaNGnza7f7lkaLxYm015MifqRVmZokkFIoda0tmXqU2jcM08NNTq6UWyWaSnkrT5NwTb6N2+H84yVN3CwP1IDyKuihVluaDPrcPJwpiKKE+qUtAL2B1hFcWmqiimJiRXzPVPpITFyp9JAaUdJCl4kyeYQTXu2IcXPjBdYiDsUMSaB9BgexC48CDiKRaJjXIXbvsOIEriFCOVE4rMpqMuS2P5k3mErJL3jcuK3UvIuC88pB3lHgbvCKjNVXmrqpt1Lh+j4cB74fpOcSM40naY7H6N1NXmjw7t7zisWZb69c99RAC7sxMIeME2pRszy9bT0vRktQ7J/YCz7n4inM50MVJkmp84T96OdbYeUhaSePFVJHL2kqSPs7XyhXvvCAAAj1UEO2KYrpZ0gKKHUUtZMCeymoCYe4oBHEqDPx/VThCq1T4vsdcjME/YiOfzpNPk045ZS0t6QPnLWPVSeqsiif4iSvxiYlmmqeJqf0pL2j0nrFqkfvG7UB8QpB0mYdRG8irrHKe1CxAjPLOaWrNzhQibhwrLFT7JSuruGb6qhREtB6hujF+ScpqJkU9faKbKhg68h3du6MWsTdSQ7g14Ieyyzs4mieIzZ8l9MYwATwEd/gEPF7FWgT/AKul9k3+EC/YLorqyEJYETalnJ4n/wBHnP8AVzhA8lmifKKS9Un2YrGQZoiDFw4IYIWdAp84mch/aLDYiv8A5YBjlvMFE+TiRFTETiDVGDozFRPk4DIsUuWxPk/qbUCslhqEUiGSfYahHCcT97WG5FE4ADIrw6KeIkD4cO262JAA6MMENuhIVcODCfEgATgpk4MX8IAxoAE8Pvgp04WvBAcnAA2EvXCYBxh2ZOE8LsgHYb4YwQ6cOBDgMFMEAhtBi7oUFOABOAAALBQH5yDm3QF0YAFE1cSCKNPo49h/RwKa2H6SABgqlhx5JWJE6Cano4YqtcOAgOJo9UIbgOHAiaABYww3EnKQIjSC3+2AARPh8nCQqQY4wmUMRSLHYl2fKJkh4UkNmZMNOHQHiWIIJIKIUg6ikJgPEIEB4/GEjwegwUQ4wiwLvdHrvdBw3x66MBAjHsLsh0RGD4HYEBSGhUINhw7w4KYkAxgdGBEeZDsUuTPDIof3oBXHCZosVjZjqc8bqeubDN3DFaIaHjBxhuCKe0BvdEPgZsrpzrCZ/b2ezPKMdkdpphI5oqzTcHOQix01EVDVCoGGtK7uqNVTdYjcn2DRiM+Jq9qJmmnsfLFLv2hvfj74xh5DaxN/s1aZnNEycnhK3eab+cWBVTD5ROMXs9MlGcnS5+Le+HDxi8WetIpMG5G7xTlbv79OPhxjYhlxYvk1FD8p9mJVNaKYUVG6hHiam30uo0TjB+m4uKJ7Hrd8JlLgsKZ4I4hBFeHJRxIzAjzrYcNRc8phxIOW0QrhNRONVwBIkXT9iHzRbDiriop7cKJTRRP0ikZ/qAv7Zb83a/nqjLdJWjCVqJuLQStudJI5sR0VP5rP0gB6o8QDcNR3RcpbN8S5ykT5BTUTxOfsiU17MDAO8O0BDIQHLjSKbEjjQ1mcTSo1l7OaEVIeTrqYhaDd5Ug8B3/yi4GsrNGaZ05e8bq3+cmYpifGoh90VPyldBk0sXPP85Fh03BJIqYU3jduY4CxUMNaloNQSNuoA0AeEY230pW8ldzU7SPSEJ82tQ4doUOFQH+cYTniVbI3mRtp5L5wrNE5O4VVJUqht96vUFQHqitLP03mkA9oHjgmKksBlGpqgcolC73BShvcMViU+UDaxNPEeN5e7P0uTEl7tqUQCvhHtG9sJX+ljucWgUSJrSat28WoVOao79wAF6gjxGMqlRLk1gsUaZPZ3J54mkm4ZuCHIXZUKoFC/GoxFosk07nm+aHJ6xTGyr19WUWMyNh7QXFE3DI6t3nJqAQacOaIQmOj9moniM5g7Jf9oDhHRGosTnmXazuGnK27dRwRwchbplC02u3/AAiSBJniYmHyvrcf8Iy9SyM4lfyhnNEj/WvEHuyqGcKyl1axNQ+GoQ/1lgH76D8IeeQuSF04vE1JpL2afzSJ1P3hAP8AhjK0uUUi523XTnE8cedJhqjtvRMxbuWQd/WI++K2hIeUxG8wbqk9kwgP3fjHmahZs9KnJKO4kJosllWuI8SiEKwUTU5S5FlsoT5ZHBUj3GFSoXb0f92IJZBNwnPpwopsMk27MpvWE4mOIB18wgD9YOuJhc3J/nqiCfK4dj1cPb12cOFDddEgBIPALoiEduk8jCPJnyJsR5618373dG3aPCfIyJqfNUvF9bPP3BWMVlZ26c0Io4U2CKEMb4f841mwrx55jnswbs1Ujt2rwzUyxRJiiLY1wQAQrS+YAAab6R6uX9wcyk6PGrecTCZ2webbc75w6KY3tGMaoddAGnhHSdmf9Tt1PXRA13v3e8M450myf6L2fkWj+V/rczWTTUum5yRRApxHKuYmoOXAY6WlyGrtyN+ZhJgmXwAA/CMdR3PY1069mfAaFbwQhCgGj0Tz7gwNRhMxoMUYAueMbEgSmgsHEKQBciLVydOcStVNNS44S5RExd5Tl3AHfEfZWb+dJWXWLhHCXIuC+qoXr74s4jWKK8J+j9qNcTvkaTM11b+1DcIQ9yZdxalC4icR3o1OUiRIfET/ADwho6T+chlI8s8Zs2+rp3CbPSMAB74zW0GkSTt7Qea03GK35qi3Cu7IOoByqI5xenkpbzxPDcKXNoPdFY0gK6umjZOR2HaTBwqYiLcxmoYh1KVvirSpSBxEe2Ey1HIq1oJrK5OmdxNHhEW928VQ3SDhQN8Yjam10vmk0VcS/FOkcoFxFC3Lw03gFd0OTWdtZbSeTB5PHl9KWOF2ayyZeTKdNQxDESAMqVJUB30EK7wi9S2wll5WzxE5eRVwcocosW+NewOEZzSlsz1dHW/E3XJkSc2ePLibduc9/wCjKIxNSqW20ccpK5e7Jv5S7hgWtN4jG3skE025E00yEIQvqwf9n0PV4e6M+kjWp8rOpHEyIujW2Ew5SaThJK/zryhl7v3B8Yn5Toglbfk5hNHD7pGKUuEQvddER+MX4EsOBKEUliea9RUkR8rsrZ+T8pL5O0SP9JhgJzd4jURh45xMM/t7PvhwmeE1zQ7k5TnJXZQ9FpsNOYN/UWTN7ymAfui/iEZ1o2Nhzy0DPppOAL4AdUvwCgRo8M0rruPXU4SXKmo3PBhJHhSgMDN5inhuDp+uaIdgtqbxwn6hSLF7ymER94CFeyLJaJso3mB1OgfaiqKDhzhL1FTYf+8C6HxoEBNsTY0TJqJkU9cofHP7qQsBogbKPMSV4anpW6gom8KU+FA8InAGsSwFCjAKeiP9WPQUBguXEz2XH1fSRMG/+0FG6XvIU1ffWNEjM5sGp6UGSn0tP/lmD8A90aUkGImSGmdmqW0Z/sAbdBi/tIUKEFMWGcQIGg17shIQ4wMAAiNY9eGAN+MFEIAIe2YaxZOap/8AUV/7gjEPopU/0PS9hZQv3D+e+LDPiJ/o/MvU1Nx78I0V3Q8X/RMv/al/w+6A3SvRLmQ0WSx62G8VT9dMPgID91ffFdU5OJOzrjDnDf21MP8AeAQho52aJLj8phwebtdYlbtv67dS733REPjCDf08SSka37TL9RkAj/8AT9/4wF7shZ63Bu4VT9Qwp+4RCG5AjBm8RQRrHg3wECG+JGxykmn6Tpw3mkuTmCfpLkHE8J1GCyKhLAqadlZxiYabcivtYhQ+FRiwoJSey7fEmFx27+jLur39kOFlFMP9YOT7UV5+T6OObpwR6FOq57MfTC0jycXFFNi5XDTLuCGabj9nDAhlIdpGjOR2wgrbD0qeJykQtpJC3njNZu49XZNd5o9EQ7h++Jkq+GnCSwcnF06rg7kVaKmYFMJa8kbxVm856Jrt71u0OwY8maNIttZtSaM9cZp/KG9f+9JvEO8N4RmZd8e1ptR1VufO6rT9KoL3+yDXQgqYQtHVc5n2hSFhUicFAycKkPFIVxYgQ6+ahmVVOBPNWbNPlFP5+EO4hRY8IGcpp+kU/iiuzG0DhxybdPCIfxH/AAiMOqop6RQ8ZOp9DwLSvPWafrnP6pf5wxcWj5P5OmQn1s4gYIYYjrSGqaiLPJg8efrCn8vdDQwx4wx6M8pFHoOUYKWFLnbBlIYN4YEu6CwJYEAsmMap5PBsPSZL/wCzcF/+Gb8IytONQ0AKYekST+3j/wDyDRnX8C6XmdgJG5P3fdBgGkJFN/dCDVGPJZ6fkKl/CDgNITJAwgsKCWBAOAR6/wBsGJANHihCgjVP8/n/AAghIQmcybyuXuJo8UIk3aJnWWUU5hCFCoiPYAb4IrKRWXacxeVZbHzhaCX2Pb+iliIPHBjG/rCgmAhQ7SpgJhrxMHbGBiMTdr7ROLWWkmdoHF8nnNwLjDU3kAeaUe0AAAHtAYghGsevThhGx5lWd53PXuyPXhgLnbBIszBHfBDfhBoIJoABgoGg0BQICkeKEdJ6DrMpyezZJgon8rmZsZQ3sBkQvgACPeMYDZmVeeJ4yl/P1hwRM13PKu0PgGcddSBsm3TSTTTubN0pS9EOr4RJ+j/0H8fCpVlq5rjZFqZk5MkTbEsRDIsTrFOBM/SatRkkiaHRFYaF/GFU/wAIo86T3HRF4PiftIawunAZioKqR4TwBCwJiwCuAJ+qPX+yANBSEgFkHBRSFU+UgU28HH5P6SDIXUFkkIXwoilp83bxj+nzTl+icj8x2fUIScTMt29e/V0BChjZcR4RJx6zWfiUZVamyX/ZHadPKG8xuHFj7DvCa7dFN5MCmAQREBoJE8szUrUeG7iEcpv5i4cODuHDhVU6prxjKGETmEfWMI1N4jDNRz9Ioc5/a351qI14jvEeMM1F4o/Kvlfl63yNRtvb1YWUcwBVYZHNBwNAeNwPBVgxV8OGgDWAE8AD4rtT5vp872u/r8YvOjvTDajR+pq8vcEcS/K8zWKAgXhVMRzKPYGQ9VaDGdAMAKkEu4a2OtpVp3thOEyPJXPCESJ0StybGQZHA1d/DhE0lp1tozU+WM5VMPZMiKYmDjtFEA8QCOTrKWvnFl5olOJW4JrCRvRrJ4iaoDvIoXpFHcPEOAgMddaPbM6O9NkjPPLJzRxKpg35OZSu8VfVVTAHNLkOGIVEoh3cIzcFEpMm5Jp+kcwTInaSRuJUr6yKgOUjBWgUEQKcBpmNSiHUYYt7C1tj7QONXlc4buFbt67mA066Up8Yorvyd5on+r2kZc7ZxGpyD4he3j3x5vo70iWTTVUs+8ZOMUu1gl5SgdRThX4xjId5ei+rSuTzTk1E0lejslARr4ViGfWAlano1FWh+iYpqh7jU91Q74zR7OLWSOTu5PNJG4buHBhWTeGvJCU4jmapQAK9UV6X6SLcSe5q88VcE5110UFAN2VEQGnXmA9sCWRWb4NJmOjueN+UZuG7v2bopiX3iIDXsGKy/lE4l/65K3aVzpGTG5+8WvxCHso09cmRO0Ejvn6ThmYKeBDCPwNXsi5SrSvYOacmnOEmhz02XlUhz7xEIVsSurIzlq4UT5Pnn8fwAYn5LNk0/k6nM6MXh5KrNzhPE1dk76N5G7XvqXfFdmFg5epykrcKtz+qY18nvHOBdxWWXIUwp/YhFVfV+UT6cJGlM8Z8mpccEJ0i1r7oarLuPRuEzk9m7SBoZIkfpqQYjqKs6e4anJ+tAJWgxOTUhXFct5Fk/pIMB4r7WYJ/SQ/K8h2C5I3ggQN1Q0I5xIVKaJGOY9d7oIA8QhUBhWKuImTgokhaCQrEiRgggE64XuDHhLDQDY4QJSwrhx652fCGAnBTlhUSwFyABsBVE4UTXTU9JC0JGaQDQYzRNT0cIHZYcHAVG8LkVTUgBkaqhCQo9cSyicNzlgJsRhiYfpIBoXEcQ5cpQgz/AFgIBk0QqaceEaQkdSBIeAlnjhHi74NAgFYBHjQnCohWAISAsKBYUKWBKWDmgIDlCBKEFIMGAYCvENBTBAgPCDDvgJEzBEYYOUPEwKcRF/lDwDsBdCF0Rw1IbV5SHCXpCRm+ARp8vX/otv7aYfGMotgp/pI7Uw+Yt/wlGNMlZVNTS+r8IzW1yWJOHan7T8AjOj5GsndWLHJ37OYNydD2fCJVgbDUIon0KRmMumSkvcEi9yaa6x8I2lG5BozCaJuG+Gp9WHSYqM3GsJ8zmmL6wdUVIjhTYw+fFnlr5N4nhqc+7dhEFml8yTcJ4if57O+JNu6ilpKqStTETvnIfnFL1dnbFgbOE1EyKJ8z85d8QzRMsIKJqJw1cETUhBJWG5XPyiKXANiajSGjiX/s4lFFYbGfp+jUjMRFoFcN1Is8omPzeJEGqonAIr4cAF6WSbzBmdu8TI4SVLhqJmLUDkHeUQ6h39kcz6UdCUrs281xu3IeVODDgmUKA4QjXkzj1hwHiADG+ymc/NxJzKWy+0EncSuaNyKtHCd0xd32gHgIbwjCvR6ysS1c4Xd6L7NqejZkSP8AszCn47Ih74gHWiLDUxJfMHaXq7QHDxqFR7hGNstxYSaWLmh2aih3Dc9VGri7kqnnQOwQoICHjxiqi4cJx5ktLVpO0JGlp22MvWsNbSX8o3mCTu5s7SYkH3heD4wmhNNJEj/V/OBCE+hdCIfuiP4RrJH30iZD/WLWDmds1OTUT/PGD/8AKhyRefszpvptthJ+Tmmsc7a1puNBD3AHjWJ+VeUA32FHEjbq3+dgqCS77617qeMT6jGTuPSJk/dCIp7o/svMPSM0vrXQAfeAViPyqsPJBGa9oos9tB58mjuaYhCHcLHUulNW6A7gg0vFRT0fTixutEUjU/V1HBPVw1svcMScssOnL25E8Q5rnSNvjB6lS3ubOtAhkgw2/wBQsWOy4fOQ2mcrTbp/XNd98WuS2fTbp4aanX8BpBOptchvKId4rhpnU6BC3vdn+EVR+Kidk5Un01UTujF7VTievuEIt9omGryN2p+zEvvCnvzyipWrWTw26afMI3TTKX1bqZSh90d+heW5FJpsZaO5cnNLSHUcJkORumKxr26tSlLl3mEfsxrDhfV+T5hLt43DIM8+ygUjMtC6+ueeJp6jgjUv2C3h/wDmBFjt7OvN8ncJp+mVqmXrJln7w+EeonjO5vYqFkHalsNOjd5z27RQMEvDCSAK+8aiPaMdVl9ESOYPJvlusWwezToNGqhS/XUMUA+FY6ZxIxqPKZvTWKM9EaQYu+CgNYOG6PSPJsAQsCYsAaClPASCBeUgw7o8JoLf7YADiaIqfypOaS9VmptnPtFNuunDcOcSxSwRRPEih9pVrIzbzhL9XcXyPWhsFYpuiIfh98TZg58VedIqWftAScJ/q8wMCLq6XmCG4wxZUVE8PETUvwdwXK9M5t5vUOnhxjekrTHaSXzQ9l5GpqmsJkxHW85SKUoBPVEQGgiO7qAY3C0ErTeJkU5hyc6OaNMVn3iduGnm9uq7cO25CppopicakMICHhs5iNIXkjooWc9zU9HljXjiVpN05fgt+biKZAYelvzGo8aV98OZ3YqaSNuqm4b/ACchuTUKYBJTvDdTdQc4vtgn8wUs/L055LyNHZESFUTvVCoBQRyyAcqiHCsWKYpa4zOzUTIdJUu1eoOXX3hBYlzeRhZfwgQ9JEjO2Xm+YKs+gQ2yb1g4QwMaMy7Br/bBR3wQDQrc7Im5DdjxDQKhOTgpAhUeUT/PWH/KBlxaRmMhU816TJwz/wBovqfWEbqgfExo0lA0ZnawqkjtxKp4nzHagJqXujtFKI+BRr4RorU3Jkw4EzWveUVMdx4RgShARRzruKvaxLk8SM9nYYaeIn0NqNQtIliM/qGvXu78B6ozqcJ/Jz/VEsOHIMutkFMRw4U6B8NQveYBi0GH8/GKJo/c/J2mJ9Gomb2RIYbvwAsX78/n7oUhhQ3QJDx6AuhED4M30gqavbSSPE+Zhp3vsqmH4gYBjSUDKKJkjNtLJMNxJ3H7RQt7wKIRo7JXEbkU9kDfCKSxO3UPKjBikAYY8YYCGcIJDx4wwUoweFcACwJvxgADjHgNDAh7VK4dm5n/ANlVL+8W7+MMdGrTV7Nt0/XWXU8BUMAD4gUB8YLpCeYcjO3T57hQC/WoAmEPcAROWba+b5GyZ9NJEhTd4hn7xER7KwHR40SQEnVCqA4ahFPUMBvdCZoFMYpHNY0tstiXFPWLeiQryZIr0iXxJekp/wB34hFgSHETizF9sjOrUIYdoHuHzTqEWL9shTD8RMHhEYaLPbhH5Q3eYfPRum8BGnuAQDwisCaMJ+R0QfaCUY8A4kFgAGsFyhQBTgxOEeudkCUsICNnquG3Ip/hv7IrIzJx6OJu1GJq5PrRVQPykYzPR067LjhRyopCyblSGAng5Txk/E74kumupCl8YjkVodJniLFMVVjOba2d1fFnjNPYvXnBfVr0g7I0emJB/N6bhudNwnfIct0xbtbxOr3R1aebhK6OTU041YbnPycxbp/OE/Pbugx54z+k2/qj/KkNrdWf/Re0juVt/REoon9QwVAB66DUK9kVu+pHsdQ+elDGRZVrRpp+jTv/AGf8YRNaRTD5NOIK8EGLB1GTYfqz2YKfOXCezSvvhudwop6RS/CUGL+MTnIWIZMIPUIKSFDQwAu90AbdBiwQ+6IARgKhHlPwjxd0AB4OSE73ZBimgANAlgIMG6GgFSxo+g9TD0kSJP13Chf3kjhGcJxomhYP/ukWf9h5/wDmzB98Z1/A0p+aOxkwT9J+eyFgBMYQTLyZPzwCFQGPJZ6aDwYBrBANCkIVwQNByGhMQg6YwFCgjSMb8pq2KcjsX+jbdT5RaAwtyl2R+TlADLCIVAdwlLXgJwjYBV+c9SOL9PVsiWw0gPdXUvNJPWWom4VTNRQS/WOUQHfW4WN9PDKZjWngjNVDQmI8RgxxhM2+PTPObDQUwx4u+BOEAXCCHGAj0AbdAUj1Qj1AgsCWAqMTRNCzHWLUHef7I3G77InESh4iADHTEpJyZIwLQS3T/pNx0zmTTvdgFManvGN9lhuTjO7P27+jqSofFxl9tljaD2xMMVOUiBbHiWZm5SHE9muyxN0FFIW1NRP5v8++Dyxf8Im0V2+GfETIfZjZHjVKzjIr13lIcIlxIFVHlOTh0zRhWK6gs3awoZlEq0bxMtZRrHzcUoHBU1eHspRpfCybDDi3uZJhp+j/AIYiHDfDvwNEw1fU8WQq6mrxUrQWgw76aanXExaN7q6Z+U24y6bTDEv4kYz5PS08c+6QytVbJOVy9xMHji4kkUTG4dwB2iPCOS7V2jeWknDiaPFDnO4UE31CdEodgBlF70x2v84PPMbdQ527Q15x1GU4B20yHvjJVTwRPz3+qvl/yq349N9sf+2FOaEzDAiHGCG3xR8aHv8Ab8YG/CUHgAG/2/GBhKDCNIAFMTvghhgCmjxt0ACiakX3RJpNmmiu2DK1ErUPcIoRN836DpsJuUTMHWAVEohmBuysZ6XfDhBSEyvE+mL/AEx6P1JWlNJfMDvSOEQWRKiiYbwGAKVEQACjmIbxELudKhFRc6dJOmph+Y5hc9bETr7hpX3xz3oTnHnCy6snUUvnl610v9mcAEMu8DxflZNiej/u/DiNe6MnBDU3E0p3pcse8lbhw3UVVVIn+puE8NQ2YZlvDQwZhWgj3BGYIpONIEwd+b5XKpelzjGuiQcx6wHMR7AGkMVLPKOFMNNM5zk6JS1Eu/hn2b6CFIincoeM1OUTVS37OYB1hXPMe+tYEsRX3uPZ7YpSR4WuTiX7ZbxipqGHMB3CFBGvgHfCshY2fbuCJzyVncIn5qiah+O7ZqF7uAK9kS9nX0rkcrO4eWLVdqnMJjOjJgKe7KoiA07vjFSXcTi0E8I4Zp/KFVORRTyAtNwF4AP3jBYZel2MvUTP+icnncsd3eTulOgmcesbwiHwiy2bcWgZy/8A0oeXzkNsmUu1KHtCXKtYji6Q/McvSZ2olcz10hfoyABqZZDe39lIaK6WrPqMz/0e9Ird2SmTIcKiHXXr7Iwd2acFyO+TUTxE1L5PWLmHvCoQyI9lc0Tw03CStzZMUpgES06w3h4xh0wtHOHDg7hN4q3IfoomEhPcA0iD+UJvNcTcKkV5168IDXvAa/GLSE2b4/szJ3no76Rz7V5M34DX+UVuZWHcf1d5f9W8WnupFGllv7YSv+uEepZFuui3xp1AbIaUyzGLVLtLUrUUInOJe4b/ALRGhyF66gJgEPABigzIZ1KLWSf0jdU5OiZO6f8AuiNPGEUbbPJfycwbn53OKXMveA5j4BGksbSyOafqc0bq3+iVQK/uiID35QLyUyeYfrkrZOPrNyCP71AH31iN/Y7lbllsJe4TxG7gh/ZzAf3RAB8aRY28zTUTIpiEiuTDRfZtxyjPWJer+xUEQ9xqgAd0QZrLW8kan9HuCTBv6t4CH8C/4wwuaUR1DhJaM2a211NQjecN1WR+by2Xurw7qxYErVN1E/k/K7PRp/z94BCsVcuAGjw7orDe1zP+sJqpfWLEs3mrdx6NTnwmhpj8CdcDcCEQXT+khUqkSh7HoG6MFMMGTGGB64EeEsLF3QJ+MADe52QQScpDkU49chJgNjAnCR08McROHBkIAsMBuVX5tSPKEhdRqmpDMcROAAihYjVAUTUxIlzmThk4SxL8AmHTXxIWIMRRDKJ+kh82WhskekhcCQmkXEh2UsIaEbkKkCCmgwBROAoKbfAXOyDECDXe2JuKwUN0eNug5U4C72wIGGIEKgSAKWFboRQWEHBuTP8AViEvcpE49DDbn+rECQ0TcYoWFkvSEhABpCrQMR4T6wRL4BI0ZqbDZpf2YfdGfTxLEeK+2a9F/T5Nv+eqKS/JiPFYypFTKq9a/vweSThSXuCJqcy8H2c4lHTbEiCmDSOkk0yTzRN4nE82WUTcawn0Pzn2Rklmp4o3cauopcP0f5RorSYawmSATL20et3if96HLdwoz9HzD87qr1xSGj5RmpiJqRcGrnXG/JxDWQIsTNfETxE1L5ISdJ8piRCymZJy955rcbF83Jm4d3ZFnE7dRP0cJDIoV1E4brjicpD9dNPEhJVGE0A1IELo7oApYNdCIAba1q7iLfJJtiXIo0w4QeUzhRuoT60AF9tNZ2V2slasrmCd8h9pMxcjkP1lHhwrGKzfRUmzUVbpvDkMQ3NULw6wEKV742mXTJNxcUxPswWeytOaN8RP9YSLsm9b2R/CBqMi6c/s51c6Ppwn+rpkcf2agAPuGgRDvLLzRv8ArEvVJ9n+UbSdPDU9v85d8JHST/PSjCcnFnVjEwzzfyvo4FRJT6sbWrLpe49IzSP9kIinVjrPuP6nhfVMP45RCcZE9O5j5lXCfzkGLNnHzicaetotl7z9TeKpfWTA4fCgxDzDRHPG9/U3DJ37OaY+4ahXxCE6FOfKRLpL9jOZiqo8UIop0DAYvhEkwnqifpFLkPZtYu1Er/WJO4uesmW+Be+giPwiurtlE7mImdK/0TZD7hpCekhJWI6Ie0Vq3Dxv5vTUPcOoF4vrAAxF2rnDPzedx6id4pfbpu+AQsoyTUUxMP8Adgh5a3cekTIcvq/zjSlSVJWQ8FEDQm6w5OdummcnKCst3iNPuKX3xP6bys2eqM2am2Ri3UU/tFCAcd/UBih4RKWEkaacnmDxuncIQ2Gn7RzUAA8BN8IqOmV7rlqJgm3U5JJbBT9oCACZe4NkPfG/sZcfJpYYcrmswUTuYqxEfAucbZfjM9BktUl+j9kopz3aii31gEwgHwCNEvxzVHjI6ILYpAG5ODRGIzBNT5wkP0VsSPSgzx8RWox4kBHgGLEwTBHgGkBe74Gow0SDeCAKMBHoYDSeS5OcS9Vmpz1S7Ju3h4xWrKTJRRuaXuL+sMjYal7q4D29XhFvEsUu07ZSTzxpPG6fJHMCbope2oAYO2ACzqBrCeHz4hErNN/OGuOE9v40zyAd9KjWndEq1cYieImpsH6UFdmUU9eGg4GU3eJy/CcM+SIkblLpecHd+MPUJxrjcnKc6I1QOfCCBtXUJFDuMrWS3XEyPE+eT+IOvwinqp4caY4HETOn0DlijzmWavf9iu16wBxjCZrTlsQxggpVI8Bo8AUjMAS/hCiBufiQQpYEQw/m4Bor+kOzSk4s+qo3/WG5RWR6zCXeHeIDSGGj606c0lepuP1tpRFTrMAbjUHr3DF6RNicnGZW0sdOLPzQ9rLJpqn2hMs3KWoG4jkAVEB3jQIs6ac8105GmJE5PEhH5qKbZ3SjK5gzI3efInxPSJrcyvGg5e7eETSlpZfh4muNLh/2xffvibmboTjshzNS4jNX6o/4RnUwSxGaqffdiwTK2rdx8jk6Z5gsfZNglESF6zCIV3caREmJyZ01PrRaZNSDgtwmj06nKp4nMdbPcYhafdGlljK7BH+WPU+ZcWTNs9dRCofAPdGqpjzIUiYh4EgQF7ugwGgQGdaYCf0WyU/6wJS94lH4UCLtZ9zrEnZKdM7dO9+6EVTS4h/ovrHqOE/4huj7q1iVsG61iy8vcf8AVyF/d2fhSkSjul3aeJZBLBBLCgmgsNnCFISFILHokD17ugBNBxThpMXycrbquHClwhCibty4B29XbSAuEcpWKhadXz5aiXyNPmJGxFrvRDebxuh4Vi8lJFKsE2UeOHtpHnPdmEqd7qHnU68qBUN9Bi73hhwfab6hxX9tHi74OBYAB4hHorI5S2WSW5NVup0DXi+IUH4xakB5OsUCzLrDmhG/0vJ+/MIvzffGsTKRC2yQ1iVkcJ89JQPcbL77sUUU40ubttYlb1v08EbveWhvfsxm6h/z8YykXR8QgDSFCmggFgYg1HHQ8IJHr3JwBd0AENaT9WL9aKkqflPRxbbUF+TkUT+kD4hWKkLnlOUjKoenpvBCALQcikEFRNRSAIPKRiztiPCGh4maI0VYetxxIn2WO9ebt0/lH57IlGDxNT6kVmfsVNXbuE+gttd1N/hSlYlpUbDZkT5/rRvHtMKkMkZHp7In+ljRwnsHVYkxi+qIGMBfhXOMzjUdOZ8ScSpTDufI1dq7z+UKPjSvhe7Yy6PSo90bnz1ZYzaBIEKQSFCxoYghug8Fj0BMhUnCBLBKDBosgOBoKoMeAaQB4TAbmNByBBIULElgiEGKWCwYBrAAMegBNHgGsACyIxpmhMv/AN0CRf8AavuKY34RmiIxqmgtDWNIkn9hRVQ3sgCJ6dwxnV4LpeaOtiG5P+L30g4hCZDQoIx5Mj1mGhQgQnBiDECFIMX8YSg17k4oV8Sp6VbXp2PsXM54mnfVIUEWqZjc9VQbqYe8aj1AUY4XOf8AaHOfPaNmJxyqJh4iI5iPtDG7eU9bHzhOGlk27i+WWfKnBUzc1wYoAAGz6JDiNN3KAPABjCDx6enhhA4a8smJmgt0IMaAjoMMQhw5OPF/GDCaCCHGAAICgQIhHr3dAUgLoR4N0eMMAUYDSEjZdBimHL5gn/1gL37hQD7xjcZafk4wbQevyczb9O8kpzusDB1d3wjcZWpGR+5f0tPL4yBZW54k2y0Q6B4dFWgPRqxyZaWT2Jhs7intnUS7J1Gp51SkWUpoeNA5SIRB1Ei3c9sWcs4SLRLzcyNJsSxZzB4km42CXrpjer2xkDSYxOy+1ijNQmGpcue1GtM8TXaapVTUDZNI1n5JJ0sNg7IuW6G0Wn84xG0DlNO/7EPZrblR4nyin8UZ5aW0PJn5TpD0oqaxVjP4vQ1qW0ys2ommsODxj+ke2DezcnVcf1hUopt094mOPZ1Bvi42mnrOXt1XjxwUjdIoqKGMbmgGfv7I5PttbF5bCcHmCl8jclStUb3MJ19gjxDfujkZ2/NfKQ+M0zjDyexATFyo4cHcOFL5zmvGNntDDBQ0KqnhAwwz8nqzdWblPlngCkAaBHdBDQGYMeAOAQSBKMABhHiMej0egA8ThHhHiMev9segGgojWBIpykFOMFIMNDZ0X5G8uZ2kt5NbPvGbh2krLdYw0VipnqmcArUwgFABQPGOxJIzkdn5o4l9n5odo75zhN8mk5QKAUrtiYo3sw3GAO+PnnoOmakv0mSdNNwdLXdZZqGKoIXiHQMag0HMBFMtQHIY6qSJyeGnt3K7Jd3h2RmyG7F80pzyRuFGikvcMTzhuteM6l6YEBKm+olEQMIjwERrxiJbaU5hMEySu2DeTuEj8mZ04ZmOJahSpgARoPEKceEVY+J9uLFZPRy3thrH9ONGR0i3sFTnmAQ5wFrUQDiIBSIQ1cVtFNLLuLNq2fTtolcOXZTay1Q+Y5jXOlNwVGghllGZyqRyfWNYcWgVl6pDciYrUTjluHIQu+I5Rc53o4nkrUVw2arhukYflCKJjpmD1gMACFN9RrQIYyGyHnx4SX+cG7EiuziKbi8cswAawMslpg0UtJLyN3DjzwQlDFWTl5yHqHXS8FR7N8VXSNKJOnJ2jhvLyNJhiXTFwwTOYg77wcYmZxYPSJL03Dez9oDu2Tc135O+w069RQEwABuwBrGZuVpxrB1JomqqqQ13lqnE2dd4iI0iQJqQGkcwl5GbizdxXm42GKhD0HfXK6PfEPaGyWG8I4l98jRU11TiCQ7q1HcHYMTiWkNRNuSXt5G0SIl0iqG2h6xyp8YrFoJ9OJp8nw8JLpFTrteO8PuivQGp2UsTK5XL9XealMzHoa8ZuWpcuFa1DtGF3lgLLuP+i0iX/ozCS97svhGNWcmqlm3msbaW16ZMoCIB2huEOvqi2TBa2FqJfhpzxudkrzTIlBNTroYK1Ae6MpXNYMbWls9ZOy80J5w1giR6mRMmYTqlHtAaZdoDBi25kabMmpzg5lSFAt1ZExB6qjXLdFUe2PeYhHE4mDgiXNMs4RON0OHXQO0MokWUpsWnq7PzwRXFNhmWxqAUaVABAQ2QHtgvtchFtZ6R5Won8sUOQ5C7WzS93Duhwx0k2Xecm4eHaH9V0ncA3bfDIAil20llm5PL0k5fsOD0MW6tfvE4iOdKd0Uhkom4cETUUSSvm5yxrhC95qDQO2kOG6uJnQ4Ly+cN+T1d23PzeaoBg7hr76REubCydT5RL8WXq+s3UuEr9QRp7oqkqsS4UTI4l8wbkP8ATMXnO3ZiFKG8aZUy65BybSRZ9PWE00pqkTnFMnQ/vLvHroHhANMdOrNThv8Aq7gjshOibYP4cIr7p28lbjDeJqtD+0UQz+sOQ+ETkl0lJvHBJfNJO7aOz7OHhicK9VKVAOoRCLX5yT/V03BEvZxKCau7IRr7oXcWUeXWyeN1MN4pjE6Jimz/AJRYWFsmbj0ahPqwZ/ZeTzD9Yb7Z+kWpB8chr7ogH2jZT/ouaKk9lQtQL1bQCAhBjkBeUJq3cejhU7v6OMtUlFvJHyjdMj1InOKmYTnp3CAD4Zw9lts3iimrzCVu25/2jc5PvAILBkaW2mCfzkPiLRnyFoYm2lpU1P8A1QrAW4o4kDEU1mzdT5y/f9qJEiyakSywxiwiohDhMY8cIkBlVROCqETcQ7MjDVZFRPlE4sCKcoqN/RwlrA9cS+Im49SIt6yw+UgAbOQxE4bpL6v6SBv9kFUOn85AJk0ydpqRKFNycUwi+Gpyan8UWOVzHWE8OAEOxPCiYQ0WPykKJKQDHQkgCFgCwMJgHgLoQMCA0iQDJhC90ITT/GFjQAMpkPyeIAA4BE5Nj/J4g4AFU8OHksJ/SCSftBEeWJaQcpNEunEz4CPJdlR+TxVHCXKHi3uf1eK64T5Q8TT8QkQ6qMRL5vFjUTiNdoRoBTHrdRNTE5kW6y8+TcN8NTnk/iiKmDXEvxEsz+b3BFIMi7bGrN18SLLZ11GfymaJuLvKE/ei5yFZPEgIJmdoax8oT5+X/PwiQs1OlHifm9x+tpF2TcDh/OnCIw7hRNQ6f7sR5UtXmBHCalw969e/xiGBcXD7DhVJ1ycQx1dYhNR3h8nFgTmsJwauJykQKLyH6TyCwCrlPkzxCHPq6kTxHCbhOISYk5SIYFhkUzi5tnWJ8PsxlUucau4i7yp/iJxSQBLUSrD/AKQT5h+d39fiEVYysaEY6bhM6alw5Dl2im/PxjPZ01Ul7zD27nRNuAwcPHrDu645qkTqpTvyARaPXuyGRFYdteUUw4xNGT0sLycP1QTUThsiGrtyQ2XcxpDgmwosflP/ACxHPW7N5ybhukr/AGhQP99YFRWEVVYQzPLbyKR6m9cN2aTdVJRIqd3INoomHdlupGHzi0jiXzhpK27cjg7hQEzFLWtTGKUoB3ib4RslvHP9HuE/pXyqxfqJgUgeFC5Rzq+dqOLWEcJ7B2ixFEzF33yGvB8ShG9NXMaknHg6RnZ5XYOz8tk7OYEcKqvAdG2g5W4InUoFa0C6AdlI5+tQ+UeTRXWFL99QVNnrEbw/dE8pZRNxZeYWwnkwbuHB1NXapmWFJTFAt6+Bq0KACbcOQ0ioSqVs9cScTyYOyEvAY2HdEDZ7jHHIOqodfbGko4mam5Pc68sXL/M9j5VK/wDZ2aafjdCvxiZA8QNlpp5ws+0cJ7ZDl5M2W0G4BqG/voESxVY45+R2Q8TGlWzxn6NSJGWznE9JfIeJUU01PSRGPpZ84nHpYo8nMnW7nEh2QIqsseKJqYbjoRZEVU1E8TEihSFjmggGgL/bA3hhogVAKwaEQPAl/CGAJoZzdknMJeqzUT55RL/y7QhxHjGgGin2WdqJqLSNxfIq0NdKU28xB49tIsl3tiuWqQUl80b2kbp3LhgTcXd5iDkA+ETaS6bhMjhPmH2imgKGa4YakNHhsNPE9SJRcvJxHGTxL6anTiyBVk61hvDads01G+JhmOTpF7P5QVmn5vUPicyJQ4pqN8P1ozY4yxZz9OrTzCyc4cS+cSdY7QhryLhPcdMdwjvz4DWkTsqtDL5431hmpfJ8Sj1DF1mcnl7zWJfMG5DkzulNuMHb1h2RlJLJPLJ2wOzZt3BJe4ROZNQtRJWlQCvDPLPhGCWJ3qEKtO/suZTwcFYbESUhdNs4+xDsc9sdhyg4+bw/tRKkI3UTw1IhyCm35TnngijpRRTEgsBG2jsTZ+aODqTCXt1VT/OFMYg/w0ziut9Fll03GJq6x/ZM4NQvhx98XUyuJ6SEiDykUX1qi4YyQlEvlbc6cvZpN/ql53fWo/GKoujyisXZ2XkjqezFSAPk6oQrfRLm5eRU9Hyn9MTNP2kP/nF/ABjXkh5Mn1Q+7P4xjujYmJNHym2Qh1kv75jfnsjYiFw0yQmIMAVg5QgoboGESV3SG11yycw/YoioXvKICERGid6m4s+Rump6JZRO73mEwRb5g31xmqzU2yKlEpu4d8Zfote+Z549s2opcPeG9e9cN3iIUGA7qTypOJrUegRDk4KbdAcrQoO+Agt3ug5ggJCCrh8opFAta+cWonDeycrUv7V50oXodngAjXrGkTFqbR6mnq7PbdqmuplLvz40+6HFkLMeY251HH664oZY16tN43K9lRqPGvZDsd9KEaMOpPn0iYZs05e3SZt25CJJFApS/j474dkCPKDAFGEcLk57sP6OPekgI9AIVaLau4I46ZDAb3RpSCuJcU6BygYvdQP5xmBIvlnXWsS9L10uT9wjT4fdGkCZxyJsS/N9A/45fcIxl8xQ1OYOG/0Sxy+4whGojykUi2LTDmh1P9oKCnjkBviFfGKnwTTIEOThQDwnAljE3FI8BeqEyqQInhMBF+0TeMzpqete90U15K+UPykXo4cn9eK5Mm2rvPXIfaKb74Gb0qmJW1mOr+jhoc2HE+oqzUUw8Ql/1YhpowUxNYT5kYuLO6FcSRNiKQ+KphqYnQiLQauPSQcTKejhYs6FVLSimnMGbhPp4Z7vsjQRD7oZStRTDImpDyzR08RJvibZ63u7L+XxgLqbeePWeHsEUEyf9n1h2BDtiJszTTyCeJZ/DT2zle3vAUKd2Rt0ZIIcY1PTssn5wkjNNS+qki7WUL1AoKJSD44ZxDsAIysRj06HgeDqPNg3+34wYTQEGuhGhzBw3QYB4QWgQa72wEyD3ggxQhK92QcoxZNgwhSCmGBgDhCYsRD0kKEhIgwre7IksMBoCALAwACA0g0FAKwaHYBdAI2DyeksS3jT9kiup/AJf+KMfbekjcvJqQxLWOHH0TFT4mKAeOY+6Mq/bTZtp/I6TTGFg3Qmj6ODgNI8do9EUjwDBChB4LDDwwn03Z2fkb2cTBQiTRk3UcKGN1EKJvjQYdlPGJeU/ajU7NtLJpqHIecLAotd6SSYgbvoJgKAhuEAEOMXShlOxnUnhG5zfaOaOJ5PJhPHihzuJg6UdG+2Ybpe4pbpQ+qHVEYaDiaExGPZ8Y2PNyyCm3x4wR40EqMAAiKYwWPAMegEz0Bd7YLdCCwGiBEawECIUgomgA0DQ8/Ub2kVbqKXNYR2e8g1p7s+6OgmC8cqWYmfmeeMZh0EliGN3CNB+EdMSt1iJkUT6cZtH69/Q+rjV0boy5i//ktyTqHybnEiBbKw+SUgR9lOBOtXESSDqK2itD1N3FHJUhctDd7Eik/iptnEOtdw4o46lMtqT+Elpp+0ivJzCEXL39pFdS3iYuhkyZcznDT9JFVnc2xPjCDuYRTba2nTs/J3c0cf1dMTFL65xyKHiO+E3kVJQ00HUnwlcyrTnbVR48JZNmpcucs8u9Y7iDTq4hGQnNCzx28ePFZg8UOq4cGFZYxukcw/8u6GZzwWsfjvy2vn8hXdR8ev4CnCExCkGA0AbdCPJAE0BHo9AAUQpHg3waPCPEYAyPCPEYC8EeAawN79lAASDCNIGCjvgAKcY8UsAb8INABb9D7J5MNKlmpez/WFnihU9oAvDgK0CtQpXdnlnHX0jtU4sO8ds55YtpMFSU/WtyVOOQGII0ERAeqOQNEE2cSPSRZ+eN7h1WTy8mUxagYTJmLmAUHp8B/lHaikwtppAlZ27ezZFWmWIoima5kAABQMYRoNKhQPfEzQXDpaUv0weJSuzdh5JL1VVMNM12p928READLfwqEbAytZZ+Vs2jO1k0l7hwfZTUWakSxTjlyZACtBDKgb+IxmLqz1i27dKVqaO5qk9wQLiFUIkoYQDnXiq1yHcNAyitMtGidoHjtNOaTA7tuUVE26ylRvlHZKKoiNzPKobt9YxA6ScWik8vl6rxw4Jq5ExvFu1C4AerkFKDuHMeFRoEU8tuLD2ol6rOx6hMXDvFT82mTu3gpWpylDLrARz3DGN20T0iSOVlldqG+qN3FwpVkzFHFAo5VMURzDrEN9OqLlY22dn1LPyyXuJxLyPSogmZumYUwKIZXbpgqA5VHOlRGkKziaZJjSW2vb2DUds55Zdw4WIb9YwyHJnuLUwiFB3jSo57okZ6KduJWkzcWDaMlVaLIulliEAqY8QugAjXq3dkZxpstZMMQkjlbxLVzp4ixiqVH6g0GgdeXvitzbTH5wsWSz7xm41hIpEymLS4a6GQlMGZQrwHOKTEWy0GiJvJ7jx5OGREucYqa23TsKYAr4VHsi7Wbsxo7nknZSdNRlMzpFu8pyatcx7BNTsr3xzpInEwnjwjdmmdwreum2r4FDrqauVI0VnYa2CaesJ6oQ5Not10AH7BDKoD10GHcImkTTQdYd4n8nl526p67SKghdr31CvbvrFBV0NW0s3MCOLLvGj0md5NbkxMHC8UcqjuqBqj1RMyvStayyanm+1EvO9RIa6VQ2/vIpuNXtpWL7Z3SVZO1CaWrqHScK/MrVC6fgF8NkRHgFYzLOd7ZoaSE2Z07QSdVo06RU0aE8TVH31jOFkP3D+7d25+Md0u5c3eJnTUbkVKct1QpigIGrXId4CHfGY2h0BWXmF9xK9Yl5z9Eu2mXryGtO7hBf9hNWOV1ifs/rf4Q3OmonG4zvQapJ09YcWkl+ESprxkzBl/OM6LZ1N5MDs2bxI+1dTUU5MD91d2fAY0TJKq3cvGfKN3CqR/WKYSD8BCLvYWb2gnEwSk/6QO0iKlE14yld3AKhvDtH3x55owtIn6NmRx7KahRGv56ggbMyuVyeaE/SxN2xwi3i3kzEvDXMKhuoGdeMQ5xuBqSdilGaesKTxU5/WUTLUo8c6Z91Io9spXZOcOCYdrFUnrS+mXDRMoGdK1uhUKU4UAOqNWQCV2kk527Nwqq3WTwyqFvVzClQHrDfWMyW0TWwkbw7iy80buCHLdNjGAD7+IGAQEe3f18IeRZVGjq3kvUw5HPCTVJL5s23u9k9DhXsGJ6VaXJgzU1O1EjIkqQ11QyJTAJeqpDbu4Bz6hh7JtHNoPPHnS0DxFK4bmomqPD1QAChl25RYrdEl6crWeKN5eqqkmJrzjeUgBnQaZj1BvHrgAWa21s24uJ+dGhFTl2U1FMMTceNADxGJVGZt3CfydQipD7Rbpr4eAgNB98c2v1G8wU5RMhOl2Z9UHaOJhL/APV80cJeymsYA9wDT3BAK50BMZPL5p+sJkOchR5t4N/CK67sO4TUxJPNDpfs1qXDdxgoIeIxCWTtNOFGZ9cmmK4IbmmLUTBE+e2qjNM6jyXnOl9Iiat3PPZy+ETJFJpEYZ1ayRqfLJWc6RPnEaqh7i1EPdE1J7fN3HJqKXD827x928PGJSTTiX2gbkeS9S+Q5fVEBrxAaiO4cso8/s1K5p+uS9JU/RUuiBy9xgGvvhbjyJdhPG6n9YiSTdJqfORRgsc8bqf0XOFSk+jWqPxh2i3tAz9JcV/szfhCYFzKunC9E1Ip4TFwncxEzk+tD5pO001OUU2YRZIvW2r+jhuQ6bhPDU58Ogft3ERzoMNTk4AGi7PDU9iGqrbEiSTdpqcm4hQWqano4B2K8owxIbN3TyVuCKc8p+dE8qiompDV0gmonyicAh4m+TcJ6x0IfIqxVC4je/h8yHjGZ8phqQ7AW0TYlyDgERzNxiRIEGFIBSPR6DECIAUJC8IFDDheACInhuTiEMMTM8HEuRFFJAB4h4m7L/6wJ9WIQxYsFlE/lGJ0yFH/AAgl4gW9yOInhxGKpRLHSxIYKkw4zgOxGrIxHuEInlEoZroRoIq7lvEK7Z8piRbXbeIpy3hPguCIyXLqM+EaFZWYJqKekigLow9sxMVGbgmIpEoqaNXmhlE1CKJwyB2m4T5Pnkh42mCc0b9DbLtRDuyqS9wRw32yE5xTRZkSLGYqM3BE3F/b6Xq9kS5V2bj5wkNZCvK5w3M32CK+10YBeW6uodNTYOT8gMADgUlPsQZIyicRh3bhv6TbJDpu9TcQAS6B4ZzE3KQgCqkAobEg9AJJn5SLRKXXMirARROJSWOIFwBcyOIhrXCmpLyJ9Mil6937w+EOmxsROK/aV9iKEb+ptG7+qMKnBdNZMhUyxMSs2GoRT2ohiKxJsVY5kjtiWPHxP3YaLqQmU/Jwk4VTizO544w1dqYaZ1PU2vz3wko4TT+ciMnD/wCRq4am2csAXKBpFW1du0TU5+rgt/vKnp35hWOdEXKicwcTBTprDG6aTnn6xymwk3Ape4hCl/CvjGBNW6jhPE6B9qOqCvsYVe7gqtuLVzy0jgjNw4wpe0MJW7cpaAUekc1OcI7uwMu2HmiLR+ppEto0s+4mh2jLDO6dXTDfOkSlSk6jCIgFcqBXjCFqG7dNTk/q/GLh5NhFP86kv1dTZ1V3idwpfcAiXxjea7DGCeSOyJVL2crlbSVy9uRu0aokbt0y7iJlChQ6xHfUeNYcCpCON+fAPxgBVjzGekmVQOU9HChy4icNmx4cFj1TxbEJMGuGpiQ8lrvmJ90DMEcROIxmPKYftQpuwyzkNCpYRJ6MkeKaHGXohsVqMHAaQmUsHMMUSnkegpt8BA1xIC0NHzNN43Om42yHLdirWaWUl7hWRvOe3qZO90iVy8YucVC2LJRmo3tAz57c11TtIP4wFE+YvJwwcFw+Uhy0dpvG5FE+YcoQddLWE8OAiRX5kvhp4kSUqdpuGZFE0znOcoXSl35xU9LdhphNLJnTk9pFWTvEDkymuJuL2QJCIZlrwoNK7wjItF+mW0Gi+0H6P20ZuFWiRhTUKtUXDUeAlEecAhXLjUIDSnSdVXRuWlOzs4k9lzzxwnq5DtzmRMmtUTU6I0ELo04dVI5gb6S7YS/5OnODnJ0k1i4hKV3VEQHxrHUekq18vtZozmDyRvCPW6rUTN8E1bw5VC6FRvBuEKVCkcZOCYahMSM2d+l7YNSN/staj9IJek8w7hjl2tnKobwCJoy6n0kZ1osN/R7j1LwXfdUYvwGhGNVWYompAwQB4hHoDFsVhMseMaDJekgC4hMlMNmdSK24+TyN68U6CJ1PACjEvaA/yfD9cwXS+tERbjDk9hz4mwdwXDu/W3/CGubCKpokTxFFXH/WAL+6X/GNbjPNFTHV5WkopsHVvqfv/wCARo0DKieg13vgsCSJsSEMHPT9eMzt7Z15J5wS2ErTubQa0YvREAAAOPfQC+EaiJcOE1UU1PSbe8t01BCghQQz4RJtQqOkyt2ati3nDPD2EXBC8omY2ZR7OsIsCTpOKVNNGjdRQ7iVuCND3rxUzFG54UEBDxGEwszbhvyac0IdLm3SuDU+IV8IXkdPTp1d1KxeV5g3bp4imwSKnOLZKOFNTk6Z1VT7JTFzvd3bCCGj+YOFCKTScHcfVqN3uERy8ItcnkMvk6eGzTuesYxqibvHqirD/s6d38iLszZbU1POk05V6cvNvVBKufHj90WMS4cHgo74o5alR1XdggNYAN8CA1g2HCZmFNHix4wwJIkdwxAiy2Qd8o4Z+vyhe8AoMVsow7lbzU3jdx6hvgOQ/ARirhY0gpuTiuW1JiM27z6Ix0zdwheD+6PvixJk/wDp7hzCIq0jfEk7tP1OUL9nP+UaPuiYw2bKIeALAGGAMEZXOiwJix6PCMehAKlOn/5YbPGybxM6an+PhChSwoWACmubCuNc84N5oTb6Jkx91QiNfOFJemfWEznOQ2Hd3DXt7OqNEMENXskl805OYM8X2tw91YTVzWEzPEXeuej/AHbtQ7qwzezVRNTV27cmxzlIvryxcvTT/ou+kb2lL4G7Mw3dsUqdWdmkr5R4nyRzXSqFNUK8Arv7qwvE3U17DSZ8o3cYmJtn5posTkmuXHjdS4qT5zjTgA/y4xUcLV+UU2Lhbxr2V0Osa7gpxHKF5VpAsmm3OmnaBkTC2VLylwct10BGpg7oFByLdeKiZTpCl04l9oFfPDg7hV3VZNbgclaAAB0QCtKdteuKrFmt7axO2E4I4bp3G7copo9ZwEQETCHRERAKB1RWiEj0KfbGx5NR5SPXe2FSboS5SDBvijMVEYNBAGsDATIEsKAHAILUYEDwAGAKwB49AHPDuA2vwa/2wSDlLCHYOUYVgkeirCBAaQc2+E4MWGAugEb95MiWJOJq4T5mpkL/ABh/MPdGBIR0N5MKXyyeuP8AqrdP3nOP/CEc2pfYdFDzOgC/jBiwnTmQaPLPQFBGsHKaE4EArAAKhvo/td3WPYG8eyOK9M1rFLWaQJq8xL7RopqbMu66mnQphDtE4HNXiUwb8o6j0s2t/Q+w8zmiahNbw9XalN0lVBAodtAATCIhnlHEinoydPZDazqbIMxEcxEd4iO8Y7dHD2zm1E9rBIJBqhBY7TiiCbfBShAx4/GAAgFj0AcI8A8IA5QWoQS6EHAKQUowAej0CAVgTboCkeJ0/wA8KfdG86L7ReeJGlielb1RU68uaI9ghGBkGNV8niyNsLcW/LZSxcvM9cOmLt04RMoBAIk2IJhPUQpW8JUyhxFUvAahMj6b+mPlF8brVm+17P8A39m1tl4fEViDbnw/SJnSOQwpmKYogJDlESmKIDmUQEBAQHcIDD8ikK5+3wlGpBTjw+CXTVhcjiIoi8KEVhmbgTrZ3hw8O/TiuYvbBgcQrmE6eRN63DZd9EaLmEFHEFyFRsKunkYlpwtHrDhpZ9PmJfKFi+sI1KSvZvGNYmD9Nm3VeOFCESSTFRQxtxQDeMcxWpnXnyeO5hzyKrCZPrAgZFD3ZRSPkv6v1n4+m6MHuyKUPCJt8CcYTMeGfktwDboARrAl3QUTdcBJ6BEKQEGKHJwAeoEFj0eEOAw0KwJAj3zUBBi7oQxMxoAxoMoMJwAegb3ZAR4oQrgTFmV9TnDJx9E6SNw9ctd//PqjvjRDNZpq7iXvLWJSxolyxtYw79Ry2DHDIOvdwj59tVMNQiifPJte6OtmKDhRm3UUUv30U1P3igYfiMTNlI2aczmxdn54ycKPHE1xTHM+Mi6KoNN5KZ0Co5UDeEMrT6UZO4cEmlk2biXzAhcFRwZFOiqfUYt4Q35hUKh1xk66UKJF/O+MojJqaztxaB4RxaCYO3ZOleNsU7Cc38O2LJLbM6F5wmTEtZM5e7u7WsJlIBewpjABc+ww98VGYWcmkvb65MJe4Sb5GxjJjh57tvd8YZy55MJfMEnEvbpKnJzU1kcQh+8o7wHrrSAlFumWiGTp2gZN3EwO4lsw5rxEwDwEaCICIANOsYq+krQ7ZeRzRuzk84mCqzhMTXVClOcmeQAABUfEI0aVaRbPy9udOaWHeyxXDvGMzTuAceFAGggIiI0AQoHXDyzq0j1h3aCz7eZzt695t1uN5IgdCoZUrXMd4UCAoxOUWQmGj94r8oI4cOEyGKmpyYkDgAjnTwCCTDSFpIkbjEcWbSVaENs6uYTiUA41LXh1gEa5ONGFrLYKPrUTBPze4OXkWOHU5xLkADUaAPfWM7PLZxK3B5eo3Odwka6oVPbEuVRoBcg7Q+EOwDdnprs+8T1eYYrfdeTWTvgUd1cgEPEQiUT8oqx9m+Ulcnbu3By8nholAA+3kBa9YZ98Qc3sSzeJ4k0s+sS+bEMsVEyYm+sIBtdecUmbaNZe4vqSucEJ0ipqFAQ/erUPdDsK5pSXlMTyaPOTTZNyXtlEqYiBQHcAmMNRHtAIuDHTem4bkTmErJi3RLjIqUIYeGyYMsu3fWOUZpZ2eWfUxHCZ7n0idTh76ZeMOZZaVw39S/8Amg+6HiFzU7Z2htBaB4qo8UPq/OKmnzADhFUOkpB2NolFE/SEudKLJIrRS9uphvGbdUh+diFAfEK8Ya7QuQsttDaCTp4cvmCuFevXTUUJ7jANPCLTJbUKTxTzXaDUsJUo8oo3zLwqFOaI9lIsKbGyc4uYbNoqc/RT2D17g+/+UKKy5xo/U88Jyc52l3aKsYL5Kj0TZjUerOMp01e5XUY8bWLUs+31j9KHaMvJyxkSlECUpWoDmNKbocN7d2bTvpt1HqyRNoxitzju4iNInrN2tkduJWqmozI32sFRusoWtKbwyDKvUERr6wFl5XfUbzx7LElTXrpVtgo9l7OnjEXKyIs7GydvOUTmjtXC+bRMKYkqFMwpXxEaBGd2+0auJOpiStN69aXdnEqrhU37W4K9gRsEhsTI5ep5wl7zXVT/AD2IB+/ItaRUba2/mEjmB5ezZtFS3fSGMbZPxAaBTLqqEaQAwUGam3697t4dg9UTspsPaCaJ6wm3wSc0plDXL3HIOIdsW2ztm55aSeHeKJpEOqYVjGMiGGYRpSgAFADuz7Yt88shbjV/6LnDdU+V5EqYEHtoJqhUO6JqVHHZCUFyZnNbKOLPs9ccThvf6JSlGph6gHrgkhtYmmoRnNOVS5plDGGpA41AfdnElabRdbRu3VmkwUI7OQu1ylRufAIztRNRP2Dw4knQkjZyeVy8nmNRI7dWqhbqgDeEw1H41yhu+tRaBnfTb2fvnJ6ylLwdlAjnw6CfpNXSOf1jFCvgNKxarN2gtY35OXvHFzIuGYuITuEBrv6gGHiNM0+R6Rk5hNPM80k6svcHNyZrwHIanCoUEBHhUKRPTy0UvkbfXJg4ORK8Bb10RzHduARigPnlvJemSYTCTkIRUwFKom1DePA1BEQqO7qi0yyXzC1En1ecNzkIqjh3TJ5e6JxKHEutZZecKYbOaNFT84xb1D+41IeLStu4TxE7/s3f+dIzOb6L7LyNTV5xNHpCH5uGnl103DkHVWHUps9qbgjhvbiYal82VTETEtNwZ1Duy3Qn2juXozGYM+UbuPsm/nCLycPG/wCsNzk9q7UDeMEnLqcM2ZHlm3CUw3XkzGA98OIgJeIQj+mLiXsyOLUWfVZJfTImxArwvAIVLXth4BcE83TcejUJfh0xtFh8mopDVvObD2gTxG8waHPzTXTUPn7q+EJPbL4n+q3Fy/62Ye8K++BoeRZCP27hOEVginnY2klan6nik9ZM1feFKw4b2q+beXm5+byhRJ94BAGRNOCJxCOxw1OT2IfKzFNRPk7h/tViLcCmpDsO5OySc8nhqRZ2rmMqO/1NSLPJJ4mpc5T2YTQ7l9IeFk4jGTrE9JD8oxjjiMXvBCgDDcDQ4SGACFnx+UJEcQ0PJ4f5REcBoAHEWGyhsNRVT16FisgeLNZovJniZysgLcgviR5dumpBmBOThdQsZrgvgiFE8OElC4kSi6OInDA6UaxIIhwjykRSyUWNZOI5dvA+DSD9ECq2iNI2w3EWIzaI5whykZltFhs9NdXuN8SJx58obnw4oaQ4fr/ZiwSyaJ4eH/ejRcETQVu5mEneEeM1LhybW0XI/Xe7KxpSExZ2ol6TxunhK9Ipt5DgGZR7OIdkZyv6TE9qJCSzJxJ3GuN1L6V26sXsDq7Q4QzKxZFm/wDV3Gwf1YAjTD5OJ0pm84ZkeN1CHvl2TXuHUP4xG01dTDU2DwBcbasp1QkcjhP0e3EuomnhkhuJE4HsMZFXUU9JsQ4Zm5SFRw6wdqmmpABNMVoqM1X+WOPbUE0WZI2GnFSm6vyw6nrmE33RhWNaHk2JJqxLsFk4gUxiSYDHOjpbJ8h8NOGrk8LAOInCCwxqZoiHKkQL9ypiJJ/tA9wDUfhE8+ioTpX5Qkn7J/hWn3jAluK5nWkl9rDN636Z63e4TBGNTV44laZFMM+ErW6pw98avbddNNP66gF98GZWYZvJOlrnK4pbxi8M43TxIwyMEFGYWgeamzbquFT9FMoj8ertjfdAuj1xY/WLQThMhJg7TwU0S0EUUq1G8biIjvoGQAENpJYpnJ5prkv5K/smTLuNTMI0ZqhyZImpVZdOGJcCv4ODuK2i4UTh8m7jmsbXI4mImpD9I3Jw1ULBkFOTj0TyAXh/k54hWZsRwT634xLPcPV4iWBflH2vxhSeRSLOkfk4VhsiaFimjRIiwYRU3wMFjwEiiVDEObfAF/GCCaBA8BYoIVho/apuG5m6nMOW6bxhzf7IA8AFHs+upK5o4s+46BhM39oPzSLMA4cQdsmCnJTxnsOGhtq7vMTjEhKpmnMJek8T28Uvx6hgAJP5so3ZlT1e/tdLMMtw9/VGX2tsvK7ecpNE7jhKuG4RyUJ99QHKoDWvZGqTdl5wlarfmnMXZN6o8BiEshYt5iYkw55DXjfn3QSHCWHic1KsbYaJ5gdRNTFl6ptrZq3VAeBgrQojuAMuqsWWTW0l80eNNTZpJOHCgJmKVEuyI94DlHUU1k9l2dn3cvmlm0pxrBRLq5qgB71a1GoB21GohwCON7b2MeWPnjhOXp4WF8oTTRUMpcAaiG0OdQAKBWIZ3wrRmsXybpLXqabfD2DkyvbJerjl+EGUWZqf1dIn1SgH3AEZbY3Sim8TSl88TuOOaVbdey3GDr7d0X4FE1OUT5kSZ1INfuSCrZmoniJqHv8Aq5Uhso0UT9uESrKJqcnC6bmJuYYP2I3IVuDDgDpqQzefJ7/qRQELMR1yaJN0+hT7IjxDtCKnpwmf+r7Pt1L51dq7xoI3Q8RHIIvllWGuPFZgonyWd38IyaZuv000oHcJ7aTIwXS8KJiF3PtMNaeyMNEmlWSaJt5WkmmnzCgXwAoF+8B98TwH64asUNXbkT9kC+4IdCXrgYAkNA1CPFCBEYQA3+34wIDA0GPAWAdgALAgnBilgwBSIaLshME4MHJwcBgBCsWTiENAkCBEKQaAALoR4d0DHi/hCYBQLAmLBjQBRiSwpRg0BfgCmgA0aQudclaSnTS5M32d3vDOHjlNNTk1OYepTe78coq1iphhuFZep86neL9cuXxCLg4Dk+TjSPBh4yMpVSUbqaupzybJu8N8EvdkSlo0NXmjj2zAoXxD/nEWAVjM2R692QaCE4QeAYJQjxoKUIUDfAB4poVA8JCNYNAUhUOUiItXIW9pLPu5OpsawmJU1CmoKSm8hy9pTAUQ7s8hiWKMCYYL9wM4+fv543xZPMHjghEjYajcyxhIVQuRgyHOghSlRDsiIMb8/wAsxjTtOdmVJXaTzw3T+STguJe9VclAUL2VASGDrExuqMuNujsprY5Jy3DAPP58GIMJANIUL+MaEil0YTL6WDXQg90IACwcowUQpBoCZBw3wIhhwQTQMABrwQRYOEKlhNyaABqUcOHBRhvChYAyFIEoQABBodwPQYApAwADWEAuiaOkvJiL8jnyntNvjiDHNacdL+TEP9Dz1T/rDcvuIf8AnGGo8Do0/mbgB4OAVhADQsU0eYegHjxTfn7vjHoazOYt5fL3EweKYTduidZRT1AIF4R8KQRH6Oc/Kdtao8njKybdTkpemDpxs85wfIoV7CXhpTeYvVGFHNEvaSeOLSTyYTxxfxZgsLi6auyBuaG8aUCgU7IhxHhHsUoYwR5lSeTCG3wIBVOBj0UZhI9AmGAgA8YsEgwBSE4JAegoFgaBHg3QkNAFjwhSAAeIR4Q4DDKDAWOzP8nQ7kdj5xbPSBPEyHcai3lMvu1v7SoquKAGdBwm+fWUOuONUwjrTyYkVGejPXOaeYTR0t20TEES59XJ7t2+JkTliaBpplrecWomFvJWzSb+cFsR41bp0Ao0pjAXMaiABeAOOfGM8SV5n590aotiKXsTp/xd/wCaRTp1ZbDvuJen7Rk72Xh/KJR+l/0r/VUIwWk1b/hkIRSFQUhIElE/SQIhSKP0uMoz7ou6F78evd8IANIMA8QgG0KiaEVVoATRWbdWpTsvI3Dz+sH5FqXLaVHIPAMxr2QHLqq0NLSdWo7JK5Q9MFucRQ1l5e42Etp8YpsjDwT+NR8Iy0BrBlTqOFDuHCl9U5hUMb1hHMRHv/l1QnAfhHy/yU/k9TKq+L7fwAYISuhC0JGLFRPKZ6CmGBAKQWAk9HoESwI7oABL+EAbdHiDAXhgACBAaR4QpAAPEIACG/GCmCBOMJwAehVPdCZYUJAA4SDn4nMuje7gARH/AJR25J7CTxSx8imjNm4dpO5a3dXkU74EIZMpgzLXIAGOJG4x2vY7S68s3ofsPL7NzRv5wbyVmi6TMjfEg4Rc+rIa9YdkZ1PEB1LLBWknH6nJ1bnrKGKQP4hCLGw0LTRT9YnksaH6SZjGUOXuugG/sEeyKZZHSe8l9pDvLUKHdtHZhxlC1IKQmHnkKWgAFchoACEaVPJSztQzO4kdpHaRzp8mmWYGO2VDfnUwmAe8adYcImK2CxGP9JNoNH7j9H3EwaT1JIoYl5E5DkDgW8AjeqG7IacYrVmbUWX88KzyeSNw0VVdAs35MRSSAesa1HxCkL6PrHyuaWk8x2guN7hruGY1BOcK0KXIQERqFQAQyDfGt+bG8jmHmOXs5K3vp3kU9VEVFQ40AQC8IU4mr1RL5GhvPraWblbdu8eKEcax6ErfDUOYB3DvyAOsd0RFgiONcezyxcnvtHa11bWnhSEKpeEw0IQN9RHjwCIq2EosfiEUtBOJmkqQp7qbeVnTJf4BtAAGEd2QiARANLaWkk8v812beEaN714rhRumdxvChbxqlz3CABWlc4CjWdJDt4zs+dx+khJUS7dUMimBzqnHokHIQEdw5boySWzaw8nlZ3mJO1ZrhnUxkeTuKcN40EOsRrXOIS0VqZ5aBQiloJod3q9cEpqAQnaBQAAr20EYpM2nGJyaalz8/CKQmy/L6b7YKJnbqKMnfRMZw3MJzd4lMUBDwoMUWYP9ccKvE27dK+a9gopiBC9xREcuMWGwMrsXaBvq84mirJ6ShTYhgADCNaXREaU4ZxJ2j0bM5Go3cM540cNzmvKIqLAChUq5jlzu4M++FcLDSwNh2dvNbZvHhG6RCheLdqJr2WQDw7YzbSVoi/RueO5XJ3BHGFQxbtNoBCtPgIB3R0bL9HcvTZt55o/nh26t27eyOmqFOafMBAAzzpUOMWeWWCkcwl5/PErSdvXBflDhYu2cc6XRAdkArlTvHeMKdVQdhqBw5Kpe8TmCUvcJqpHOoBdoo8cou08shMLPuGie241it0yZcyiFK5cACu/jG/m8n9RNQ8wcWgaJFIYVLuGYQKQMwqccg7YhExl80tITETO9SZVKmVmmZTGPwHKoiUKZ5RSeQmsTJHbGcWTbpTCabKTg2GmmYw3zDQRGoVpl3RJJ2y86S/zW8mCp25KcmobIvdFt0gWItZbhxiS+z7tJu02uWoBzDdGohw3DGNu5Q8ZqHTcNzkuGEu12b6ddN2UMks6jBwmodSXqHP0udwrlmESMkfStSYYdsG71wldDDKUw7I7uNQ6t0UxnNnDPk8Q5CEi1yW2LPES84N27shDXjJrIgcDB1ZgO/rgHwb5ZyRSOVy/+h25yENynKZnzDj1B4QlNbIWbnihHkwk7dVYpfSFKJBzHMBHK97u6Mrm08TmjfEkbh3LDnLdwUXRgTp2BUKd0PLFETbpquJxaxw3L9HrBqnH1qZ7uqkYOElI0zRJTzSDK7LzBKTs5efCSNdWTMU4XA4CT1hiRDSZZd4mTzfMCKqnoUqN0wHMPVmH4xTrZK2XmChFJW3du1SGvKODXhEwZhdCoBv31DqhGXymzbi48k6mruyXDXVjCN0fqj2xTp3FcukzG1k8l7iX/AKHqkxUxKVRRwncN276hHP8APrNzCVzRVnMG+E4IbaLv8QHcIdvGNrb6VphL1DyucSPFV6JmeYGD6oDUfAIgjz+2lpJgdNxZ8mpE2sNZmOJSvAw03BnQR4eA0IzJlYueTBPWG8rcHIfpXaB4iNADxiyWVtI4sO8OzmEvxSXfRpmIIlPwGtRAQHqrUI1G0TROYWf/AKLcauqkUDKNdw0AMwoGfiEUmyyNh54piaxqU2S5ybpQwkP9WogFQHhvgAsiGk1SaNz6vZuYYt26XZKoSvCpgEaUHhQKRmlp53bxvMDzBw4esiHNdLdMAB3AEWO2VqrcWXU1NNvLyN1i8i4bomofvAREAEOyM4mM5mk4UO4mjw6xz+4vcENA2abZvStJ3krJL7WNzqqk2cbBxAPwz6hiVcGs+4Z6xL5W4wro3kzGuBTrAB3d0Y9IXLeXzBJw8TOdIhrxili7zu3kv1M6crvnOct3aKIXct/GtN1IGlIMi5SVhI5O3PMJPL3pyKlA2zU4Gr1BuAQiHtVP7Lzxm4lcwcTBp6xSo55bt4CA/CM1ldsbUSP/AFXNFUiH2jJ5CBvAfwiQd21tRaT5G8l7Jxf2SmKzocvVQQEcx7odgKi6l2G4+RqHukrhm3ZddKjQR7w7giRlVpbYSO55rnDu5zTFU5RPLcAAatA4UClAjTbO6GZhNG5HE4U1S/tYe8/jXIB7IurDQ3Z9mzOm4Z62Q5fnjdm8KCGcJ4gkzL5PprmCdxOeSsivRMsia4NOu6IgA++Li1tjo/tQnq6jxpf6SbhMUx95gCo9wxSrbaILQWfUVcStuq+ZXb14pqqFDqEvZwEIq0ssbOJo4IzTl7jnBeMoiIATtER390IDY1LLyNRPEl8wwr/NKVQDk8IiH8oeM/6wkf7VPgO/whzZ7Qmz2HCkwVIrztkoCBR66DEZbfRlbBnceJuDzVInSTMIHS7yiID7oImnoipkk4b8m4bnIf2i0D3xEt504ZuCKJ8yIh3aKcOG/m+YPFT4Ruapvy68gGGzWaYfJzBO+l7JqH8K5ZQmJTNrstaRN4mRTE/ei6tnCaif14w6yiTNwpiWftAic5y8ozdVIp4GzKPdWNTkx5gmmTWG5yXNna6UQ0WnkWgArCxDQxRdp4ftwsCsTYoh5yb5YeGEOHw/KDwgGHEgCO6LbZ0uGnFQMEXSQp4bckRU4AtrEvJwsJYJLjpqN8Ppw5w1E4n0A1OnDVROJMxIbqIQ7l2RFKowxXSiZVRhiohCbKSxIcyURkzSw4shkYYzNniXISHcrpEVFIl5ZKnDhQiaae2fmw4ay5RT0af54xerMS/U0yKKJ8r63EvYEWnYUu4z12r5vmjiRvFCEdtygoZO9mUghUpuughxDKuULy94omofD5kUHyqEXEntZIrUStwdu4VZqp4ieR+TEoAFRyEKHpQahuyyi8aMLPTy0mjeT2oeOEjvXqYmMnduBQDCBTAPWIXREO0YslQJyRzBxK3GIn+r85RP1e0O2LeoVOaMyOE+fzkzdodv4RRxbvJe4w3je5+eA7osEgepp8mmpcJzjJ9u6v4wsiJodldKJ/J1OfAgCinzkSarBvMG+InsKxCH1hmpyn/pirkDlRFRNOHcvDhBSqpuEyQu1Uw4RV0SDcMTk4pkzJ8sV9gwxdmifzkUeZj/AEg4/tD/AAMIfhGFXg10/sbkGJBkopiRGp/jExKipp+kjGx0yJpBBTDhg7Nh34niKy9NuTlL5/ViBmCial+NGYp7kQ5Uimz5X5QfD6BbviO8It7kU4z+ePPlDtP2rpTd2UVBFMoFpz4jgifP2vjwiyNEtXbkb+oW7FaeCm4nDdv66gRbPRp8pBMEIkIpFsYKfJyfVisIGTcKcn60WVslhtycpGTLTHgmTUhO8EJGGETmhBYeQimeAE8JJjh3472eclkHeKYieHCDIqeJ0ITVPHmg8piQo8lNWJ5EYVA8MiKQ5A8boyFxNBSn/aQS93wcQT3wAev9sCA8nBap9cevBFgDAgeCHgeTgAQdopqJnTUTv3y3ebwHKKNJXKln54rZt5zFeWam4dVO+L8Y0U630oUeMyThmn8rl5gULd3mJWowAWeFE5jq6fJxDSCapzSXpOPXLtF4lOG+H6qeInEANppMJgp+rqXz9Epul2DXKkREts2nNHiryaN/lZzcomoXnBSgD2hTIA3RMsG6bdTWHG2b4QlP5gopccJ/NVL1XicQ/l1QY5CZk2mjQcz1M9rLD3G71v8ArkvT2CKkHpp5hQwCOYUzz40jPbBW9UTU8zzS/sGwymU3kH1RrHQcpZs5WmRNmncSzNdMYRGpudURqNR9wBlGPaYdGnKHtRZ9P5QfaWRT6XWIdQhviJw+jto1VOOEy1p8p/6vhBwLGcaNrc+cE0pPNHHyghbqaihszAGVB7eGcaQQYkidPB39ChDYcN5y7xG5G6fKquDYZS/GsKKqYaZ1IcWOlPnSaedFE9hvsp3uiNc4zYhK18yT0f2DcPE7hHB07qfDbNl8BH4Rl2h+QYbNxOHCe24U5O8XO4WtPETCce2gDD/TpP3FpLSN7Ly9TkmhsM3G8ofKoh7IZ07YuUglycvlbdu3TuESKBSl7A6+2LiZsk4MXdBSlgxd0MQoAQaEwUgwDAAaDwBYKY0BQrdCBhMhoNfCJYBgCPQBFIUNvgQBSwJiR4BgwmhssIBYGCiaAHdEkBgNBTjBYAQrAAMej0AI0hMB0wdKM3CThPoGCNPRVxOU6By3i9wxk1/mRfLJvdYl+GopfO3Nh/WJvCKgKaIy2zb5Qkph88t3m9QiIfD4Visjui92yQ1iX6x00jB7hy+6sUIOTipGtPxPQePR48QDBIEDAXuyPAHGC4gYPBIPAVA8BuqFQGEwLChICzLvKFZ6xY9k4/2SZEveyB0zlz+0ICHbWOdTDHTunRLE0bzBT6JwzU9y5Cj8DGjmM5Y6qMuw5KnkFKMHKeEgCkHKWNUZChTQY/GPATrgSwwBAKQMAI0gYBM9Bo9AgFYB4igboRc8YWDdCLiASWIhBvRwmIJjBwCsAxYowMEIWPDugJFSx4u6EhFSDFgAdIR0v5MqOHI52p67xAvuTNHMiXpCR1d5OLXDsG4cdNxMFL32SlKHuz94xz6nwOjTeZrJQg0ETNBxNHmI9A9GYeULaTzPo/cS9O/rE4W83lu+oIGMpXsuFp1VMAcQjTrwRy35SNovOltG8rTUIdKTsyFNdMI8qptGqG6oAUgdwj1RvQhlMzqyxgZAqP5/n93hBADjAnNCd8I9W+2J5vsNACWAIEHEeEIABCCCHAYMI0j39pAAW/2wU8Gj0ACIDWBu90CIcYAAgKQSDwUxYEN0AMEnpPY6XV15+Ed+aC9E1pHmiuz6krbpGIRqBlOUBMSnUEVDVKPERPnXMRjhazEkcWktBLJGzZncKzN8gzKmUoiJsRQpRCncNR6gzj6a6N31rLDqHl6ll5q4lt0NlNqYLt0AKUwHpTcAVCucTInErE6sNayz/KTiXqpJH2SqFLfJn1iGQREIpJ4nyj7ReNK8a9fAax0j+kMjtRL1We3inTEqjN0iKalKDUQAwBWnWEZ3ZrRViKOJhPFMJpmZNMtAG5XLMwCAB11CAhRx7omYWos7Z+aKaxI25pe4IXaRWMAkVHfUBCgAI9VPGKG7ZKN1NXUTuH53/LujZ9Jc1smnckdm5e0IdI3LLFLTOnNqG/qEQ64xu2zu0idn3ryy+E4esii4KzWLfTegTaOlQtBA4kA10QEBEQAONIln2vwv9V19FanqN4/9jFRHDhOKVZzTfYyccnaRNxZ92SpTGUKZVsYSiIDyhS1LSlBvAFBAQzEKxe2qsrmjcjyTzBu9bnLeKo1UKoSnDMoiAeOcK+J+kaL+oNFrdoS3/djYQ/O748O/hHO+km036SWgVTbqX2TLkUdrI1Ocem7Mcg6gDtjXNKFov0bs2qm3cXHb6rdExejULpzeAfGOd/Rj+fz/AM4tdx8j/WfzalFaSi/3b/8AoMIwQTdcDdGEzDFH5rc8YYLe7oMIQQd0AmDAUCPF3R4BrAIGPR4SwA7oACwa6EAUsGgAAd0JQsYsIwAFhMQrAnjwG6oADBug5Aghd0LE4QAKIR0FIJeonZuWJ4fMZoFu/wDdljAGpMTk+4vvy/GOm5aio3Zt2+H6JMhfAChT4BETAZIio39J/jEzJjaw4ImzuYp9lMu68IjQA6q164nLN2DnFrHGryeX6xcLeWNeChSDuqNfhGjSHQmnI1GkwtJK/OBMTabtzZpdQmoG0AbxzjHOMSsWQjPRXbhO48ZppJKkoYpivAIcvUIGAMh7QzCLLIdHmkTzw3nkwnjcjhvTlHTxRU5w9QRDOnfGlOHkrk8n1h5/R7RuW7dWy3bgDviFxLQTxNJ5Zd40bsj0NjOCmFQ1N9C5BSvXGTblI0UbIptvrXWkmin6PzBu0IkkpiXk0zgJ6ZbjBsh20rDCXaR7H2Tl55enJzu5gQvLKFKRTbHIKCIDQAyyDjXthvpRkM4sumlOOWnDc98zzETEAJXO9sjnTrHIApGYS239m5fMG8wUsee+kYOa4qBQrURoIZjUR3742iSxa182Tmk0cPGcvPL0laGM3xK3B406gEc6BlWKiflFPr9KNrmWmLR/aCVuJe8s2qqc5RwzYZSZiGQ3qVLTsjPrPNZWpNG6jxP5PibXESgO+nWIVikZjexliJpaiYeb5ent3QvGU3Frxy6xHwjSJPZdvo7eKvLcWXVdpXQKio1KVVMgiNRExchDLIBEBpnFpNYyybeX65Y9Oe37t0pkcUL3XeEwUDPgGQQc9lbWPJOrME5xM1Tt6m1VZYRExADoiFAEQ6hCJLJiyukex80mDeRs5edkRwa6moZMiSdd4BQBzEaZVi5zSZSez7c7x4phFJtGLvE20ADlUMwEwcOAxl8zs5ZeeWfZKWktYRo9aFHEKioAXb1Nk5DCI1AQCohQYy5d64lc8Jhzw8zSZLAZFwmoYbwAIDle3CGYZAIZRLgpFXxN4n7mzdvGeppvHbi5U11qodO71VDIph6gEaRllk52noztI4b2oUcN1TpgXDTTA+sB7605u7cNQGmUaDLPKAsuonhzRvMGh7oXjGTAQMIfVGod4hFQtxpeZzhRWXyOVt1Wh07plniO2Yespc6U784cViJsuLTTpY94oduo3mCRybJbyNc6bw2qh8BjEtI1o3FsJgdwmzIRk3MOrlTbgF0K5iIlzGu8c8x3xdrH24snL7Nnl88l996kU+rqYIHvnps0rzaCI9cJDpntAmz1N5K5Y9ulu3lEx2g7twD3BSGZmHqyjE9InchIJHh8onFwmTjzo4O483t29817DbluEKI9Qdfwhmo3w/R7ZPWLmGXbuDxpXhWkWQ+SHbmeN1PSK/ViXazBRT0l/wBXah7JpYpMHiTdNuc51TAUpSlrl193bF8nVhZHK7PquFHh9dIUTcKV9Xtr1wCZA2UtGnZ95rmrkVvlwzFUNTcIcevL74uZ9IVj5g3OnNLJpEv/ADmGRe72hUAEB7QrSMsIXEUImn04tkn0fWomiZHDNmQ5MjFvGuZcd4hXwgNLlUUfS9nPCTCVy9w0IkYFDJmUqNK7wGmQCHCkaKz0xWb9G4lcwb+0oUp/fdEd+6vbE+XRzL1JfqdsGaTfCoYr5m4ALtPWIbIe+tYpL7RhL1JgTzXaBk9bqm5MxTAIl+uACNB41AKCEA9ymW7tU3tBMMSXy/V8LZUWKoYL4cKgFKh2DWKBgKfv7P8Ah/hHUEq0cWPs23xLQN0iHcJ3SqODFwjdYkNSoCPbFdtnZLRunJ3Diz7hlrZ9lMpXXNEM60AMx7BiUVkYc0l80mCert01VSE6Jajd7aVy8Aho/lrhv6RudL6xRC7790bPYCa+Y1NYUs2dZK9suEUzbPZQAz98WSb6RrHuPk7xm4SVOa7eUbjQ3XQaDUadkUBzSVLlIVM0xItbyz8wtJaB24k7c5yKqYmIYuReGdA7oSXkicnmnmeaONvK8ZMoDv78vfABBSaTqTSYJN07m2YC9hajvGN0kdkLN2Ll5JhMFEsW9tLKGyLw2a7u4Iq7fRgo4TJPLNzxI7hKiiaahaCbxDLf74nFLY/IzyfSJZdUiV26ZwZMRARDcNKZeEARLPLdIlh1FNXTtA0Ie9dLiGEgG+0IAFYuTVw3eJkUbqEOkahimKaoGDeAgPGsYKex2iuacpL7YHaX/mzLEoXwMFQhxLLE2os/fcWHtgk73mTRKtUhq55lqJfdlGEo5DRuLpFPD6EV1Zm3UU6HO++M0mek/SBJ25G88s+3SPd9NtUPwrlUK+MUt/pTtYoodwnNCN/7MofjDVMGzpBJSXs0+UUJ+9FfmekSycvcam4miRD826XbGodocBjnOb28tZPEzpzCeOFSHLdMXIgGDq2d498ISWTTB4p8jT5/R3e8RGnvi7YiNyntl7B6QG53nyfWyF2XDdQCHLx2wDneMYNaKzykjnDiX+cEXZEuaZMwDl1DTKsWh5o7twmn/qdwcn7Oh/dQRAe+IeW2UnE0UVTl7MyqqVcRMpcy03gIUAawAQbaX/KElE1DkPlzTUHwjfbHym3DiToqKTBLCIUMPWi31KdQcfEYxF1KJgzcHbvG6rc5NkxVCiAl7e7tCL/LNME0k9n/ADO8ZncOCJ4aLq8AEMSlAvBvEQ3VDhBiJDm0Nu5hI5oeTp7bghsMxtwV8a++L7LZDayYSdKaJzxIh1S3sMyIDdClaVoNB4VjnZ/MJhOJgd48ccqrzjcc6buwOHfG/aOZjNFLLk86TDWEsP5Obp0AKZ9cS1iWmNg1jbTcc8nS7Qj14IKqflPtQBC8pGJY4TGL3Ky/J0vCKOinyhIvksBPDJGcy4xuTLUiifKRMJK8nDBuniJwqVVRPk1IURtYjsVIA++CqIYifJqQkUyifpIdi0wqiUNFEIfnGEDmhNDGOrj1QkunycSBcNSEXqSmpnw/ViBphpU5bp3OTu+1xi1tkU1PlCamxGaEM8T9IpsezEkwmU0bqEw1Nj+9DXkULaYtEjPSgzkSbiYGaN5O+Fw8LdGrhsYggdEDVqWpipiA8LvbE2wfyuXs0pezwUm7cpEU0U6ABCEC6UADqAIR86zBwzVbuOYqmKZtnr498VBlLXDNxh4h7kE5AaIIs3ieG4TIcnqmpFItounZtSXuG6ew9fJs9kw7B1ANdHPgIhTsrE83UUTTiu6TGjiYWPeqM077hpcfIl9ZRAwKAHZUCiFeoRiVLEbSkTbOdzBn+sN1djpetEmaayeacniExfVNvL2VHfENKpqznknaTRuoRVJ2imsmYu4wGLeD3gPwHqhNeVpp/KG/Pi1UM50/ofGeJs3BE0+ZEwgo3cXOUiuFNrCeG42Ff70JoOnDNTDU5l6Nc0Y9M0Ft8nbn9jaigui4jg6nrmH7xH8Ynlph/R/Jqbd7m9lIhTFxIwqHRSWI1KXlIkWSkJAlCiCcZGrHhjw1WPCpghqqWKQIhbTTdnJ5Wd44v7HNKXec47ih+EYoS2rN44caw4wjkWPiJmMNSiOeeVeIe8OuNktLqbNuScTCy7e0beXlOspLVq0cBcMUxcs63TVCm4SgMZLbPTFZPSRL5PI2bgjSXywp9XZzK4oKIiIgBE1BADmKAUyMNa91I6KdPM56sigWrm2uOD+b1D3G+0ZRMw7NKZ1DcAVDMabw64jxthNMMiSkwcHubPpBD474k7Vi4l8jepy/CSI7RwVDIphyoCICA1zqGQRm6WsJpk1jmet/OOjCMTBzk3sXhtb55K1CKa4qcmWyZQTgbszHj2RutibS/pJI28wUl6rI575cNYtBoUboGDsHeAjvCKRotsLJ05elOHCiT1wrS6oU18iXG6UOI9dd0agVHD9H0NnwDdlHNXxvsdNC/wCoVEawW6EeA0FUGOY3G6zpNODtyPHino7hPWiug7UUU5SLHKJ6m3T9Ht/VjumedAkFLPqekxOjzYilSauph+1Ei9njxRufobPOLv8ADhFbbPk3Dg+Gpf2hiIclVeCwIKw7KeIdA0PUTx12MLkgQY9e7IblNCoDSEFxUowIGhO/2wJt8VcYYDwN7shOCYvbBcVxaG7kiaiZ01OYf7uqFYIYOTiQuUxqf9H54eXuP1d1VRM3AohFoKfETiJtZLFHkv1hv6VvyhbvVx8YNIJl5wZk+lIUMQvCsAXHrkvJwxvJqJ4akSaxMT92IRUcNSGiRBEyjdQ7foZm8BGoQD1BN43O3U6f3/zjzk3zkJgtDZSeO5z/AKTbGKSd4raCTpnJcUvOClyujX0gdld8WmwVsE7QS8msbDtIoFWKXcbqEPxi92hlyaieIomQ6KtSmKbMDVDcMYUrZ2cWPtgl5nvnYuDBglzG6AjtEGoDkGWYjXPfGD7Tupz6sLM1p7iOHBGbPbOqa79UOuLHaCeN9HdizqJqE1s5cNuXidQd8OrDWXU1fzxME7lwvOMbIgAFTRimki1TjSJbDzPJ7+pN1MFHhuyMcezfSIMGsQNHVnnk8mju0DxO+Ql8171jmGo07t3ZSNRLycJWVlreTytGXt0/RFu3vWyzHxhU6SiakWSgSmg4DxCEywcpoBhwCkHAIIG6BgAOA0g13EhMB4QYpoABIWD0CALvg0AHgLBoEpYNc7YVwCFLBwL1R4CdcEOMFyrHhLykAI8IMUIKIcYkYU26CwY26AAKwABACWBgkAHom7IPVGc0I36DjZN7I9AfAaxCgWF0BUTUIonzyGve6kNPETWRpcyba5K3DdPpojd76DSMxVIp+fGNWIqm4bkcJ8xUoGL48PCKDaZnqc0V9RWihfHfFTREXjsQ4boE34QW72wNQjNGgJfwgb3ZAAEeh2iAN7sg5d0EAsKh/aQFQPFJCkICumnyfPgjp15vb4jjkvrZffv8IajKRTlGJUNNqqaejOceuqZsiXxcJ/gAxy6cI6V0kB+mFl1ZWzUucsmsmY244kEBobqCu4Q3jHOr+XuJe8VZvE8JVLZMU34dYdoZR1U6co7nNUkpO40AKQYsFHdChSxojE8I1gQH5yCnCBJDAMI8Rg8EgeUgA8XfCpRhMApAwAOChBHBYOnvgq26HcBiYIUTGCx6EA4L+MGuhCBDQsB4BWAu98GAMSPGjxN8Ahw2JykdcaA0MPR20xNjFdOFPrVEAAf4aRylK0sRxynrBHY+jBmmzsHJG6fM1UFP3xE34xy6rxOrTrGVy3F3QMJlg14Y847gjt03ZtzuHClxJIuIp9QN4+ARwnPZw4tBNHc8eelmDg7g32hqUKdQANA+r25dU6ebS+Y9H71umpccTNQjFHgO0AicQGvAoGHtpHJCp/m0/wA/D/lHfpaf6zh1E9xGPQJoCOw5wB5OPXgjwbo9dCAARLBDBBqBHhCsABQHiEejxsSBujAAnBChClRhK8MJlIMAQN3tjxYNX8YcRmteSym3T0ySKaOHjdp5sMo+RUcejxwIJEyj2iJqh9WPpSw0kSdNMicwnDdVUhdrU0VLlRzHM24A6gEI+Xuj2TvFJe4nDdM+FrRGuIXoqgUpqV66HKMdV6LZLaTzWR5NHjg+MXkyqGAboBxyDqyiZ9wr+jWtK/lBN7JqS/zXJ28w1ipsZwmahBCm6mdaDXeG7jFVV00p2os2q8mji/rCY4iKK1xMu8QKagVEOyCWm0ffpZK9TcX75DCZNQuQkEQoI9VOsIzsmgC1msYeI0Ol9IZQQA32aDSOepTz3uNNF40R6S5fMHjiVzixdn1SXRUKoVqAiTrAwmAbwDQKVoPDtiX0o2neS9maaWfl8nbt25QxG5ZakS7QecBgoI9W/LvCG1ntGbiycrWUTT1hXDEy2DU4noFaFCgVy3BTf2xmdq7SzS0CZ5em3OklzTXqVN2U4ffFoXaYfpHsmzthMHFpJWm3ZTNwa84TTLcQWEekBajdMIb6DQd9KjWMucSi0Fm3BFVE3cvcc3WEVDJ3s8qHKIDnTrjpNGy6m3iX7+X5306uEZDpTm7dKYHs3L1CH1emuGLuMp6oCHVvGm6sbbSHCcou8dimTKfTycYXniaOHp0i3UzLKXxIA5iAdg8eIw1u9sAUICoQLt2Q51J1Hebuwhhgl3tgYE2+GZgQWDQWAAA3QWBMMBAAJt8CG6PCFY8G6AAY8X8I9Hr3dAB48NjjBjqwnAAF4IOG6AvDBoABLChIIAQYm+JAnrIoJuLSS1uonySrxAqn1L5b3wrHX0rtrZ+X2kNME7LtDy8hbqaJtwAF0AMIiA5jdHKnHflHJmjtSVp20k6k8eavL9cJrS3qJ0GpvDLujcndtNH7NRVNvayXnKRQ5dkxq5ZZ5cAplA0Ujr2U2lsmpKyTTEljIiyYKGKmols1zAogFBqHVSCNbf2feX/NetvVSc663MBKfXEKD3AMcbn0nWHl6eseeEndz5tFMTiYeulImVvKPl88ZpSeRuDydK6BbuCKYrcNpQajUerZ38Y5pUbu5tGrirG52jTmFuHCrhR4k3SZLYaaeSl04Z7eY14cPGIhTSlaywbjzXaSXpTBkrtNVm91MKgGdcgA3dvDtjH5JbicSdxrEneXL9MRMxakP1gYuVa8BqAh1xIWsta8tZq+sM0W5G9dkphOJhEKDURpQPu64tRxRncmJ/pitRPFHaabgjdo4KJdXwSjdAchCogNYzcWWJD9NFT89fH4wuVOAGRSSajdSJWWTbV1Cc8h+dzuaIeEAKGJ83DuW2ZmE0eYbNmdVXLZL0qjl2BSKuFjVbPaZ7YOGfmNNu0d4pcNE2CIKFEd4gIDQerMA74tEub6aG7Mjdn6K9eKZQpBPUc94iG7h1RIaNdFn6JtyvHiZPOCpQxLxhHCD1C8K13jvjQRImomdupt3yiU20Ibw4CAgId4RDYWMPc6KNIk0cOJg4lfKuDXlDGUIAnHsoMQ820bWwk7fWJhZ93hEpeUTKCgFEd1boiPeNKBGmTPRtPNtxZ+3Ezbq84qLhZUSVruvAIUAOsQiAWnOmiw/wAsmF+asiVvG2VyFJuGihQA+e8agIAHEIdwsZQ6YqJqKp+hOka6oU2QlHtDf7wCGaiCifzZ/tRsp9JOiu1iZE7WWXVaOz0Mo4TKUQKfiIKFG8IdggIwxeyXQ2omdRvbA5LnRxL4mr1FEK5QETiZPBQU+3D9+mzTcH1NS+leG6bMBpXKodoZ+MMxRxPR/ah3EKs3ijdwRxhkPc6KhagbrCm8Y1yxL+V2oU83uNG8vOVuiHyhMpRyz33goXsABrv6oY6KpDo/nCZ054nizMhuTRWLeSpTK7wEeNREBCNhVaSuy8ndvJPJyXCInWMi3ToKogG7LePbv3wm8SrGfOtHSknnDeaWbsuqRuqa6omVYggTLnAAmC6A9Q0pCU80VTy0DdXXJoRoTDAyaN2/nXpCURD3ViAbaTbUTx4dN5aQkiSPtFKimTZCuZbxgERH8eAR4mk21ErtAkzZ2gVnrK6BlCrIkobKo7QBUBDhQQ7oXUE4GY2pks8sXOFZe4TuKkNeTUu3yGDryyAB6hEI0jRk/tRbi+3mlpHrJo3TDDMzKUl4/UFQEADt3xsb1hI55K0phOJO3VuJgoXGTGpMt2VB3VpnGOT/AErKWfnB2dm5eyO0IXaxEzgNeAAACFA7RrDyyBLEtc80QvHl9wnbRV2c/wA24rWo9YgNKd4Rnsvmylg5oq3mFnyO3CRtnEWEgFDdWggN7PMBypSHlp9PLxSXkTsumq3dc4yiyZBu9eQgICFdwAFYzKbWytBPHmuTx4d24u+kwykCmY0oUADeI8KwCNRmGlyYTRueXvJPLNUV5yZqju7ahnEtYVLRXOFDt5pJyMnF0DJldLCdNUQ33RpkIdVajGKpT1P0akWmx9oJXL5o0eTTbbkUAyl5O+FO0vSAO7KKYXNSnti7Js01ZhYecExc1NXbrFUIYQCuRagIfeEZhaCaTRw3OnOLPq87k1rpiBWtKgAhX+fhHRbK2ejuYM0nCk8k5+kW9dA5erIwCJc9wb4sKK8nnDPE+TvW6xR2i3TpnDcIb91Pd1RFyrHPtjHSk4l/meTy9oyVIW6oZZQMQ/XQuQmCDs9DajO0H6QTSYJO1SGvFTwx38Mhyy6hjQZ1N7B6O27hvL7nnC9iJorFE588wC+BcihwzrTjCdiNILe2DjU1LPnSVzuqJqYhMt4mqACUK5VzDOE7vgrJEVaGXSdRMjicTA0vuG2VE6EGo7qBQRHPhWMY0hTq0DxmRu4xTtyGBNNxdEgKgGYANcq90dG2js7ZvEbzS0Cd8jQxDIolrUyg7gAAEBMPYMR1pnNi7eNz2HmEv1J2dEXDNNwjcEwhkBiCUQARClRKI1EAGoDDuhHHglUU+bP+fz1ROWYlNqHDj/R9u4xedydQu9oiGXvi0NbBqS+1H6PzRO4ciwJmumyMHASiNMhDOocB7I2tEtk7JsyJt026VwvNR2zmoHEa1N4jnDAwC01kNICjc7yeM3apG5RNeMYo3Q7ArGemaKKKRv8AbG3EwnCa0rkdn3ZL9UzKLI0yHqDMKCG6M1Us44bqYjhvheyYtLsaIhshpFIk3inyi+Qns/y6416ztimcvl+ufo3sXfSOlKCbwqEUeTvVJG8SeJtyHOka8Upi1J4/4w8tHpDtBOE9XxCN0sy4aO4wdtaiA9wwpFXNDs46cOJgdnZt4ciTc3LIrKColxDIfAadWUVfSHM/0Ttg0tBL0yJO7t5QqfMW3gN4N1RD7gikSS2U4s24VUl7g5DuPSXqiBu2nD7ohZ9PZhPHh3EweHVVP/D3UiUM3OYv7F6ULN4jdRu3fIp3i4lAURPXPqqA7uOUQNupDZ9xo7bqN26RHDIxOUKUK13GCvEB3eMZZZt9L5fMElJomc7chuUwzCB7lOAhn30GNQmprDzSzZ28vtIRukehilUWrdy3DXPLthsDOLJWfbzycN5Wo4uEVMBfrccvdFqdkthozmhLPqJ63LHanyVQxRDIRoJewQ30iu2bss8mk81OTzBLWEjYjdQphIBxL6oiGQ1pkI5++OgXTZ48smkpahmieYNEbxjeqfIL3VUd40yjKY4opLYMRPEUhcpYLAljI1sO2YYjgn1ouifJpkimykPlhIuYBxjOXJpH7H8rmGH6SLEkKbxPoRT00sNSJpiZSKgJvInCpYcAqhCJXiifpIcEcpuPRw7iGgFgTJ4kOTp4kNhKonEtlNiGEpDoEU1E4MmpiQqiWIY4EQZin9HD5hKtY+b2CQ6SYqOHGH0ItSDHDbkTTTuRMjRFcLLsP5uCllaf0cWYGMNFW3KRFyyGFhhwiqxTUT5RPn+7cIUp4jXrrE4KGHCCicMVzKLJNf0XtBMLBuFPk6WLMpKY3TaHPVRIOsUjmEKBWgGCgUCsXcUv/q+HwGvwhvbSx/6SM0tTeEZTiXqa1K3xd7deg0rltEMA0MUalEN4RG2PtinaDWJPNGfmy0EvoWYS83RHOiiIjz0jCBhAQ3bh3AESyh+4a4nKdMnNg4pJqJ8onzIfKJ4n1IRwQguKwyN9HBSwuZGCCkpCsM9B098GKlCgJQAENvhIQpDg5FIbqBFIVymaTbVpWPs24eYhNbcci1KbPlBDMacQAufflHIM+SbvMVRT631o3jykzuMOT4aexeX2vbEC/wAx98c9O1VFFCJ4kdun7Uc1Um7OzxR5K/NbxS/qmyU3rEHd7t0KzVsmo3w8MkRYNtXTxG8KFeKejUjVmcTRdAj143nEws/iHO3OiRwVPgQ5TUNTqqA5hG4jycZR5PEgcKKTW1CidxI1GbW9UL10aqCHWACIBUeICEbQo1xI4a3czqp8ETiQBj4kP1mKcMV2ikYl3K86SThRgGHB1i4kN0xw1I9Ca9HnwZNrJ6w3w/Z+/qiHbSlOXp8nt7XONviXQPBXJcT0cYRZo+8TQPD9M8RaY4cPUjx2Qexi0SCZ4VhmmaHJVICBUDR4TQkU0HgHcMQ0eN6WPF/GPXuUgBHr3fBTGgRDjAGJAOwIp/b9mKKmH6N2o1dS/q7upkzcK8fEBoHjF3KKkQVr5R50l+Imn8oacond6NK1p3wRJJgpsTlPXLETNkPnIa2annnCXkxPSpbKkSTsMROC9mNEEs5TTTOoooUhCFG8Y2QF7RHgHbEDK7RyucOHCcrmCTvVDXTYZqhurkPEO2IfSbZn9KJOeT64dvyyahd4kPd6JwrtBUagA5AIAOdKRnFilnFh54rK5g3wsUxC3rtANQKAIDkFOymUVc1jSzNxcAm4ZnTU9WIizdnlLQTQnJ7CRud6v84EzhxNFEmbPmHMBcT1uwAibt/bCV6F7H8nhKz2YJ/JUzGpdyzOPEAAezhGE+7gqn/aKzp/0it7Ny//ADf2bUuO3CYa0omal0nAodo8QilaO7L+a2ZJpMEya07KHbcIP49cUBJhaB4ze28miazhwdQTJ3i1E2eZu4K5Ro9gLTJzyVk1hQmtpbJvaCuQ94hmPCBrE16cprIurFXDcYkPJsGHynr0iNRPykS75LEl+J9EYPjEoytYjC8pBilhK8EKCMUAqUIEArBCjHrwwAKwcgwgU0KCMACxYOWEiGgQHiESgFimhQBrCJYOJoRVgTDAANYAd8eEKQDPCaAN+MCO+BuhAAQ0EMaFRCkFAkACcGuhBhDEj1zs+ELcAACAJB7vfAFJykMLl+sy6xJWj+y5P3UH8YZ2tZawzI8/2cw95gHfXuGkNbKucNNVP2gNs9uQ/hFgWBNRM6anMOUS+8I2MpeRnI/RwQ8Kum6jNwdupz0jXfDgPjCUZcG8VseKECUIEv4wUymGmeEDR5Y+GnibEVOaW1bpqauz5XaEt7Onf2/jFX0jW+w3n6Nytx0vlihTc0PUDrrx8IjGyuIniKR26agn5HFVrOPBa21opgopybg5PqmpELMp5NJg4V1yYOHFzZKZZQREodQAO4O6GATNNupycFehiJ+dE+eT0hfWCPR6cI+jkzlL2P0llHkjds09hW6JvrXc6eMUQ529qG5G7zYcJF5FTcfMNw9YRdGS2rzAinzSvN91KePbFJtRLVLP2gV1fYScfKETdhhqIB2AOXZA4RLiU540UbuDt1Ng5DXbvqiHAOyEQCkXSdS3zxKyTRumQ7hv6Q3E4D/LcEUw/JxyzVjZMKJY9QYC93wIHjMo8G+FKhBDboFM0ABwLAk9KEBHgNAAsA0jy26CkCDKhycADUCwUCwdPk4OIQAIwcD9cAUsCIcBgAWIaFEw5SGxRiSlyeJ6SGhWHzMur3I7E0aLYlg7P/8A8tQL/DHIQJx1holWxNHci5TmNcPxKYxfwjl1ngdWn5sXQseMaEb8NJnNW8rl7iYPFCIt0kxUUMY1AuFzGOCEczrvjyc7+UnaZOaWkaWfTUIcknKKihr3NVUAtA7BKQaZ8DRiwjykSdopw4nk8mE8cX78wdKODFvc2+YRu7twBQA7AiNj06ccI2POqzyewAjSBE0EEOAwQDRqQLQA7oC92QIDWAAt/tgwjSPCFY8I0gAATwEeMEDeGAAgjWCHCPR434QAAI0hVIvM8fyA9oVDxhG72xJyWWOJxMGknbJ31pk4SYol9ZVU5UiB17zhu6oCzu7QpoNZ/wCY+RM5w8VaEmDc82MUpQG4KxhPmJuIBQtd26L5Z2S6P7J/I3FrMU5DDdKo4oQtAHKgZBF+m9hk3lkyWbZzA7cjRum1TMUoiFEygUANTeUaZgARVmWjy0kvZkl+pyI+yJTKXREDdWQl3xlOX0K3stjFnK3EvxJPqh0Tl2VEzYge+KrbSy00bs1Zo3to7ZHSLeKmmUU0zcaCJRARHqrUOyHMhsxK9H6bieTR4RI6vpjFqCZe4oUAePCG1qdIlg5hLzt1G/nghy3iplTre4BS8AUGvGuXCJZJkb63drHCZ27y0j1UnNu4gh+ADXs+6IIh8S/yZPvvdtfvi2yxpZdR4dxPGbtk0Ia9hoonXApOIXqZdojSm+Jt/b/RPZOXqzBORpHbt0xWUUdNyXCkDpCJxDId3Ac/CJm8VdDRhWkq1f6H2bVeJ/rbgwtWZc6YpgHaEfZCo0645cvc9RRQ5jnMJjGNmJhMNRMPaIjUe0Y1HTzpmU0uWkI4ZyskskkvKKbFuWgHPWlVjgAAACYMgDgXjUaRllQjanursoGCHGBE0EEaxZAEFEIMIwmY0ABr8AI0ght0GLCuABOEHL+EFNHr3ZBcAahAwn87C0MApAgFjQcRhssaAqwmJ+qAAawWPQrkhzDAgNIIG+FACkMARGFEzQnBgGJK8SYk7B5MHB27fbORE6xi3rmwTMadtDDUOoBhwLfWG6SjdTnlvGKagXR6s+Ihu64iUF1G/o1D80eaanOqBt3WFA7qwo0mTiXuCOG6m2TaumzDLhTiFOvPuihXJ39CLQeb0phhkI3VTxkzGcFADh25hn2DSkV4jrD5RPp7Re7fFlTmDe1iZJW4Tby93iYiahS1SVEcjFElQEuWYUEc4NO7Fy+Xt1XDe1DJ24STFRRuZPCUyARyC+NRoAiAcaRFih7Y+3ajdwlL5wpfSOa6VwbMSerfHiHCvDKNabHxEye3/F2xzTe/P57I2DRfaFScN/MbhQ53DShUTG6SfAPDd3UiZE3L5d7oEjdRx+r7Z+bE7IrGTyePEpfL2Z75yga8YogBQ6xGm4InpvortZZNwk4w0nBD1umapmOBRDgICFKcaiEQUesJoxnlpHBFHDfV25C+kWKPhQOMdA2OsFI7JsyJs0yHVu8o4MWhzj+Adkc5l0hW8l7jV/Pize5smTwU9nuC7lEqw0024l9zEmGsbW1iJhWnVUArn1VhXKWJ1CBIIo3ihWI0uyO1CaTdw4JL3p6XkVFAADjSo4Yjzs94VqEX4HCfpPz4DuhG14jVVvhwgcv/AJfCJSqakJqIpwkxM5z07WaZyvV7QStvq+KoKbhNMtAVOPT7KdUZGnN8Pk43bTrZS1EwUScM2Z3csS2rrdMREg9ZgCo+6MCOgo3eYfT9XjnwEN4V7QikYyRZ5WwmkwbqvG8vVcN0igZQyZRHIRz4dUXCWM9HbxTDcTR205MTGTUu/wAgCvcIxYdFdoLLyOz7dmm4SaKnqoomZ1UTCOVQEebkADTdTviu6StJEveODyuRs2p7hgxHWGULx+oogAVDrGFOFwsTMpnkrsW4O4s24SmDf1XCeGNe8OH3xcbDaZE7QPHEvnCbRphUwbqlQNW9XnZVCgUDtGMz0aSVvah5hzhuqqQ9DFu1w61zv0pQB7wrGpONFNj1HCTxOV4R/nC3hOBwDoiBhyDsDPtifFDtkO7QudEbx4l54byo7t2YEyqJphUtRrtGLkWvERh4nZTRvZ9NxPG8rl6RCF5Rbnkp2BUQr2gWsIvtHNj3kvw/0baHVSKcqJswGo59YbxHiI0jCrTWLnll3GsPE8Joc2zhrAJL47iXQ4h2B4xcXcHFo1tDSpPJxip2bsOeYIkUupmKtnQcgEQAuzWlRoPZxigTexVuLWWgxJpZvzed2a7eK3w0yk6zDQKgHWOcaNoiks8kcjxJpsEd0WKj0wqHSAA2chyAc6V6okdIlobWWfZkcSOXkVSOmoZRQxROCV26ADlxC9UApwGGSUQ3k6JqNzp/pIc7g6d0pjNwAhT94DUxeoBCKHMtCVtG8wPL/NZFbhRwVEzZH6qCNLojxKI5DGktrbWkUlZJh+mEv1jDEyiKjcAEw+qIVAQ7xCLho+tu4tY3OzmErOk4blA14tRTNxqFaXQ6q1CvGFcVjmu0GjO0lm0yOJpK1SJZcoUwHIURCtBoIiA9fCK+Ru49Gnz7uz74610i2atBNJGqzkerqkcFEqxTGuHpvC4O4REcsx3RzNMZTMLLvCN5gz1dXnYZsxyHxyrxjQkuFi7AOJgnrEwvt0srt0oVP1j2U4RenLeydj5efEmjtuc5eai4MB8uIAUaAI55xkzi3lpHCeGpNDk2bvJ0IOW7MArFedvHDhQ6jhwqqqfnGUNUTRyrTVM8m9jTqYqxcVZhL5xODqKTBUiRzDyjg18QIG68IxudhLHWXl+FNJPODu1cELxiqEuGAwVEBLQRAAHrjlhEymxh378W6w9t5pY+aa4zl5HZLt1ZExhINwekBigN0O0QEI6bGa3N0tLI7SWgtY0bt1CN2SRb2sGpsHrvAOJuqIibaM5o3njKcfpQd3qSgKJlWblAS7r1BLlQRr21iXsjpDZ2sTO883qy9JvS8ZYxbhjjWoFGvCmdYlp2V5OGZ/M7xIh1UxwVrwCHeA7soiyLiNLSSSz7yV+dJpIyPnDfmrIpjil30oIcAzyHIIxpa2yjdQ+rs0rhDCUuMiAqFCvEeHaEWlxO7cWTmHm+1k0VcS9X0ayN0/fnSvhDhs10TzD5QpNElb+0YzhwYg1EcwEMqd1ImpUVJXG0UJ5bmcOE91z+zKARV37tw4UxHCl/2jGz8Y2o6GhNvfxHDT/u1lD+6g74aK6NLL2ocYll3irJK7tYhTHIcOAhUQEBjSnUzjsZNWMOU/GI50b894VD4R0KXQVK29/XLSHP9VuFC+84d8V61+g1PzedxZuaa24SLiFbqJlAVeug1Gg0yCLsSluc/OlOUhmoMSj9pq6iuImfZqUxbo1KIUAQEOAgPAeoYhlBUjM2DFFT0afPh3LpY8mjgjdumc6p+aUpePbFl0WyOVzyaKpzRM5yJJ4xS8BHqHqjZ5FZiTyt4d43ZpJHObo9XAPfA2OxF6MrC/o28I8mCd9xd2fYEeru4RoVszJp2bWTU6eGne7BOUR+AVhy2RTUUJzIY28P/QeH+0D3UjJvcqC3M4OMEEKwsJITMSINSSkZMR4WLa5cpt04psuOompiJxPipiJkxIzbyZS7tiUbPU3H14nmJOTJhxUm5OTP7ETUoeqN1MNSKgSWcgJqcnDd02Ub8onCyKqakOyFTUTw1IlgMWr36SHxTpqQwdMtXvqJwRu4hASQpJp8onDhMIalUxE4dthhMpMnJFLFFPlHQ6MT5UYJZYMRn9qJFwlhxnJ7m0Y+yKXGGyycPliQ3OSILGYoJ8IQVQh8ZOG5yQ7gRa6KcUy2FgmdpNXecqymbSuqzBqa4qjXOgCGRi9YDkMaCdKETp/s4LgY8naPSJYvk7YWfPPZeTZLMpT6UobwFVA1ANvzuiPd12eQW1svaRPDk80SO4+cbqVTVIPEBTGggPZSLgo3xPz/AIfjFStVoysvajlHkvIk7J6N035NcncctBHx3w9ibkqdGCYOJFCM+tpo3cETmmLaOz+SZXBS0eNQAelQaKFAPEN9Ri8SadSu0DNKaSeYJO26pdkxTc0Q4GDeUesBCoQrFCgt4OmnC93tgboQgCKAnhwyVRh8JeuEVQhoVigaR7Ey+2knPK3imEqlyjdwXekp/IeMchWus5MLLzhWXzDBxUjfN5kMFcjB3h8I7enR+TOmn04zS0GjGR2g/wBYM75z84xch7BrHTSqYx3M508jltObYaeHErZyTuLSPCJ7aTT55bjSu4ocRHdXgEaw40DSduodRvfOS9slMbIsSkssT5vU1dNvsdHZ5vuip1ttjPAs1nnTeTy9KXy9Mjdu3TAqaZejx38a8Yl/PuJES2s84T/9MOSyhSOY1SxJEJtBwewxIzUg2EonEsZGK8nDQ5uUh+5CI5YI9CfkcECWaKcnC5hiPlykSEcz2Nv0jNwflIXQPCC5k8TlOfBk1I6IMyZIpGhVM0MklIfEGNTIXLB6hCADCoG6opgGoEDBL/ZAkNEgKhvgTFjwBSBv9sBYne7ISUCDngh1ICChuS/o3aDET/V3e1tbu3dTcMWM6/JwztUw84S/D6ZNpPv4h4xFSOaYjfV1OeTZ90AATlricon/ADiszeRs5ookzeMyHO3UBQt4tTl7uzsHOLPOJinL25FE+fzS3s+2vhErZplJ7Pydxby1ilxJIorGvGzOPRCnbSnhGdQ6qfaribp7ZvQvY89rLSXDvTp/0ezyqc9MgpGBWIstbDyjLeHtBOFFdSIpjLKZgRJIBrcIA1pXMACtawlOH9sPKQ0gHw26p2SVU2LUpqEInWtBEMgEQAKmHcFKZiMazoD0kJ2HmjjRvayXpSpXGuoqYYEuqgFLqlMhAQoJRDIaw+BYutwbG4sBZ9OzaVl/M+LLEiiVMuyB0qhQTFEOIjwEBAeqOQbWSNxof0iOGad88vOpebqGLz0DUGhqUCpRqA0pHdwrJqep8B7QGvbGXaetFrfSBY86kvbk88SyrhmpuvUAbyYj1CAjTtimh6ethLCfBlrJ83eNyOG6l++UDdmYVizy0uuS9w3/AGY3fDP8IzDQjMZfNFHdk55faOM9TU3gQUxEDpHL1ZCADvyHqjWJZLXkneETcXDk514uZDhuy49lBjCPBpVpuDKuY3Ke7/GFANC85a+b5gqn9ovcbMIYipFmI4vwIHhrjwbWA64AHF+BBSGpnMeKvAA9KpCgHiPK4TgxXEBSJEqkHvDDeXN3kwcETbtzn+ru98W+W2FeKKE1zkfZ3j/KIxkLOxXScpCpElIv7Ow8rT9JfV+1T7omG9mJOn6OXpbHrFvj7zRYOZlybRRRP0f7tBCHRJJMFPRs3B/qpj/hGtIS5un+rtyJfVTAIdJtYCczJE7G2gU9HK1ftUD7xh4TR1aBT0mrpfWWD8KxqoJQciUBLmzM0NGM0+cmDT6xaiAfD8YdI6KnH9YnBCfVbmH8QCNGu9sHBOFYWZnyWilP5ycfuogH3jDj/NJL/wD34r9lElfeIxfylhRMkPEWU/Zno6OW8jbuHjOaKuDpJiYyaiYBepUeAh+MR6amJ9n7o1NVviJnT9col98ZYu21OYOGf0RhL7sv8Ysdyt2raJ6wR59KW6b2RDd8IgADjF2mbPXGarfp85P2RD+cUoQw/SdCMmbU5bHhGM/0k2/Ts+3PK5eoQ8wcF2uIIkHiOe8Q3BwiStrbVvZ9nht9t2qUcMuVCU6Yh1BvpGBTV4pMHB3DhQ51VeUUMbpCPHx4dQR0UqftkVKmwwWfOHDwiiil/peNYt4zbETImncuRSun4w+buvm47YOxySVywa5iKYkT8teJqNzp9A5RKaKWIqbGHE/Lk1G9xRT92OlSyM3FEuzUUwzs+mTa92cBaNmpaCzZHCd87tibEKUu+4IbYca9eXGEV1cNQjhPn9L35j3xKS+Yam4xPmlal2t3jFeSIkym2amH9X6KuztdLhlEBa2UpyuaHTb38I5cRO9voNa03caxbJxIfMdoEtX/AFR3yjcxdxc9pMR6yju6wNluGI3SWX5RLFP2Jy9uRi/zEPEY55x2Kpt3KSUsCBI9BkwjmidIS72wqUsPpTI5pPJglK5XL3D164MBUW6KYnOcRyyAKj1ZiFA4iGUbHI/JwUlbhL/OpahlZchy4hZenR7MVaZUBNIRu57xG8HWEVhIlzxMSwvzegcKNutTo10ds1Cfo3+kDhIheWUfGRJfP1kKQoiUOsBAO6Kw3s9YPWMNxrZD826ZwOwPbkA/CNOhMXURnZSqfYgFQ5ONSXsFI8P5G3cHJlyhXAjd7RAQ+EVacWMcJ8nL+VP9Gpkf7O4DD2ZD2xLpSiUpXKaA1hSDKNFG/JqJnIcmya8UalHq/wAYAqakRjiMKAfR8+AEsK4UAeEAlD1orhqEhmI1hUgQAWduprCeInHSGheZN09HbRR44ITV1nKJjGyAvKnMADXsMX8A4RzZZVlMJg8JL5e3VcHcGBMqaZRETCPAP5x1roY0N2gk7fXLQS8hNXUUcYLown1c4gUoCRMAEDCAhUBNu3gFQCMq0M0aUqmEg08tI4leEmnL3B1XBcRFM2wJg4VrQQAeFQDKKDp4ty4b2Lb2X2ElZqoGMUxajhFAROFQ4DzR6wMO4cw36el0Xy9NxOJ5OHaswbt1LyhWpwEl0oiIVMQQKAiFMh4744Lt3bJ5bC0D2aOHBzkVUHVy7sJADVTAA6I0ABEBzqI9kKnQhFhOrOeyIBU2JykJCNYDHT9HAgaNjPECPCXrgTQEAHoEBpAiWCwmAN7sgDDBR3x68MMDxd8CaPXQjwBSHcAl3tgIOIUhIxvzlCAGgRo+gOUOJppUs+o3b4ysseEmBSmKJwMdEb6eXYcCj11pnGdEjozyPpS8TmlqLaJt7/mdq3bt1MMFAxFDHMcBLUMgKkSogHS9yYHXoJaaJomRwmmkySPtcmUpDlAeO0I594RoUgZWkTZkSnEwIqqQvOKmIZ+1SgCNd9ApTgEYw48oG1mr6uzs/LMX6TaEPAoiOXeMS0r0uaSFJfhuLFtFVbuysW+mnT3iFQ7BD8IwL2Jy19kreTx5q7hw082IqXimLQl6u+9UdqnCFLN6LZGmoRw3mhHZ0vSJmKW53ZUz7hjOrT6RLUTB5qajduTZvGRbmOAlGm7eMRlmtI0wZvPM/wAob3CnxMQ2RaZjnWoZZ1rSLtclHRikqZt76eGkkQhbpuaQChTjwGgcc4+cvlQ6R5Hay2jizdi8I9n5YpdWWTMa47dgYb5gARoJCiFAHOpgHqiX8oLyhG9sHnmOwcwmB2rcp0XkyMsIA4HMDFQKAUwxzAVN5g5oAAiaOfRPBTi1yNnlVIRuhAwJt8bMVxI0evdkAYY9CEeEYKYseE8DUIACgHAIMIJhBBGkHDdAAWPQeCRIBqBBwGEoOJoaGgix4bHGDKnhARpAxsOAx6Cx6ESHDfB7wwQN8CI0gANe7I9eGCAFYNAAri9sEMaJIsn/AKDcTjoJKJp3fWA4mLeDuEKQyTZOHCarhO5cSLeNeNT3de6ApCaa2Hyiam2Q14vsiHEItExmErtBZ8jx48bpTWXlBNO8oBDuEhHMKDmcS50EMwrTPdFXBsp84n7PN/HrgpggGePui3aMZ6pZ+2ksmCaZFeWBPDNuOBhAKD4iFPGKeA1iQkWIpOGSafP1pK6bPZoYDANQ4Bd+AQAfSSS6cLJ6mlrl8jsmyo3RREAIO6oGGgUDgIDXthw/tZOLaS86di2b1LF2dYcJ3AKQQzzHP3UjILJrWDmFoGSbhTCl5CgZRQxjARU++6ccxpnmPEMuEa1b1zK2dm1XkjtAdocieInqbihDZgG4u7ujEaKmfQVPHl9xMLQMiH5xr145zd+4IodtLGfouoT+mGju9s3UzUEtOsKboYO7T2gccmpOHqv9o6OP3juiHcHxFOUUOc/tGrAIb3sT0m30vEONOvt3xYJHbe1Fn3BFJXPHCVw166YwnIbsEpqhT3RX+ThA5oVh3OgrM+UOzTb6vaxmcjghv1hqmIpmAdwiQBqA9YhkPUEXZtpk0fuOT/SRukf9sUxA95gD745FNiR4HDhOEkGZ1la3SrI5Gz1xn/SBD7N5E1/MdwCIDkA8REQHsjn60+kKcWoUVUeJtCkOYbqZUQ2OoAMNRGnXl3DFTK9cejTv+11Gp98CIqekUi0hXyAVHEv+3+e+JqzdhbQWoUw5Oz1g5a3rxgIBffEIVVNNQikaVYPSj+i6ZJf5jbnSIXaWTMYFDV3VDcPhCl2hEtNgrOaSLHpuGfmtlq51MT5Q4LQo3aVASiIiHYNA7oWa6appK5orK7SSNvfIa6UzNSt0QEagNRobKg5CES6lsbaTRM7yT2fbt2+He+XKCRQeOVK5DwEc4rWj9BO2lpHFoJopLNYbqAZRmUoAIXgGhruQAADuEMxEBruiI4VeC/Dkm59panDhmt5js29Rvl5NwsmbZ4CN0AijvrLaULaJ+cJg3VVIkUcPGMCd4KbygFKZdYDHQZCJ4fydTme0GXu3Q3WXbt0zqPFCESJzjGyAodYxPUUXiGLluczs7X24snMCM5hNJm3I3MBVG5jVEpMhoUDV4BlnTIe6N1lemzR+4l5FFLSN0jnTC8mtUD7hAQEKUqNeHEA7oo+k6U2DmCaswUmBzzDDBNHV3GIBs72ZN1M8xGG1ntFdl27NKYWgmB3ZzpgYqKNQTLlUObmI0ypujUlmgsdJGie0Eww3CkvI45xVHCJSAbuMIUN4j4RY1rcWLlbPETnkvIkShTYahRCnVQBr3AHHhHM2kTzHrBE7P2fVaN29CmWWKaqpx4BezDxihFVUxIqyFkdYyLSh+ljh6zlbxkRVIw4aaiJhvJh06VARAOO4QqGUZzbuwdqHjhWeKKJTAx63tXMAXA37jUqHdUYyNi/eM3GuN1FSKk2imKaglHrr1ffGhyjTVOG6ZE5wzSdkJ84nQh+8eHjAn6MplKUb4f2/AS9lIRMTlIkZ/OW84mjiYN2+Ekqa8VP1fdviME8MqJKSSWOJg8I3ZpnVVPW6UpREe0aBwAI6FsrLlGdn0lHkj83uLoFMYqZQxSBuMI76DvEBjAbLT+aWfnDeYSu7ik6Ji1A4cQHiHeGcdK2OtMnbiVnUUZqt1ScmsmaghUQDMDcQD39cSwMktc6cW4nh5GzcEby+WXzGum56ohSogFK039W+E7D2zmmjuceY5w412UqmC8YuYpVyvkDPIOIRIutBlqGdoMSR2gIRurXEWUUoNB6yiIAbvAADqoNBiyyfQjJ5fccTyaLTBXpbQpk7KZ1DPrEYySdy09i9TWXWftJLyKTRuRw3yUTMapMqcdw9tIwzSOtYdnNCS+z6ZEjpGuuDJqDQw7qUGu73xtq85s/L0zt1Jg3Swi3bqinNAApTMRHxjAtLc0s3OJh/QbMmKkblHCdQIfhTt7+MaqISCtZtYuTppPFE3bt8ltYJVABMvVw/GEXul+0Cl9OT4TJInNup7fvEaZd0Z+VBwoph7fxh6DfDTi0ZFqbaYLaN3BFFJoR36yLhPkzfu0GvUNadkXWz+mOVzS4nNE/N7g9LpjGESXx7eAV7Yw5dbD5SG5HnKcnz4UghyalaokrsvbjXJwzxZVOCnUxruRTjdvVpvAK168xziHtNoykcwUbzCyahEklTExkbwCncHpkMOdQDMQHKlAoA5ivZ+eKWgkf6JzhnrZOc1U6aIgGQdoUyqOcXuR2bbyOXpM2/QLtXukO8aV4RkbIjLMWSl9n0/kbfbOUMRTif/CJ4peUh0RGEVCQmaE3K1vpOz8Yhrcuvk7dP9pe8KU++HsqWxOTiHtmGGo3T9kTfxAH84zYLyKvBRGDQmY0IsfMixKOnKbfCTUUuXy3vdEdLwxLkR9rzKJzhvyh7iTcPeYxv5BErkCzM3cTbLlOUjPpbNVNhNTbi+SldNRuSK9AWBorEmgqpEEkfD5SJRktiRkBKgfETw/XiIcoqN1PYiVRDmQm+SxIAGzU/KRIoRDo8nEo1UgA0Kxp/kbj6wG+EP3KnzcQlknGGm49sofDKJdXjGM+TojwNzBCZiwoeCRJYQ5IREkODQWgQDQxUThE6USCpYQEkAMYClCZiQ8UJCBiQCIt42TcJn1hO/s3drPKMitJJJho3mh7aWXbqnZHNenEvLuVTr6VMtMlChURpkIcMqxtxyxHPWjdwmdNwmQ5Dlu3TbjcKD2DWgj2wGcnIhpLOWc8ZpTCXuMVu4LiJqF3HAQr4CHEBzAYfl/CMws4kpoztorY9wpfkk4UF1KVDfMKblG49wBeAeNRjULvbBIYABCS5eTP9WFQLCS/ozwkUVtwTEUhAUIk1U4TFCKzKsRSzZNSERYp7HJxLi0gCN8SDPIhiCbNP6OAFkn9HEkVGC3ILmhFKsP2cNTy79nE+JYACJwgtEzJYsMFeMPVhiPWPHptxPKTHzFOLEykyjhP0lyIaV7yRf7NaviETU6dCxyN7m/6SkO7DOE5gSaa5eITZw+3s4UhBdDDUjQnKXKHbqfkYqU6Bu3v+v6sa054kMikzYcOUlojkz4kPERjoMmiQIeFR3w2SGHBR5OAEHhQkJF3QqUIBhqDAR434wBoAAN+EIKmg5oQOaABm6L/6e6KLMzfo/PCOE7+rq84vqiO+kX1QYrVs0m/mdXE6FDF/PbBexKK+0V8+TxHE9Eka8a90gAcgDhURAA8Yz7TTb2YW8njfRvZtQ5GTJS6sZPcsru3BvAOaAcR3Q7ntp3Fm7LzOaM/1tWjdvtc0TmAtQyHcAiPhwiL0FWZTUeHnjzbOQ2IUxt5hrs594V76DGaTua3OjtC+jOX6N7NpJqNyec3aZDOFOJQ33A6sxz7YQ0yaKG+kBn50laSTeesi3m6hdjGoN7DOIBUa0oA7wHsi2yidJvG5NYU5UnON6w9fjD/WyfSRVsuSqdTpvJcmT6E9Kjxwp/m/thfSmbQwot1FjbZru9I49YBmHWEbSC2J+fd4DGIabdHXnRMltLJ3yTiX0UWTTyF0mXMBypyhd9c6gAhQImNDGltnbST+b5ooRKcNC8ttemJWgKAA8esOAwHRVpKoupDn2ZF5QdjXGju2jS3lm1NUbzNTG2agCTslKhkFAAwDUQDIdriOezWcey/SBZNlaiRqEIqqXlkS7iKFGhgy9rMA4ROW/s7K7cWXe2fmCZLjgo4Kl0BuKBzTBX/COePJ+tfMLH2se2HtB8nI7MKN0xhACOybPuNSnbkPGkJlJvU0/wB0ataqUKPGfnBNPlWnJrF4mTrkId2YRSlRw+T/AD+aUja5ijyeJhkOQ5eULuvB+HxjMrSSDV1DqN0z3D7RTfh4RJylavx4VoQOOGphqQidSAByZWAxoaipBCKQDRIJHi12RsqpPFNYcXyNCG2jfS9d3s7YjbHWWcTxxiONhokblDXczjwKXIPEeHVGxy9mm3bkTTTuEJslu5AUOoAgJkwrCTs5emRNuncIX2Q/NYl0EI83Sh4mSAyYCKUOSpwBE4WKSAk8UsKASBKWDkJAAF3thQA4BAFLCgBFIApSwqBI8AVgxOEKwBgLCgBWAKWFEyQgyuGIWMztURNO0DhwnzFTB7+MaBN3abdn7fNjPZ+ipq+uKdDnQFIjjjhqfXjLdJk8b2XcH5Qh1VeUTL6tcqj2dVd47on9IGkaV2LlfKXFZgqX5O1vc72z7xKQN/WI5dsct2ptZNLQTBWYTB4dwqqbaMYw7uBQ4AAcApl17xjenSyBzx4G9oJ04mDw7hw4Oqc5ucbq4U6g7IiTjDNRWCHcx1OKMzy5oBM3zn2oIUMSFSt1Pm4lIllrkhm7hMmJE28DDTivSXk0+UUiUMriR0wIYig7UUUw4lWKyiieGopt9GE2EuTxMT+GHzqX6vyicaQRjJolGmrzBn5vmCZDnIYFCmu5lOHEvVFI0oIppuJenzDkTU2ftFH4/GLczUxLjhuoTWEecX1u7q+MSrljK7SJpPHjO+4aX7pTGGhq3ecTcbdkO8KjFTjkrBG8O4xmRWZnE8UP5rl53FznG3EL3mGgRcJPomcKKYk4mCTQhPm06qn7gEQuh8e4YuSbrD5NO4lc2SplLS77qB7gAYaKzPDv8pGKpKPkXKrKXiS7A7ez7M8rsm8PIkjlBN4szoDt2Geyovz7oCIiAFMUAvDkOUCycy9mp8nT2+kpvOcesxt417c4pTiYqYh+UhNCYqYmHt/nujZOETKUZt3NIVnTNT5vYPzorsxs0ztA4ImzZnIsqYMPD5+fdvD4BFr0Z6KbWaRG604btyNJOyN8omDqpEsszAQabZgDeAZxITq1Mjs+mrJ7H7aV66tMFClBV0IZ1AoByZajWgDUcuqGpJkrtIWzVhm9i1NctJMNdcHKf5GitQCU3ApXnD2BlTjWsHvyt4p/qdol7WCAj7xCvuiKPPHDi/iKc/oly7/fBAeqJ8pzIpFuY8e2UsnMFDqTCRtFVfpCpiB8g6wEIjBsHZv5uRt/tXv5w4JN/t/ahcs1/N6DGHshuX2Q7yw9m/R+Y0iHP0imMHuz/CIZxoxk6n6u4dtPqmvhXru1CufaAj1xbzzFRSFiLqKfNxDpQ+h5szB5osmm2ozeN3H1qpiX3iID3VixWH0DzCeJ65PJ4SWJZ3W6NFXBiAO8Lw3C+IDl7ot4qKfOQqkup+d/v4Rm9OvRcav2ajYSw8nsX8osfIyawRMCmeGRx1yhStQOIbAjvG7Tx3xrlkbYSuVydx50cfK73NKUROrll21GMLs3pkt5Y9udvL3Dd2kf5t0jUS5UqU5RKYB7a+EIL6S5hNHh3kwbkbnVNeU1coXC9oFEQ3BuCoZxhLTyRsqsGVLyp7dvHDxKTs77Qk1q8cXTbZkinugQRruES59YAIcY5uEvKRpelALWWstI4njiX/JyFBu1TRMB8JAomEtQLUaiJhEaB/OM8WaOG6h01EzkP6pi0HuEBzCIcJRNYSTG0Bid0KYffHrkZ2KCApA3+34wYE4C4SEApiQaEsKDRRSPAXqgolgBHDj2KH0cGQwS748I1ggmgA3QAHhMQpBwLAQmAKIcI6a0AzCYWf0fq6m4O3JOHSqzi70rt1MM+qhTbuuOaEg+c9T+UdOWDlLiX2Pk7fp6qmob65wvDTxGGSzWLI2jsvJ09YmjN2q96JbpRJTsrl4b4nJjbW1E4TVTkcrPqXN9GJ1d1BrQRAO6M7k7NNR4k3eKYSRzBiKXaiUB4gGWfjG3WanFi7N2fcKKWkaEaS9M6zhZZQqdwAzERrSlAy3jEYCM1k87l9n3Dtxaxm4b3y3jPDJjQlK1v5hQKceyOctOGmVnbiaHldk0zpSRuUUzOjZHfZ7y51BLiFRqPYABVx5QWn1xpUmCsjkaZ2Vl263JplNcO9ublFaUoURqIEG8FKCI1GgYyopiRSDtBE0EMMEMaPXghgDf7YIJoERrBDfhAB6AqEeNuggjSAAxoCAvBAVGAA3JwUoR4N8eHfAAN4IGCQeFYATQkqeDCNYQOeDxAUbt9YUw+nzoTVSw1MP1IXla+HMEuT2L3wpC0zD5QdRNPYPDHYjoNHhCAu9sSI9d7Y8aCm3QJQgAEsLpppwZm01hwk3T6ZgLeu82ogFd/AM6fGJGdNG7OYHl7PbIS5tesfj74IgOl5mn+j55empzzE9wGvffSEJe2UUlaqifMbrJlUL6tSiBR7q1h09kSbez60wUv4t4l29leqIFoHX0hr2bs4b2TXU84Hb89JZMSqF4UDMPENwd4w7gSBrQs5XI28nUZkcK4ijhQ264cRGlB7eoYrkxdJzB4dxzCHpsl7A/GLMhZNm4TdvHEw5m0mUtNkBHIB3jWnZlFecStwo41dmmc+1d2c4RYyi+WDsxiKFeOE/q+PEICyWj1R48bqTi+kliBeKXn06xH/COqrP6M7F+ZyKM75yHLdK4KsA3h6xyDd1ZQriuZ3LQ1dPDT+rDqv54eAAEKLsFGbhVvzypGOW961BEK0/P4w2PiQmxhxNCChoPCBt8IlhbvbFpsbILNzx4RnNLQFl5zmJdxEQOBwHKhREQAB7xiqlCHLVm4U5NPbv7N3P3Bn8IgRv7Tyf7Jqekmj5b2ilJT4fzGGk08m2VqJ6xJ7QKkP6rpMLhacAMWohUc9w5xXrFWR0oPGaSkrmjuUtDqfPLCAEDiJSCAiNaAFAp3xp7WyNtP6xpEfE9nVwPnwrU4BTsp/ODLE0RgNo9G88s/NCS9wz9LzVEzCKaoDxAd3hvjY7J6MZHJ7LqpzRmkq4doiZYymYkCmQAI1p4bosicmmmGT9LJ4ynaTdTEKoZvgHSENwhQRAadvvisaXreOJPJ0mcjZkcecCqF1oqgCklu6q1HsqFKQZZFWOeZm1TbzBVNPmFUEpe4BGkW/RWxl8wnB3EwUSuNC4hSqGAAMNKZ13gAZiHWEUdZRwopyl8xz17/wAiNYJyifKd+1/jT4RM45qzJXbO5s9utJkvZy87ORuCOHHo7ye4vD3dUYwV+4TcHcJuFSHPzrphATVzHMBDIeqGiiikFMWJpUlRVkEpObuy82CtvaCz80O4lamsawa6ZuoYxwVruDfUBruzjcCy7SJbBn5rnjdpKmThMTGUTooc14KCQoVEaU4iEcutl1G6mInsH514phASiG4QoO8I02zWm+1Fm2Z27j+lSHptOlhqTuGgiIdgjSLcbgi1ufJ0Tl6irhnaA5EjlEu03oco9oF35Z7/AA6qKtb+eWXU8zqOCPUmnIlMomJFKANAzqIgPfD2ZaeLcPFOTcN25Lvo00Q476iIZ5ZcIoE1mDicPFZg8UvuHBryht14eunCKSxBl6Jpil7hM6c0s2dW/TZvEOTLqvDWvaIRXRVs/aS0BE2aZJO0dqBexjCcEj0HPLrHKlaBWIQsjeKJ4iaZzk6Rro0L30rSGZm7hupyahD7PRMHVmA+HCKn/wCIjpmyWhqRyP5RMASmGKUOdmSm/cNchAYkLU6G7LziVqpyeVsWT26OCYpbhK0ptU3d4BFH0V6TlGcrJJ7UKO7iRgTbuDJ1Cg7ijSoiAcMvGNAmGlOy8neam4eKncZcmmiYRoI0AR6oyedy+2xTLN6BVE3B/wBIHHMqX5OYdsKbwMIAIBXgIANIdH8nmV+cDqN5w4SSP82YpTiXuMIhF6YW3buOUUZu8I/ozGToBQ7ajx7olfPUvTb+cFHGE3u3rymxdDrHqCIblEMIvkwK2ti5hYNPDbtzuG6uzrWVe4fVHt3DDawmlaYWLxU1G+ut1drBvXDlPwEB3d4COca/am2OjeaS9WXzyaMnDRXZNdUGuWYCAloP4RzXaJaz6cwcfo+oqdpiDh4xe3hnu41jaDvEzaxZpFodOtqJp/qtMksuGA14u2c1OA5Up2VgrbTNbiYJ6nhtDnPyeIVMQOYR6gqAV74yM737cbLoRk0vcOFZxMLh9U2Uym3FGm8esQimlEm5YrN6P1LQStVS1DdVudVbGxCm2zBTMDZcYn5VYnRnh6mmnL3rglSqGdGKdQue6o0EKdQZB18YhtIWlZvJ7krkbgmu3gvKJmASEAN4VoIZh3RMyI9h7eM28wmEvZOHV3lkzbChT8agWg0EajWlISGhnOh0T2X+UOJXL7+ey3TxBy7Kxk9stIdl5xfZy+xbRukQoplW3Kd+zkA+MblNdGdh5hL9T8zkS2RumKY18oiGYgNc/GOV7byr9F5w7keJinbqXcTdeIIAJct1aDnFImRDvnCe3h8yCNCawpiRHlWxFMPnxqujSwqjy5PJg3wiXhw0zFqJ+oeFA8BiajKgWfR5ZJSVs/ODz0rgvJ+wQfxi8lQhwk3TwyYcKlTjA1TGwIQ2cow/Vho8Ph8n68BQ4k7NNNPEiq24X/pBJPoERD+8MWxF0mzb4inQ6PrRndppprk0Oon2F8ACABkopCXzkEvhBongssclbcn9SIS05VFHmIp2fDdFpkiXyfEivTNwm4eKp4fMNdjOmy5EK04xaZHMNX5OKuuXDUh+wV5SNWjO5pKDnET5OHbI6mJ6SKuyWUw4lpeupEjLi0Wh0ryicQkvdYn14ly+jjICMXTw1DQ6ZrQm7LBGgwAXezq3KfZizxSpGpyhIuYGjKobUQpwhI0GUGCCNYzuagnGE4EQ4wU26GAMImCDwUd8ACB98IiSHRghA5YAGh04arJw9NFRtxbuV2Lbpawmq+mb2qcvlbXNw7UyoBS0G6WoheMOyUDVEQgApOnMG6cjaKJqf0rryBZan84dQDlEbtM6AF6vAAAYulnpgo8Zk1jn3bpu8IrEisnOFHh7YW8Ubq2gcJ4bdq3zbylIQzRSEecPWpQoj1ZRcJTL9XT9SBgSGBiQg4bw+IGGnA/YhICvqNITFvhxOLJpw0OXEhiuRChI8mnykPzNcSPJtsOALiOGnCRyw+OjDdRKAY1PCQlhyKUJHSgFdmRrKwwMflIXW3QyUTUj1LI8ol2cwTTixMJ83b3FOnlFBIOHykOUpmmmn8oUIQntGpGFSl7OjK8bF1m1slHjg6jNPCIf2qj3xWHrtRwp8oUOe/EGvbOTpqaumpiq9FNuUyp/cWtPHKHcqLNJgprDxmduTolNvpwqAZAPYEEabiBLS8nJkxIkUkoRRSw4dkLHSlsZsUTCF04bl3wumMIQsUYUAKQgQYVv9kAB4KYYCEjngFcFQ8ImCAFSDkQUccmmmc5/ZLX7oAuNxDgMVPSIOHIzqe0F3vADDT4BFwFPlNX6d7m8a9UVbSSyU/Rc6n0SyZil8bowmSc+25V1hm0Zp7d9bm9o5BGtaLJWozlaqabfmGIU3sgBae+oDGVzlJNN4yeOOY3dEUMXsAQjZ9G1oW/nRwzTuHIqjifWumCnjQYm5skWVq9Ul6kWdlME3icFeSNN4piYfP6RchiMdKJ2XUxFOZ+RiyWTxzp/ORgGlWzLzR3aRLSZY9MxG51gM6RLuSUNStQDO6Yd4huHxjUVLYuFL6iaZCE9W6P3hDKZTtvOGasrmEvSVScFFNQue0Ah8OwYlo2pVXDtLTYS1krt5I280Z7GMUMZPfhKAG0XfurWnZSMJ8peyDizdqGVtJWmciTimsGu0uLlEMMw0yzpSvsh1w40Oyi1Fk9IEwk7NRXzJhgteNmQ2YXACvHMSjxECgPGLrp0c+fLJu5W8TxVTpgYt7oqFHIahxrwgNKdlU2exatHlpW9tLJy+eJuL51UwKsXiVUMjFHuEPjDqcMuTOmonfJGBeTXb1OTzSYWPmji4k4NrDcxq7ChQABKHXXf7+qOkNdl8wb4abhI5PZNXdUM/vhWJqwwnYyqbSlNS/h8+Kg6Lq6h01LxbnRNGgTVdOXzw7NxzD7SJvXDgA90MZtJE5omTDuX7uyb+fH3ZxJlcooq/m9zYnrMWSmloHhPk50mnOM4MWl4A3gUOJurhF7sxo7k8vbpPHjjzg4521TDIPYQMhp2jWLm2bfRp3CezAJs9JpY3lbcjNuncSIW6X89Y8R4xNpEhFJOHqScBAokWHKZIIknDoCQCueISDlJAplhUpYdiQpSw4AsELCob4OAC3Oz4QYpYNc7IMBYoTBgxCwYsKQDiAUIXKTDTOopzCFvG6qR5ImIoROGNpX2Hck7fnn2lt/DcA06oAK7MXCkweH6ZOaUvhGdaZ9Jcr0f2XOz2HE1mBbrdubICgHzhs6gXgHWPjFp0kaQLP6K7Nnmk0uKvlSimxZ3tt2vQd/EpQzExqUoABxjiC2tq55bieOJ5OFDu3bjpFLkUldkhC9EoBuDeAb8842pU8lclzxIi0NoHk8mCswmDjFcODXjGN8ADqAAyAA3RAKip+euLOxsfMHnKOLjQn0ixs6D1FLmI98WNpJ7LydP9TI7V+kWKA3u0ArQI6+m7bEOojN20kmkw/V5e4V/s0THD3hx/CJBCxVoFPSSd2T6yeXhUQi//pPq6Z02+wXm7OQUDuhkradRT0cUqZLqMqS9j5o3/wCj1f3f8YXRkUwbp/6vcX/7MR+4ImvPKnzn7xoVSmanzan8UVjEjORV1CPG6nKNzk/7s3xyyiSYK6xyex9mJkszcYnTh+3dt3FzWGbc/wD3efvp+MCW4Z/Y7k0s5iikT/m3EThFk6l6dzmE/PeP3xIpv2af9Yja5i/IrbqQuE3GsS/YP0i8P5w+l5VMT9XOk4u7RsMbhqcRGlACLK1Xl7j24XVep+jT2CQ7gV91L/OCfKJ4SvrJl49vXFOndm543cYjdMjhL6RP7hLvL8Y0rWm8ScklTiePCS+Vy9Z24+jTKIjvAM6UoFRAKiIBnETZSOfzHcYmrqJnIf2sh+MbT5P+iGV2sTd200gYrezUsqZPDMCeuqlHaJeEa3S8QLQRERCvCNsZ+StaycXFJ4zk7f1cRwU5+qglIQwhxrmHbui4zHyXrQOLNt7Lt7aS9uybl5Nu3l5iELX1jAIVqOYiIZjHPmdKX7HNmlXSs3tQoSy9k255fZdoUibVqVPDJltCIkDjXr4xnwNlFPnI07SB5NukSwaarxxL0nDK9dK8TUKKZs8gGl4SiO4KgAdYhvjL3pJpJ+TeM1Ujn5t4uXgIZDG8O0wu+GOkcNOBcLpqcnFeK7UxD4n/AKYVO6Ui8xOmSaTbEU9iHZiJt04gQmqicKpzRRTk1IWSIxJ0h08OHjRfDiDI5h4kZT0kaXFYmDGTUg7dHlMSIxFTlIcCuomp0/3vwguTYkzmTg526cRqT5PEInz4fJucSKTJGyyf7OGL+WM5o3w3jcipPa3+/f8AGJBYFFPRwgomon68DUZcheVyhT3RryZ3Ejebf+zqUoUOopt49VBqPbxijv5ZMJW41d43Okf2txu4Y24fyaGkykzOcNzt5g3OqTnFumADpCPEBH7o56lBSWxvTrGJATrgcKNKcaLpfh4jeaOPqqJgPvHL4CER6mjVx6NOaX/rN6f8Q/fHBPs5O6HfwUQCdcGuRcVtG00T/V3jQ/1r4D/CUQ+MIG0c2k+jaHP7Kw/8RcveETnGRfTkVQU49hRPrWJtQ39JJ3B/7O6cPCgj+eHXGOJbMJf/AKwZuG/9omJPvy90ClGQ7MZ4cAZOFVCx673xZNxsIcYCHBwggl64BnkEVHimpt9g7jkS95hAofEQjs8qWGmRunsESKCZS+qBcg+6OOZMs3Zzhk8cJnOk3dJLKFLvMQihTGAK5CNAHIch3cY6BmenixbZmR5L1HUwcOL91FNEyQlHeOIJ6AQKiIBQBqAZBTOH6JZc7Qz2X2blas4nDwjRuls3t4nH1SFDMw9gRzzpG0mTS26h2YX0ZOkYMFuaoicSiBr6g1oI1ABAtKFoFajnEPay2U4thMPOk4cX7huRbp1BJuHACFqOY8TCIjWu4BoFfNBYQY6ikJweEogA0ej0FgiAe+nBI9BTQAAJuuPR4Q4DBIADXggsCYYCKA9AlCAgQ3wADdCPASPFLCghBkA3W3Q1ujE2SROHCeJD6XWdTbqYjjbOTo7oH3FWIUjNRu3I8U6eynBm62scmpE5atxiN26aaZCESN+9FYTUw1IXiMk1JRiJ4id+/wCqbpRFqIqJqYaidw8WJpMW6ifpNsnR7ezsiLnblNwoTD2LmzswiWR0eE0Eg8AIXZulG7gjhP0pOb7hD8RifkLDzg4PNHnokjAYxjZZjuz4j2RXCFw4kSzOYKM0pOmpyRDHUKVMoVMc3SEeIhw4BxgKJW11o/PCiTNnc1dvs7PTPSle4Az74PZNm4TUI4bs1VVVeaUpRG9TIBy7eI5dcSNlNGU4tAoko4b6u0ObaMbeYOyN7sRZCzcjUSl7O4kcnJlMYoiJhHfmO6sQ2WZPYfQVaS0EwIpML7IivipQd5REI3QPJ1kcjkZ3ErTeuHxE9lMt2hj0yrUK0r8I0mXydnI2+sJ3NgvSMGz3RWZzpqUlbhVnL5ek7IQt0q2JQKj1h2dXGJUmQZ5LbGTROaElakvVIreu4d3bz4gHZvHsAY6BsfoXs+zlZHDxxMyOFSgZRNNYoAkPEoAUN3Go55xgiFt54nOFZ4nMFUnRzCbETpsgYKUADAOQdgRbpDpstpK1PlkwSmaV27dcJ0HLqMUAEPABGHclGr2q0f6O2cn1Nw8aSw+ahXDhQuL2iNRKJvuiqSrQc3njdKaSe1Ddw0PzTFTreAMh4BnWuUZlaK1E0tRMDzSYKcrndu5AQg9EPzUeMXOy+nK0Fn27dm4l7Rw0RLdNdKIKGp0t9Kj3RJWRcZ1oBkfm86kneODvcjFKooFw9N4UpkIxmLzRVahvOPNfm85znMBU8MwHDPiI7gAM616g64v040pzi3jckjsvL3DI6pgvLGWKQ5buY0oNA7xHwi32cmtl5OzJL5xOG7eYXeUM6cAB1usSmMO14Q7jVjLprofZ2fl+uTy0iTQnslqJuwANSvhXxjNE5gozcaxL3ByYRhw1LtNw5GCtc46JtJo2s/azFcJ20dnxdpMpjJKJpcdmnDvGtOMY5bmwKlj1P9aNHrc/NMmYAOUe0oiI+4KQhDdlpRt435RO0js/1jAP3hD4NKWkx4pht7QOD3+iVMBz7f8AlFHE3KfUja9B1rLLytPzfNEyJPT+jcGTv3uFMq3cuIhCY0V1NhpUtYo3Tmic1wljXcQze4nTrExQoPvCNls3o4kcnkZJXMEyPSXrxiqFC4U/shF3eKYbc7hNPGIRMTXS9KgVoHfHPDnSRaC1FoDs3E08yN7wplTxAACAG8DHHIRGmVIlvFXZTjKXBqc30WWHnDM7NOVpS/dyzUpQUKIZ5d9aRXnPk+WL1c+Io+v3QLeKoGzTeam68O8Yos7fTiz7xupZ+3EzduDmFS6VQFAoHUFBAwDuEBjZrBT2cWgs+3eTxnqjjbKpwA93K8BQyCu+gZBDhLMmxyzbmxydk5wrK03mtkIUDFU40GuRu0OyINuwUU+bvx07bULHzBR3L07JkmszPyZsNEQEoiFAqfeA8agFYqmjvR9NJPaAkwnll3GqHLdTvFFQiR6hSoZDQA3iIZcYbliFjFQl6iahMRM5L/rFEA8Mg++Nx0Z6PZH5jStJNG7dwdUo3cagpkADUGtcq0641K0VjrP2ok6srmDNuTZHDUKUAFIabIhTfQffFds5ou/R+Vqy+aTx29aHNiauXk0i9fb2iEJTT4Y8DnLSASR/pI7Ts/c1QhuiXKo76D1RW0lMNSNRtdY6V2gtBqej9nfIQxyqGMoIkOIDSoV3B98ENoAtwo3xE05ffu+jM8uD4UAQ8BEO+NE0Rcm9EGk6ycjl6snnjhJkc6gqYyhdgwcAMaggAhwCmcNdI2kqzcweavI5WyVSS/rBUQADjTeAdQb6jGUT2RTiz7w0vmkvVaOCc5NTPuGoCICHUIDSGAjxGGS52N/0c2h0ZpppPJhNCJTMlSmK8MAAWvqbgAvbvhppLtzZNOYNJpZdxLHr1vUqxcO+mYgZgICXeIDuz3RiTcyinJp88/3Q/d2anEvbpPHjdUjdx6FS7UhvEMq9YQNFxZYZppUtJPFMN44JhZXk0UxIGUT6+lrWLHns+ozvuzlwcS9sGJWuYdYRlxklE1MNP6sLItVFLmGnC4Ewiwcpyexfr7uruguF/B74s8usFaiaJkUZyN2qT1ipjT890PXGiq3CfpLNvf8Ac5fzguSOLF6J5hayXqvGbhukQhsPEUvDn2AAfeER8ya2w0fvHEnUcOGmLX0fMVJuEQEf5VhxZ+fWw0bzDETbuEr5byiLhE2GrTgOWQ/GNGR022TnDcje1ln1T39kxcMF0ygO8AqIDTs4Q3uWYQ4cuFFDuFFDnve1+MFTmLxuoRRu4Okr6xTCA17wzyjeW0x8nuaOCN9TbpEPzSmKomBOABzqZj20iM0o6JbPyuz6tpLL8kRonjLI3hORVIfVEaiWm/qEOPGAmxVLG6ZLUWfuJzB5rrK9dUTWzUpxEphqNfGkVfSfOG9pLSHnDNQh0nCZOb1hXf2huHhEfIJK4tJNCS9vfvqmDm9Q/AKRcm2iR4ztQRm8UIqyIUFiqJ0C+H0YhvAQ4jxic1wNIjtHOjxxOHCU0mDe60JQxSm6dByr2dm4Y31u1TbpkTTTuEIW6X2QCE5NJk2aZE008JIhbpbvUGQQ8XHD5NOIm7lWBKWDCNE48UOTgU+UiAQicMNPlIq6001hxiJ7ZLw/DLLsg9ubSt5O3O3UcEJs8p7IcKdo9UZFObevFEzpyO+kS7dMspz6eyHAIrgtExpG0mpy/wDoORuMV7zVlOglUNwdu/up2xHWbXUUlbdRwodY5y3jGNvNnx/NIzAZdNHCn6udVU9bxt972h76xqEkR1OXt0+mRMCm7wCJLRLl/CFyBylYbgpCzUcRwSM2O1y/S/D83k+qH3RT5gzUTcHce1FkUWUZy/E9RM5vcFYrclmvnRM8Z0u4uW4g6b4ieJCTZTDUiecNOT9HESqzUTU9HHQYk0zmGGmSJqVzNv8ASRT001Idt01E4Vh3NJYnT9ImpE6ibk4pEhccnykW9ktiJxi1iUKuEYjyGw1IlT7oYLo4cICck6/KEi9pjycZzKz8oSNBZq4jcinsxlUNafsUOMFDfHjkgLvfGdjeKBAaQQRg0FgsDAUGEwCsKXgj14IYhG92QiqMLqboZuBgApukO2jyzbdlJ7PsyPbQT1QWstam5hRABvrKCHNTJvEeugbxAIj7MWMl9l1HE8mjg81tK9LdfTRbNQ28QTT9RMLwgBQClMxqIiIwJ5hiacJxrm2eVWfYFY3uhrKixlhDhUcMgD1Rf2jLEU1hTbPlDaxAK2YqKKYinM6MShW8KIJQ4ISEDY1KjHjIw7MWC3IdjNsjVk4binEkujCKiEMYwFOFBTgxiQoAUhWAbnShudKHwl64TNCGiPVShAxIkDhCByQFGIYI9cEOjD0CQJUI9ex5tyOBkmp83BFJKzccm4ZpLfWLUImCIwbC7ILCGLSVt26eG3ZpJf2ZQJ9wAPvEYelSTT+b/GFgLyceAsMm4UAg4BWCQteGAdwSlhUoQkBoEFIgYqB+uAMrCAn6oQVUhom47FzDdRzDQ68NlHMOwi5WNYM5pMPlm2QhQMYpcr3V7o1FkxZs0yJs2ZG5P2ZQr79417wjGbFzZNnNCKKcy7tfnP7o0le2svTTJq6arj+zKIAbxEAiZGlhq/sjL9YevMQ2KeqhS3sq/wDPvjMrdscSzcwUU+abnU+qIBUMu+NKTtBrCh3DxvhEJ0b2ZvGMutRME3muy9RTYVKdPwNkERZyFbE5amq8weKcpsfC774mLCWgcWfnjJ4o4OczdYC7Ja3gHIQ4ZZ17wCLBK9ENpJg4PiPG6yV67evCI04DSlKD3h+EXmS6EJXI7kweONYVyMUpq3C9gBEpSLTNLRtDiJkw+ZdCG80RTnjc7dTp9LiXu8IqcxUcM08NOEJfPHjNTExNjpFN1RsoSsK4UbD2sT/V5o0VJ0TKJmIPjSoeMSUrsZajWMSYKS8iROkioc5zfvFAA94xMsras008RRM8KL25b4fydPmetCsyR35vbytnibBPWu7/AH9nVGDzXSknay0Ezk/m9wkRusdu3Kpz1boiUxqVHiFQ6wEB31ANImk8cTS/iKbHRKXoxjek2yjhu4JbCR3COG5gM6KXITU3HAQzyDIevshNG1NpuxTpkDiydsCTRNM6V82MUu68G4wB+euN5lloNcbpOE03HKlAxTFTNcLUPWDKMWtY4TtZZtK0CfpWRgK4LvHPLfwAREB7o0PRfPFJhY9u3xL6rSqN29UaAYbvvAQhJ7HRqIOSyJ6aSe1E8cEcJsz3L11NRQwUzGtd9QCme6vZF+Ts0mzl6SabzFcELyhjZAc9MxCld27hDiyEjeJysjyeXDquOUKndCqRB5oD1iIZjEwLNP0aewQkRI5CDYOlGanKdDo8ItzFVNw3xE/3eMRDiRYieInDJmq8k7w6n7xTdX84l9orF3QJD5JOGMsdN3jcjhNTYP8Awj1D2xLJFiiXseJuhwBYIQIWAsBAJSwrQITKEKxYHgJBgHDgplE00+U2LhRMY3CgBUREeABvERyjBtJXlTSOzbhWV2XZkmbglU9cMpRDEAOgAZnAB3jUAEcghqDlwBv4KJ/ScyBIonHE6/laaSHHo3EqSJ0TFY5l8TGHPwiGf+UjpUeKcnbBwl7KaKIB/cEY0VCRJ3kCicGF0nHz7W016WJgph/p5Ozn6OG4w/gQChChbf6UFE8R5pEtQS/0SzhcBL2VAwRp+P8AuLM+gzuYt5PLzzRxsEJ6O9leHhvpGX2v0s2fsHJ1Z5MHCT2auKlbs01CnOcd9T5iBSANKiNMtwxxpM7UThxybiaPXp+kZ46UXH3mEYqz6YOFL/8Aezr+eHdDWnE55FttfbGYW0tAraC1EwO7dn2SlLkmiQNxEy1G6Ado1EcxGIU08bt/1dMiRPZ/nvz6orQqqQkYykdEZ4rFIlosTm0Snzah/wB6GQT1RT0l+Ic2JBjBycO+QWRJqzRSEyzGGQFw04MVOHceJIGe4ieHCzZyonDdiknicpEpqScSTbcWbOMSJNoi8cX1G6ZzkIW8Y3AocBHqARyCvGPWQsrNLUTxpZ+VpnOq4MF03AoCNBMYOooZiHEAjTNKzCT6O5ey0fyNQh3ZC6xNnV3NwoPMIPVSgiABlQwZQKeLE4Gaa2onBvOGH/6oixd/YgwDiejjXMWBYGs7cJ3MOJ5rNFFLmJFRSOm35T2YIae8pFIjAvijRw8ueb3iRD3toqhqEp3hUcu6OoLGzmyeiOwfnzWG+saqRZ0ZNYBO4PeMYQIYaCYKnyAN10KhHG0nnyiakTaz/wA6N9TmDhXCvbN03NHrANwd9IJRyFfA1W1Plc28tI4O3k7zzI0xBMUzWmOcg0peNSgDQM6ZgIjviCZaW7WPFD6xbCcK3/WfKfeAgMY9NGikvucme4fpFLkYfeOe6ow2YzFRNTEU2DwlCK2KzcjpyR6brcM7jf8ASiYKtOaZu6MV2mcOoQWAw07hAe2NOY6ObF6eLJqzCXs28qnqRhK6Ru0aOFBzAwkLXDvBxKAUHgICMcfyyfqKXOUjrjyT5yzUZzBPEJfPS8XiUOGXeIh3BCqdsdhx7pWOY9KWhW1Gj+YOE1JeryVVFETbahCcDkEMjkDdUBqAb84zQHWJ6T+HMPfH1ctrL7B2klfm+3CjIhLwJoqKKFTXSUMFOTMOZRpQabh3DSOAdOGh9vZucO3Fk5wymrQnKYjOgkVAo7QgUBECqF6RAEQHeAhmEZQymi3t7MbWWgibhTEhNUvMxOnCRxikg2kWFm8iSB/FSbuIlUV+bGqkRKESWRfcpEgRzicpECVaDg6i7magSyBcRwTnxY0EFIr9mjqYh3GHzNm9wrxDviymVU+bi0ZMcJo/s4Eh27hQ6cJJueTgG6XPUw4ZIBEG+IdNROLRJNHX6QJnTZqHIcnNulA98erhvirLF+ci3WGtWpZ9wkpiHOQhr131c61p1h3RLeKHArU4spNJG41NwzVIrneTujUtOsAqMR6CifziZI7Ys6jZPShI/OHm9uqqqXDUvJlv1DnFvUCoh8KhvrGQaSvJ9Ukbd3OJW4Jq6V9Yyahq3CcChQoDXw9++ORuNV2kdsL0t0YSoq4T5RvLzqk/ZmLUwdm6GS0+bp/rDN6l9ZGvxLWJe7hqHb+obau9EQ7q/GkFUUUjmnovcTpp6shAtRZ//wB4JEP+0vEH4gEKjNJW8T5R4yVIfoqKFEDd4GGH6jWXvE8N4zSVJ9UIiJhYWTuEzqN77f2S5hXsDhHFUpOkdcZxq7jJeydh5hfTTl7Juf1mqgIfAogHwiDmOjJn/wBF2gbpey4MB73VtlEB95RhF/ZrzWodPnkhoiwT9Jh7cX1GDpxI9zYSaN+T1hkqf9m6AfgNB+EV96weS9wdu4bnIf1ezrDrDt3Rf27D6P8AlDxSWN3jPzfNG+K3/jIPWQc6CG/qhquZukZQY3/lggGidtJZ15I3BNY5ZurUrdYu5WnA3qmDcIeICNBiBr9JsRupqRi0LQSPFPBroQEAANIJCl0ITgACoR426BgB3QAeE8EvBAwUd8AAiNIAQpHhNACeAABDjHgHhHr3ZAF/CAAShBqDAQYu6HcAl7siSlLRR44w8OGRE/z2fzjQrJSLV25FHHPV9bohwCFEs83l6iaZOThx5tU+jvxpkr0cedJeR5L5g3Vvl5vEo9UIM7LKSOaETtRK1SMljXTKF3dmdMopMDGrTStRRvyaf/098UgQ4x2u40UWPmjPEl/TLeKZNS/8BHcHdGPLaJ7PvLSKyeafJzkUEpVkzCQTDwEKjSghv7YbxAwkhlICNnn/AJOzxnfUk80OsS7ew1kwv06qgP3xT09FNqHF/V0257nOvKXPvAQ+MQSyj1CDplxFIti1g3jNxq8wuE9YpTVz792cSshsUpMJg3l8vZnduHBgTTTKUb5h35AFR4QCISzVjnk8cExPk6XSUNv+yGdRjYLMaNpHK7iibfWHF7ZUUz9wRu2hnyM5ooolNNIDwjRpdAxWKPpevbUAaFCnUFe3gHTso0QaM7PtyN29k5Ye50nDcrg/fVQDDWMqkttjaByDKWDdNMnyfmbPwz35b/yERdrbVSeXt1ZW3leK7u7KnMuDwG9QBHvDLtjsi0dntA+GrL7SOJJKnZzAmmnqpUz7dAKF9Eb5BEREAESAFaBUK1jAtKvkuzBworPNH84O9Jd/1W+oQ5hyphL7jAIbgMWoiIUMI5RmpGkofRgJp1NHH6xMHCvSKVRYwh7q5QgU6n8N385cIRORRm4VZuEzouG6gorIqFuKJKFGhiHLvKIDlQcw+EOER4xpe6OeXIuiMPEzQ3STU+xDsicOxIcqkKgaEbmHEhKWTeYPEm7x4RokcwFMsYuwQeAjwpBYaJuyFp3Fl5gdwozO4RVLdUT3HMHWXIc+O73RKuEphpMnmryuXqkSyKXGpshxE5txR7AHqyi8M5XY9nKyN028vmBCJ7SxqHE4hvMNKjQe3KIyTlnH6QO3lh00pfLyI4amInVA5+sC1357+yIm4w3YRi5kDarQ7aSz8rVmic0bnSS2lE0zKdeXAA93CMwEFMQ+Ipf9q8O1Gw6Q19JDeV4kwnCS0vvCVTVygS6I7imCgibvrGPKcnCpyU1dDccQSE+kjX9C9qrF2bbu1J4ok3e3rxVlC5mTpuKNRzr2BGPAMKpq4fzh7n1hD7o1Fc61lel2wc0eIytnODnVVNdLeTEgGEdwViam9k7HzxTEnkjbqq5l2qkHIQyMBRADZ9e8Y4wM5+j2D+sU1BiYaW4tw3TIm3tRM7ntOBH4jnEtG10dGzafaJ7BzAjdxK2Tdxd2jIswOKXfdzDLrCvbuhGY6d9G7NmfU5gq7Ph8mm3RGhusM6UHtpHMi7xw4UOo4UOqc5rxjGzGvXXrhACKKev9qJsRc3KzemO1E8nB28vkbJxranJlumIcoAO8xwEa5bxEI2Zu8+Tk1zCSPhgZS6pUhRzqFRpl2jkMcdSO0U0s28I8lamE4IUSlNv39gw+nNubUWgTw5hOHCpPVKa4Fe0C0Aa8a74bhcLnXAp4lxRNQlxUt4pim5wcKd8QNrbdS+xbMjyaN3DgipsMpW5SiPeIGEMvHwjnWQaVbeWfl/mtnNL7Qno03CYKAQB4BXOnZwiFtHbCeWkU1icPMW5zegBe4AjL8dRdy5VO00C22muRzhPDk9m1W6pOa4MUiahBoIAJRL39/bFLb6XNIDP0dqHpydEql1T4mAR+MVE26PAFI3Rg2SU/tLOLUONcnjxV2rdApjGKAZBuCgZUg8lszMJ4phy9Mhz+riFAfABHOIgTdcOGTxRupiYhyHJzTFNQS04gIZ1hiaubFYnQLOHipHFpEzsm/RTyxD59XAMuuue6N0aWOk7eVkk+pkVaELdKisW+T/n28I570c6cZhZ9xq9oFHEwZHqa8Y19Ug9gjv8AEeEbbJ9MejuaJpYdpG6SpyheTWqQ9R4DUKfGM2aJEbM9BVg5goRROVnaHJ9CsYLwdQ1qBvGlOqHMm0KWHk6msJszu1bwGvOlBPdp1AFACL2yfM5g31hm4SVSPzTJmqFe8IXEvXCNEhBtLm7dMibdO4QnNKWF8BPr/igQGkAY0A7DF9KmbxM6bhuk4Ict0xVEwPerv31jPp/oRsPNMVROX6kqcolKZuYSXfs1EB8QjSjqxHPJimnAScl2+0bTiwc0w9t3L1f1dwUuY9ZThkAG7hoIUpnUI0SWNZw80Tnl80UPf1dTBKboJiGyA9YCHXmARps4bpzhPDcJkVSIa9dNmFYgLRFU81nlcv23Djk0ylL4DXsCBuQJGF6DGSnniYPPN6pyHRDlOCR71QDvEB4RubWXN0/lClw54d2bsnL7LyNKTytMmwW8opdzOcQCoj2wukxw7+JGT3dwY0MdRRP2CQigniQ+eBht+TgstMmn7cUB4WimxDafzyV2Tk7icTRQiTdumJjG4m6ih2iO78Il+TTvqKf4Ry9py0hfpRPDyeXqf0ZL9nZU9MrnUacaZB1ZQ0SlkVi1VuHlpJw4mCl8iRzcmibq6x7aQjL5ozU5NTnn5vfFYAVPbOf8YuVlrMqbEweJ3D85Mvq9vjCkapFiZNU00+T55+ca78PCJNuHJwUUcNPEhRKIT2KHKYw8YB8sJ9aGAGiQkoYkwShSGi3zwdTs+7UU6DdT+7T8YyayczUl8wJieiIbaL60abbh5h2Xdp+uUEy95h/5xkDME01D8p9qFSWw5m1NphL5g3Iomp/OAOxTU5SM1aP3Cfo3ByfVyiXb2geJ8niX/vjUyLTq6acDeTiALNXDiHCS6kAE+hMMOLDJ5viKE58UIVeUyUiXk7nlCRm0WaaVziQRQ2JES1ccmSHpVYzKSyHkvNhqE+tGhyQ+JK0lO8vxjOGw8pGg2cUxJf8Aa+8IzmjSCJIRpBYERrBbvbGZuGoMFNBjb4SE0AmeEKQgcYXvdkEMSAQgI0hNbDrDgQhIxIAMY0hI/o3pAkVtHFwjJ6XzO8NnsiYwGSOOW4BAxa1yE24a1jUWgfv833f84jbeWTl9sLPu5HME+ScJ871BANkwdw0Hwip6KbVvHCbiw9pORtBZ8pEVr2YuEPm1y8RAQpUa5DWK5VybmmEg0CUICJBgiNYIO+DQUwQ7k2EjQQwwY5oJBcYndS6oAxI8YIEm6GAnc7YSUJDowQieEwGpiQicIeiWETpQXLMUKEHgAJHrwR655gcCx673wmJoEBrAAYwQIDACPCAKMABoGowUxoIJ4CBQykEMpBBPCKisABxW64brrwkopCJzwAAqtCBlYE5oSMSABzLnOG4+1GsS51I27MijhwkS+X0l7neEYyJeuDLvnmHht4C8jR7dWvk/mfU5XtqnNexOwN9O+MemE2cOHGJ0/wCW6DuzvPnFL8NU0sSGiZyuWmQzZRNPlNs/rGzH3xOrPlFE4qku/PuiyNxxE4GhK5FzFriJxX1E+U+1FxcJ8meKy6RUTcQixsXfBo9f7YMXdFIAsIrIJuEzpqJ3yKlumL6wdULmhOExx7e4w61kgcWLmDhu3vnlkzKJS9Rq53R7QEMuyLP5ODhP9OFZO89EqidREvrCQAoH56otdp5C3tBK1Ze46e0U3Ehw3CHj1RmNh13Fk7eMtY5JxL3QYht94htkevgev5pGOOJ6MJdWG52SopicmnsQu2bQmzS5ikSSJIg82fkKIoQ1mkk1xM6ifP8AhEkQkOUCw2lISZRkPOkjcYmr/WKbccO/gMXGUTuXzRPk9hUnORNzy17OIdsOzoN1PSJkP9mK3N7N4fyyXqXNrZu1ASdw8IySsO9y2l3QtFIltsXDNTU5xfOTm4xS5lpxEobw7qjFxauk3CZHDdQiqR+aYuYG8fv6o0IHJOEDeGAEeIxFWltHL7Lyd3PJw4Ik3ZJioa9vMIc0gdpswAN9e4YryAxjyo9JikjlZLDyt5hKzNMFnhimocqV4bqYcdoaiPZHHDtdRwoeNCthaB5bSePbQWgccs9UE2H6hOiUA4AAUCgxCoTOVy/k2bMt/wCkMWpzD1gPCO6jT7SJsr7Ozs4efq7e4T1jGAhPeP3RPMLIpt+UmDy/+zTzD38YQcT5T6SEAnjj6SN0sTO+RZLrNvybdMhCfnjBVHCcVg81UUhy3eQZoQ6cjiX4jFG2JD8ztOCEUxFITQ0Rnm8YNqMSseEeIwksSiEUZqQkZBSJ0rlviRuNitAzPShZNpPJG4Oye3RKombNMxyiOY5ZV3VCvdEOQR5ObQJB7oRo+kLRPaTR/MDs55KzpfRmKaqZ+0BCuXYOfZFGUbKfRwk9wEkOT5SH6bnEUhBJCNy8n3Qf+nE0JaCeN1SSdooBilzDWFA3AHExQAM8qCMVOdhryNR8nmwTey9m3FuJ4nq7t2jeTxMriBQEeO4R3j2Rzfbi06lrLUTO0GIc5Hrg5kb30QZE94AAx1d5Rtp29l9H/mNupq6s1NqpUU6V1ctBUAOqobFR9bqzjix8+5Q37vHh3xnB5MtiSsOEXGHEaKsEO4jbIzxHrh/iQ2BWGt+FUxhpiwxJNq5w/wA9UTSUz5MkVlM0HM5w4tPEicbl3lk1xL7dRMhkjlumTMWu/q6hiLnchUbt/ODO+dInpClzOQOunEOseERTOYRaJROvm/4vCghnwi13GTT9Fclb3D+c+qaNa0a6WZhY9NVOVuCEO4Tw1LtAOXjeAe/74os5smnNEzzCR3EnHOM3KahFR43K80R6hyEeIRWGiyjdTDUvpHJsmKpldEOA13DD8QRvTu180njzzpMJgdwqem1eEfx98TCSikwb8nGKymcqYhE8T/6o0SzM+UT5Nx+fdFpETyKrpBsVhqKzhmntk2nCJS87rUKAdu8O8Yzs7FT89KOmlE2c4bnw7msXRMXrNTO6PCg7oy+b2NbuHB8Pkj3hvJ8CjxAIJQuEKmKsZdhKN1CRJpnw4m3NjHn+0JfuiF0PDrhE1mXjf27ntfzpGWJsqkSNxYdFbqauRTD55rv57YIowef7Or+6MWqzNnlFE8SYbBCbRW/Ew1yqO4oeNYqI8yQlLFNmzI36d294jwh+AYafJp/xQ+1FNPlOn+cvDdDc+GmniRdzCUbjFIFFInWWr6udNTYPdExfhEKq91flE7ntXoaBPm+IflPvgyHBE8KCantwkdmonyifQ5v+HbDVk+xEyKKczKJkZi31cnr/AFeHfAQ7GlaBbdvJHaAjOYPCJS9WplMZQAJ1BW8IAI17a98dbkbSucM9YTTI4xU7t7eBgMGVQDKmdQ7I4Pkrd5rDdRumriqm5O7Wpvq0zHwjrzREa0CcnSTnjfCPd9aoU4BStaiFK1DIaxw6lLmB10JvG1jPtJPk+N3nyyRpkSVOY5lDYd9RURDIwiFcgjmqe2anln3mpzRuqQ/RNhiBDgHqiIBe7Y+kGEmonyif2TRRbVaLrN2kTw5hK0jkItjF4CUc60HfQa0GJpalxVpFVKWXBxdZLR/aC1kwIzlbM6u7EUNW4kA8TDw/GNVR8lu1DhM+HNGSVwvONePeHqoXMPGOh7OWPk9l2ZJfL2ZEkieIm41Ee0a+FIs7dRP8/mkZ6irGqbU44HzvtxYCeWbmB5XaCVuGjgm0XGLTFJmF8vASj1bw4xnr+TKJx9NLc2LsvbSVnl9pJei4SJ6M25RIeshgARDu3V4RxlpX0aS+w8483s54SZkVMc2GZMxF0SZXb+8DVz3b6bo4nSl6O1VdkYginhxIInTU9JDuZSfk8RPn/A3ZEOIqJxOGPJfkP3LJu8bnZvG+K3V9IXu3CHUIDuHt7Yya19mXFm3nKXztHFcFb43DDwMHVx38Y1Vq5hd7LGc0ZmZzBPFbq+kT45bhAeAhwEM4uE8TGcLmC34UBeJW1VmXlm5gRPbcNFdpFxkF6mYkEOBwDOm8QzCIYQpHVHi5zSiLgaPG9HBA3QMMQaCCNI9eCCwAego74NHoAEzR4Q4x4R4QIhAAQN0DHhCPQAGTCDgXqhIhoeIIKOFCJpp3znMF37vdDQE7ZKSedHhFFE+SS2vrU3BG52YsO4nCeJiauTIvNyMPZ2Rn0kl/mtmRv0yc7647/du8IuctttOJWzIzZuCEITZLydRp2iPGEXEvn6Iyuz/yhSeHb36bRTAAFhzKZx58TWl+xMG5NlRRbdTdWMtmE/mEw/WHB1frfmkNUX7xunht3ByX+cUphDugKua4q/s3Y9mfU3Hyi6N1MqgiJhEeqMnnk4eTR4dw45+fNyEoVy8YbmXUU9s/ShExeTgEy42YntoJonqfnRLki/1qgjQMqb8/CHKkmUl+sYk0SIdWpuBN+W7fFBK3cKOCJN0znOc10pSlETmPwAoBmIiO4AzHhHVfk+eRZaC2mr2w0uJqyqVJGBTU1FriipN4YhqiJAHfdDaHIKAI0iXIaMb0Z+TrbjTJaDU7Psz+byG+UTIyZhSJ2BQQvj1AA0rkIx3Tov8AJ70V+T+zJ8jJO7RkLdUUUMWpR6WIctbv1SUAOIhuG8hNrP2Lk6Vm9H8rJL2jcoJlWTTAhzB1FCgXA7Q2h3CNKhFTcu8RQ6in57Y551S4UyXnFp1JgoRNNm0aJNyjhptUSkAtfWGu0HaIxAuZh+0P+9DF29w/nNuKpaO1TOVt1XDhwQhCFExjGNQCgHbujFzyNlDEOWVWTkbjXJfI2STshjmM6UKJ175gEDGE5qjeEDDUd9BGAG1jdS+niE263varvr117d8YVMtMze0DxVOVqOHDchrpVilomanUJqCbvpQYlJXOVHFxSFcvtPeUNYlvaCVn0gSdMnnCVJ3pgUpQHW2wUqYfVOQKiA9It4KZAMYZZ+VuJpMEmae2dUwJp+0I7qd8dSSt/iJ6u4TxSKluqJm5hiDkIDluEBMA9ghFGs1ItH9l3hJG4Ub66ksCZTLKAKhhAdnjsjSg0Df4xrSmYVIBJJoG1hM6k0nGEQ5QMmVFPbIPEDVyHhANNA84UeHTcTBJJoQ2y433+q6AcevqGNfQFNRMmGoS5+P/ACh+2cs01DpqOEiHuga6bfTrpv8AGKdSediMO0wm0Wh9OzahHEwtA31Q6xE8Qxbhy14iXqDiPVF7Z+T3ZfDSUTnkwVNdA14t0AOHdmAAO7eG+ILSbN7Nyu0DSeJvCTBxjXVGaigjdIXOoBShRHqGocYNKfKJbpqau8kdxuRPk8FQL9Q3BdyCnj4Rq2Zk9brRPZ9vZdx5jk5DvUi3kzXtuocRrvyrkGQjSM7s5peTk7NKTziX39XLhlWRLQTU9YnAeAj1gMNLe6XZ5aSYH8zvHbJldApU9mph3iI069w57ozVwKiimIptnvXjG74UoQnG0ic8S6290ifpRcbs01UmiW1dMbMwjln+EUm9iQZMOU+1GuWM0IN7YSNvOG9oMIixfR6vUSjxCtfwhRUYbIPZkCfpI8I1jX595OlpGaZ3EneNH37EtUxy+sNK+IRlcxlryTvFWcwZqt3CRrpk1N5fHcIdoVCNBEnY2yv6UTQkv1xJvfLevKfgHXG2o+ThI1GZNXtA7v3do2CUQMPZ2Rz01eOE1MNuodI/smp9wxf7FaVbYWHTSZqfLZZeu4Kxh3BnsHGohkJshr90SykXxDybE26nyi1F9L1St8/furEkhoUsG3Tw3CkwcH5plMa545AIV98Ah5R9k3Df5ZK3qR/VLQ4F+1UK+6IWZeUDI07/AJrs+dU3zZllAAle0oZ/EIIjHj/QFZuYcpK5o7aeysUqniBiiWg94RBPtF9h7LqHTnE4mDg929holuXeqtCDkOfHhFemenK3Dzk5e4by8n7FEPvNxHdlF50QvZhaiYO3lpG5HFxPkVjJ87OgiYByEaDw/EIbYFDf2lsXJ3B28rsvrFzZxFFDe8agIxTpms4njjEbs7m1slTLza7g7RjZrc6P5fOLYHeKKJNGRCkMoYuQmEOBSgGde6oQdzo71eXpKWTse7dqnKF14sbmBXMbphDuDZiRNZGUMNGFtJgniN7Pvf3fH4xHTmy84s+pq84lbhotlyaxab+2OlCzDSJJ7Nt9Xs3rDshcMyOIWpCAAheEKgBqgBRoA1+MZDaO3/6QKEZ2kUcK4Rh5NFMhLo1zAb2YBw3jAnkLDEoTKRzSaKavL5eq4OQomuolEcghhMGTyXqYbxuq3V+jUKICXhHQtiNIOh+Tt/6Lcak7PcKtrDc4nMIdZ6CFO7KKhpln1k7QKJOLPvGjhbMpjI5DnmNcgEe/dAIyMpsOFMbEgoI8pB8EYsdybsvbe0lk3hHknmh25yG5pjX0zh1GKI8eygxs8k8pxvhkTtBI8I926ZZqpfAw9YlMICFeyoRzwomon/6ghBTEhWFnudcS7yhtH8wUJiPHDT1sZEwAXtE1RCL60nMvmjckwl7hJw3VLeTUTNUhg7B7N0cFlPGnaFLdzCVzgln9Y+RPa3SmMNCKBmAgHbuEOMJl5HTMxmuHycQRlFFOUUj1/k8Rwp+9FcmE/cOHnm+Vp4qvSMU2RBiC2SU1tA3l6frnu3sPiaIuyik0mkwVmCjc9w9SlUNu39HtAMoclkWsJkUeJ3z+sb81i0ygjdNuRmmmQmEXZL6v+NIA/SFKjq8IqQ/eFiHWWjEBhMHGH/dg8qZcoZwptQnga44+pFiksrcPHGpt/tG4FDrEd3hv7Iq+MbjUMgriwzi2kney9vOFZZioimV0mmU4lEeoDCAUpWuYDHMek/yYdIFg5e7tA31ScSpoXEWWa1BRIgdMUhETCAbxoPHfHc7No3ZtyN26ewQvON0v+fblGC6ddMabjWLB2TcX0vQzR4XLLpN08u4DCGWdAGoCEYU5uR0umoROV7NWYxHBHjxPYJtFL6w9YxfEEsNPDhFAqafo4dJDFu5kHVJ8nhADYcSbhNumzIopzz82Iw54folhrwRJyQ2G8SU/O6IeoQsgphqEgZQ60pT3Ds/h4nPcJXfZu3h/GMie23lcrTJiKX7+zdTLfEveHVE/prtNL5PI2rP0rtwoJkS8C3QComDqzDv8MudvOCjhTEU6Zr3vjSFPYmUjomy9qZfOP1dwQ5+knxL4cIt7YI59sMCic4buE9g97DvFyzHO6OYhn1b+yOgglswlabfzgncWcJgphmNyhQEcrwcBENwb6QCHyIQ+TOphxHtjw+OpycBYGsRLydflCRWlFokZStyhIgaNKYL8mSJAp4rcuUUibSWjI0JZobEUi82ZccmdP7UZ+2V5kXKyy/yjD9co/hETGvItUAJoVEaQmIRkahRUgIE2+CHGAbDX+2PQkQYMJoBAmCEhGsGE8eA8ACMZvpQsPMJgo0tpY/krSycpzNzcHSeQmQUpvAQAaV3CIxphhhI5YAKno/t/K7eSfXGaeru26mC+ZqZKNVeJRAc9+4eICEWq6EZxbLR9NG84PbzR24IxtARPlm+5vMiFzFNQNwGEMgNTIYlLB6RpfbBNVmo3PL5wyMKb6WuPStz+zwOUQzAwZB2w2BcDboTMeFANycIHhECRhjwDHoNAB6CwaPGHk4LjQmI1hFTfCp4RVNADAvhCRlYE4wn87EsaMXvDAAHAIKY8eLyke0eZcObfBbwR4Rw4C+nAFw5N0eEawkKkAJ4AuGE8EMMJnUgt7sgJDipCCgwYxoTUNAOwQRxIIJeuDl/CPCeAQ2MWPCFE4UNvghvwhWARMEJGLCxt8FOMMBi4T5OGCZMNQ6cSq8RipMNxiRS7QJFn+MWSToKPFCJpxVUVIu9meTTIp3QpspE+nZdvh/KFL/wCGkwsfI1Ez+lIe6PNU/nDlzNFFPnNiI5d8p9JE3GUyeydSVuPYu3kzesHb2xFxZ7QLYjM/wDD+fGKoA8Iq4HjQQ+6PGNACPEYGNDYwRSNM0hTlbiSThunhKqojiG9YSiAhXrELwd/hGhMG2uPEm/rmCIjyhmCn6Jsphh7bJ4Qv1gOUxRAeyt0YxqHRp5Wnia5optU3txY9lPE9hU6YIuE8thQgABvjmGXGLsRKOWfJetgpL7QPrLuFL7eYJ6wjs81ROgGAe8BAe2OqkT4ieJ68QZ6mnhPYXSLCxSwUoQoQYDnDkLB1CQiCkCK0AEHMZYzUUPrCd8h+dwu93bEbZZy4l88dyPWDqtyVMX+HMOqt7PrGJ2Y8o3P4xXbPKJpzRw4U5+GJfiH/lCItaRcfEujh2m3TxFFLmze2srtOI9Qdscp+UHprl88uWXkfKtGiwqLLKblTloAUCo1ANrOJbyh9Nmp6xYezbi4qcuG8cJm5vG4Hb19UctP3OIpiKKX7+1HZTp/qMf2FF5w4UU9JCCb1RSI1VSHbMOTxI6FIVh5iKKQUx4ROpAgaHmIWItCmtqfn874amw4AoxIEgVypBwdxHGUgcSNFK4mkSIP1I8q+Uw/SRGlGDAWE5YgliSDdflCR3D5IK+sWHw1OZjHu+yFd0cMNE1MSO3fJCRcfomfoE1hQpfgIjGc3sXDk3O2NjJHbCTnl84ZpOEjlu7RQG73DvDrjkvSR5Mc4kairyyaZHbTnYN7lC/DOO2U0FFPqEgqktxPSJ344lVlc0aOEdEvk52otRONctBL1ZfKm+0sZwmJBOFeYUBzGvX1R2TKJHL7PytvK5ezI3bpJgmVNPIKBl8OvKLBqOH9f6wxUNJBZx+i8wb2fTvvVURRR5QCCStQMYB4UCNMnLkSWLOM/KHt7+mlrFXDdQ52jKrVruoUgCF43eYc+wC9sYqdfEi5WxstPJXMFWc0l6rc5OiYohlurmGYZb60GKcozUTUPHTH6Ia3EzKQji4kKnSUhIUYYXAE0HxYbqkxIKBYaYMekWgwHxIalPB8SLv9EMeprYcP2zxRP0cQYHh42XjWMthWL3I5zhqETU/iienEml9qEyPG+ElMyF9IbcsAdE48RDgIgIh4iIZqi4w1PSRY5ZO1G/znRjXMzsMhxJO8wHCZ0jkNzTby9/Z1CGQ9YxLtrRKJ+jUiUcFldrGZG7xTCdpbSLr1Ow/ESDx6uHZT3zJ5K3B27xvcOTa51QMHAwDxAeveECeJJpVmrTqKKek2+j4ZxcJom3eNyTRvsHPQqxS9Lt/nGMyaYJpqEUxPzSNQkcyTUblTxOeW7/ONbxMnEcIIS/V+U2IBWTS9Rm4UUUVv5YZk6UKNel1hENPzqSu4p0D7Reo3f1U6oQl9qVE0zpuFNjowEDxaUt2/o9s8SsvZN27fXE1NslDYZigIG7OuId1N01LmGp9b2oAk6T/V8SM2zSMUOHc2T1g6fM2hiCmcy5P1N3whF+flNYxOlEBOH2JykK+JWDkOZhNk1E+TUiJYKqKOPSRFnVUUUiWlbdRRSJyd9i1BlpYrKYeHGg2HsfNLWPEm7NO4liXVFDZAXjlv3xBaO7IKWknjRuoncRxAMobgYApUK9Y7o69sZZ5nJ00k025CEvdEv3xlWrW2RVOnkSdkrESeVs2iepkIqltYhi59Ql3Uu9VKbxjRmTRummTD6EQzRbD5P1/uiXZuk0/qRwTm5HYoKJJprwc4Q3Iomp6OHBTRAxmuX9nDfFw4kFAiOdt/nPXhWAiLQzZSXy9w46ZCjd3iNadVM+6OOLfPpg4mivnS/fOa8VQyYkExOGQgAhQOyO0XKGsJnTU/i64yPSFojldpL7xRRwk7IUbpjKAcDAFBpdGtahXOtAy31jalPGRlUhtszlFUiainsRDTOV/OJxerRWMnFm3DhNwzcckbaMZE1AAcwqJahmG4REAEIhCppuE8ON6tBVe6A6VfBWkUe6p9HcOQ21eh63Vw4ezSVc9RPnRGEBT7ceY4yj5HoRcam6FZgwl84Zqy+YN76SpfEnEDF6hAcwHr7Mox20Nnnln5hq7hTFIct5FYpQoqQR/vAOQhGwEPDGeyhvPGZ2bhPa5yahd5D0yEPDIQ4gIw4VcXZ8Gc6dzGY9f7IeTWWuJW8VZuE7iqJrpva4gIdYDDIQrHWnkcviwAGkGgoDSDQwYUDR4d8Eg0AgLvbAiMFEY8UIAPCMejwhA3e2AaPJl5SLfYuWaw81xT+r7Re/dFSQDlCfkd+4O2N8shoutA3k7fEZnIdxym0YNmoBv7hrCuVEjACkCThE3MrHTyT/rEvVws+UKW+BqZjuiHTSUxCJ4hNs0Fx2AAKR6oRdZZo5mDxPExEiEz6VR7KUAahDSc2EnEn9ImRXZvGwzDsh25BTvhSeIWKsmnF6sNoktJpAcEl8jb3znLeN1FD2h4B11AMt0aFoR8lO1GlBw0mDxRVlLFTXsTD5RYCiNQJeoAAIBW8IgABmFa0jt2yVlrB6G5G3kdj5e3O4SLdMtdA5Cj0hqIVUNXeYcgHcA5GCHMLGdaFPJUsHofbpWotpcmE7OniNyqFCpK/RlEKJhwviFRClK500W0FrHE05NNMjdoT0aKdQIXt6zCIcRER7aZREzSbuJgodw4cHVOc14xjGEREesa84R4iNRGgZ5BEI5fJpxzzqXNqcPYs4c/SKRDPpomnf5SI+bTxNP5whPrRltsNIHPbs3BCH5plLwABd/GJ8jYm7d6S5PZuXqvHjwiJEtm8bPMdwFAMzCPAAzrurHLekXSzNLaONTTvt5UTnIm57gQHepTohwLuDOvUEZpInPny0GIpNFXdwolTvZEJlQQIG4K8RDMeMVEpVI2hTjHcynM06zVpmc4cN5OnK8LZ2TFNUMgqIDkEa9JJdhpkjAtGoYdqGmJ7Zf4fvjpqTIp4cRUJUh6xSw4xu37+XyvSg7TcckR2i3cYhSgIpHMQC3wr2k9wRuhW/JxgWnhip+mDR50DytIt7tKqtlXiN2kZ0/KxUvEsjq0OlBNu3cSeYa2yOW6ZZFMo5e1QBGsRC8qnk8eecPPl96coFMVwoZBSgbwDshtopnCmsFk6bg6SSphUMW8PUIjQK8RAMo1J/LLNuE9YnDdurc2jKKG5oe+LnVUHYywyV7mTqWTtRMHH+r3rg56lMa7fGgdtcw6hrD0ui+0CaeIpcIc/NTvAJzeEMpzaBSz84cJ2TnDtJuQ3J4axqUHo5iOUSMp0tTxvOEpg8TRVuFuqJlLcvEEcxAR3DSNHlKNyEsSRJoatQo3/qRD3b11RamVK9W/sjOn7RwzeKs1E7h0jCU3eEa1aHTQ3eMzpyNm4buFSjtLXdw8QpGSLr6wodRRQ57+1eNvzzhUXUa7wqY+hJNNT/0xpOjPSVNLDqEbuG53csVMF5EptsnaWoZD3QysMfR2phJ2wcPUtm7dw6oGHrMYuZaBlmFI32ztltF7yXpKSeTyd6kcoGvXSqD8RqHujVolEhZrSTZO1lxOXzBIjg5bpmqxbihRD61AHwHOKDp+so3mjNpNGbchXeNh3t1QuiYCju6st+cXmaaMLDzRPk5Gk0V6KzcuGoTuEowVlZ5vJ2/m+aTAkzaJLAo1K621EqBXMwiN6lMh4ViFcuxmujfQkmmzLOLUN9s9DJt8qlD2gziE02TeVt00rLytm0JhGvKYJQASDwoIAA9gxZLYaasTWJXZOVquDkqXGKUdkQGgiAAFRAOFQAB64wmaLPHCh3jhM5znMJjGUrWvERyCncMUIjih+0ibsjI055OGkvcPEm+sKXbyxqBlmPDwCIpNuooniJ7ZCc67T3ZCP54QoRNRNTp/j4RVwOmrJaH7JydQjxRQ8w2bt1QpLhRHiAgHwjQGzWXs0yM2bNJJInNTTKUgZ78g66BXujnOxWlGaWXl/wAobkcJdFMywgfLvAYUd6eLUKPMRNNkklndLhiPdU1Q+EYulKXstPE6L81SdT5Q4Zt75Dc5QoDwrUK/kIkG5E9XJhqXyXdk2VO4Bp8QyDrCOUp5pmthPG52akwIikct0xW5RDLcPvh/om0r/onNNTnkwcebFUxLeUMY4EOGYUARG6A8aUCHhihZnTYp8p+a++OdtOmjxxL3itrJfcO3dmDGKUoAJBpQByqGY9kafNdMNj05W4mDOcNz3CjdKU22YeAAHXGE2m04WotIzVlbzVyNDmvcmUa0DdXhWkKlTkrhN5GeACno/wCKD0U+b/8AVGlaPrH2XtpJ1VHEwOR8kYTGblMADTgalKiHcMTYaKbNp+kmD362x7qCEdChjEyWxnlkrPJ2gmiUveONXIqYC4higNyNla+ThL9YbuFJ4dw3vAZQt0AvBTK6IVyHtpEM6sI3s+zPaCRvHZHCSYmTKoUpyGDKvAKCMN5Lpht5K3GI8b+cGXozFwxIQvccoUDuHKEUiXt3oHl7eVneWbTVO7bl2kzKZGDsoPDfTjGCTOXuJe4VbvEzpKpGumKoWgx0laS3VtFJW3nln5WRJodMTKFNRTeHES0oA9kc42un7y0E4cTB5cIqqoN4pSjs0y4wrh5EEdblIkrPvdTnDR5iYWEsQ17PZoNb3gIB4QwAn/qyjStGOiJ5axwlNJhfaSy9s3uer2F6g7YiTFY11GaTC2Dw7OzahyMkv1h0YuRQHcUvWbr6u2LTK5BK5Wnht09vpKG3nHrEYcy2Xs5OzJL5W3I3bpFApSp5f8xHiMOIyTkaWGrgsIoKYakKOFYYHPh+kjQZNmVTUTiBeKcph4cG1/5uIG1FrZPZOXqzScKHIQno08r6o8ClDfmPGM0sQSyHM8tBK7Hyc80minSupp8VTiGRS+O+NM0WO1JpYeWThRPCVmaetKXfaOa6XuAKe6OG7T27mltJ55weKXEibLdveqREnUHaO8R6xGOjJ3pb/QfRvZ+x9l1CHnfmlvjLF3MkzJhQaZ0UETDQB3cYxqXlt6OmnHHkmNOOmTzPrFi7JvP6TPycweJm/VQH5pMfXEN4hzQEMxEcuekkvz+d/fAJI4nKKXzqmMJjGMaomEcxERHMRERERGHIEghHEU5ZDcwwJJk3Z8op+760Hdgm3TxFIob6Z6xMDqYnM/nGhBdms0UmCnKfZh8YsVKza+sOD8pzChFsA0NENhDcnDV22cPLmrqXNqHRvwh5LW2Jyn53hA0Uu4wPTozeM5xJNY9E4bqlKYvWByb+rIfhGYNy4ihI3XT9KlJgo0w/6kniFL61a3g8AoPfGHskMRwRPn3KF2esdwD1RvB7WM7dx0bopRldm7LyyaKN0nBzmF9hqUG8ICIJjmG8KBTq8ImU508nkwcTB44OdVwbENe92fbTLupFIs0MwTkbVu8UIQiSeGmXjh5iWvbFukCXJ4nrxhBON8jonVU7WXosrbdDgysNUDwdRSEZ3EVh5SHcvW5QkMTmhZoPKQNAzQpS4xInUYpElcxbmjjEjNwxNb7E033EizSFfDcE+tFXQ9GWJqWKcoT60ZjNPLykeMWEGC2I3J9UPuhZQ0ZGwmJYTEKwqWCGw4VwE4KeFVBhKGASArhwYRrBRLCuAWPCaANCZxguAJg/P4xRLf6N2dpHCU8k7w8qtG02m8wb5Hy6KgBzijuEB4ReoIeGSzOrC6SXjiYfoXbxv5vtGkW6XdgPgCgX0zbqjUKgOefZGgRXbbWDkduJfq80TwnCRrzd4jkq3PnQxBCg5V91YpUkttaCwc0b2P0oOCKt3BsOW2gLXCcU3EV9U1OIjQY0WMhGqCEegUTJuPR/3q/EMoMbEjN9pYSAPB/RwQ44kSgG5oASwqfjBS74ogQUgl7shY4wkcIljh5GFgNINCQjWPVGPaPLFBPAHCE48ZSAqwavJwQx4ATQS/2QEhjDHhPACNYSOaAqx5U0BHo9AMLe7ICBujBTQEHhGkEOPJwBjwlid8BVgBLBDDHjGhI5oCQDlhi/Dk+Th6JoaufRHh3AKgonhki3Sh6nh4aan8UUZqPPT9SJBq9UbqekhPuGmXg7qGizuK6e0Cn0cJedlFISQ7jqcvMRPDiDBSHDscSGkVYLgieAE0EE0FAeUzhDTLho0libi0B3jhO+k3RHZNuvmyLn2UEYkNOFmU5xo7nbdumTFSbi6TMUuZTpjeDLjWg+EPtHCDdvKzuOm4WE3gAAAB770WK0aDd5I3rdTmKoqJm7jFEPxjOayHF4zTOGNH9ofMdqJVOE9ghHCZVL3qGMUDdm77o7gk025MmIpsfgIR8/0kFG99mnz25hL21KNPfUI7JsDOPPlk5ZNE1L5ztwKp9ctSmDvqEZPtO3U90MjXUnCaifJqEjwuIoxpu8bpnw+hEMvbdwmodPE2yQzgsaeLpNP5yCHfJ/SE/eCMnVtq4U+chBS1zxRP0kOwWNQmMxTTZq8p0RjGNJmkxvYeRqqS9S/NXdU26fEnrqCG8QDMQ4CI04Qu/teo3TOoopsE2jddAjmzSNal5aCeOHjjmH5NNP1CBuDx4jGlOnlK4m7IrEwfKPHCrhRQ945hUMYxsznMNRER6xiMWXxIUUPDY5Y6rEAJhiKYcSYimmmROGjNLlIXVCGDZ4DcpBoRA8CIwEChhjxTQFMSFCowAFudkKEThdJv8AUh8xY6wp6O/FQAZFaxKy+QuHFzk/4YvdgdFdpLaTQkvkcrO4OQwGUUMa4miFecoYRAChx66R1FZbRzob0Pt27y2E0Smc9+Za5KHMoNPRoFzGgjS8am+CZNzBNGXk5W0tphOGcnOiyV2dacFFJKgZCICIVP3Fr3x2xoq0UM9Hdn0pOm41hW9eUUKWgVHeABvp2jFls2s4mjNJ55rWZInLeKisYuIUB3VKXm93DribmM0lcjZ65MHjdo3IUTKKLKAmQoBvERMIZd1R7I5pyyNlD9QBEU0/Yg4Jp7fM2edGK248rDR/Z++3s/iz1xeEvyfk08ulfMAAYOwIyS0Xlg6RJgoT9G5PLJUQnpNYTFyc3dmUCh2ZwQoOQOojr9VCIiYtE1L/AE45EP5VmlxRPDxJJf8ApNRN9wHAIam8ozS449JaBoS/9GxKF3uvCPhWvbWNFppkdSJ0tOrISOaJnTmEvScJeqoWpDDGLW/8mmx80xXEneebHB+bdMU6Zh6qD+Axl010p6SJoodR5bCYbf0ZgTD3FAA+EVh5O7SPL+sTyYHv+s6P+AhSNY0ZRJdQrFtrATSxcwOzmiZPWTUKaoHCtBHrKIdXZFPcJYcXR+weOP1h4dX+0UMcfeYRiEdyf5yDALlZMSCCFIl1WOHDJVGBoq40OaPAbqgxix4xISeIgghWHCZ4QjxfSQ8wJFFb6Tb+tEo1cxAkND9kCilzw+MbZEyRZ5Y/UbqYiextd0XEUGdpJeRnME7hybSKxS7aQjxDrAeqHuinQfajSAoRRm31dkRQCrOFOhuEaB0t9MqhUBzjrKxnkl2LZysjecOHDh70liqCQhRv1vFLurd2c92+G6sIonpykcFzOVzCz7w7N4nc2cRMxeYcg8Sj1V8QHKJWSWm1e57Ed4W48jmwdpLNnlcvUdtHaRRM3cYgqCVQQyMNa5V3gGQhUKZxwXpBsFazRfahxZO1krVZO0jDdMYvJrErkomaogYg9YDkOQ55QoV1IHTceS8IzpvaBnqbhQn2uum/rGKXOEXEneam4TOTpFMbccB3GKPEBHLsHLhBLOv007iinZF9mckb2sk+rpqXHqRRM1N7dOaI03GoACPDIeGfRkczXd3FBbzJT5tSFjP1MTEUiAFZxL3CrN43OkqkoKaiZi0Ehw3gPUIfHhB15jiRDkrGqRIzKe8nEAs+1iEXrnk4IySxPSROWRaRKS9DEUJGpaNLBOLQTQiimwySLeMa7zh6g64z2TJp6wRPEuX+l6sbNZfSTK7Fs0pXL2+LcLtGKUBAwjxziW36K/k6AspIpPZ9uk3TTIkQhdkvHf1xZ1rTSeX8oo4IQnSMYwABO8e3tjmd9pomjzk000m9zZ2S5/yinTq108mHJuJgq4S6JVFBG7XfT/COdaeUncvqY8HYwaVLJp/9ONFvaKoA3cuquceS002b+beJHuFu3SmAd3SoA1r2RxnKZu4TUOmp04k0pko3UPhxp+IR+S2dsWY0q2fnjw7OXuD4pOcUyYgTPgA1HPvjRWznWG5FI4Z0Y2kcS+0BJhsHOQt0xTGAAMBhCufWHAY7DstPU5hL0lE1L5OibKm/rCOWrTwNqVTMtpRhs5STU/NIAq+GnykRs8micvb6xidEbpSlE4mHqulqOfdTtjKxqHOXD9j60MlyJqJnT6B/dGLreU6mzmDuX2gkaqRG/o1E0zCcxwGl0xRqBaBnlxifYac7Dzy+onPCEwqXsRMyeYhzQqAANKfEIOhPklTiTdqrHSueNzpvdYSwijdM3MG1XeWvUPGMCtloemkrvuJWzcKpXbxi5KHJTeI3QAaU7PGN+aW4svNE8RvNEjkvXecG/wARz8IK4n8n+beNz3+beNQS91Y6KcpwZFSEZnHLmSPE1DpuEzk+sUQ8cwruirzeXauprCfQqY3td3bHWFprJWbnmK8TUJrGfNWGph4ULQAClA3U4xg9urIPJW4xFEz4V29eLQSbuI1GnjGlWEaqIp1ZUnYzgvKcph7cKQRcNXU5PmQF4I8mrCUHY9KFRTIO1VmPPjPEb/rreuHd+dJxTGvXwEO2MlXJhqYe2T2TZbuGfUOUbqZT8/n3+EZ5b+z2GoScM075FjXXBS9A45FNTgA7u/3xpSqb2ZnUprko5gg+J83Hjb4TNujrOYOYkAUY8U8FPAVYMYYCBEsFHdASGNAR4Rg4BWACVsU1TeWskjNRS4RWZNiqGN0SAqUTVHgFAGo7qVjsoHbdPlPOCV3MxTGUDiO7fwjkOwrTEmmsYfoiiba6I1oHjGigoph/8P5GJZqlidAoTqTuPk6jxuc/qlWD/luit2jsBL3iZ5hL7je+YdkvMN/h3RkaZuUJh/n49WfdGo6KdFGkzSo8SZ2f11GX3rqjxYxhQLwEoFrU4jwAod4xKZrdWK5K2FsPOCUrsvrbhwdQClRalFS8IjwAAHLr4AG8QCoh2NoT8liYau0thpgmm2QwKJtTUEhRCg0APnjdgBcAKVGucafo00K6P9B8v/UyTOdnKGMZbMb9PnTFHZpwTKIDTeMSc8tM8mjg6jhxf3FKW6AAUnUUoZFAOAAHxqI5zmQoknNbTs28v8z2fb6oyJQpi7zqgHriFL2eYF5odQ0rFRdvcRTE/PVCDt7EFMJsmnf5TYjnmzWEB49f4cU60NrW8vTOoopcuFHavUDLt7IhrRWyTT5Nu42/GMttO1nFpGbhNRxcvlEpSl6PH48YcY5F+I2nulNS2E0PI7PvDkRzKo6LmJgpnhhmABwvDlEQ90as3ifyiaO/avGAQ3cMuPGsUaWTGaWPcHTUkZDnvbWIUwBkOWfb1BFia6TJooofzhJ1SFVMGHh12chDMRChvCgx0qBn1L7ELa/R4mzuqSe+fk7uGZTM10OHVWKSyLL03GHNE1SEJ9HSpR6x/lFstbPLSTD5Qmzdt2/N2i0A3jQM4oxwUirGT5NXseax6imsS9xcmBKFKmoWgmCoVEPCucbVIB+Tkjl+w4f6USxRT6Yf/lmqH4x09Jh+TkjCsNFjKpENP7KSu1Dc7eYNyK7OypdzJvzAesKiIB198SCQqfOcyHzH0sYReMrm1skc+2i0Q2skbw7yRprO0UtoqyNcQu/K6ACNQDLqz7YqL1ecbTeaa2Q/STWKYN3WA0CnhHYAIYkVS2+j2X2ol508MhHGZkVi1vlGnZvAeqOmNpcoxcDlwykKArDuaySYSd4qzeMzpHIbmmLS8FaXgDfQd/jEedNSNb5HPYcEWhQFYZ+jgxTQxi4qqbakLMJm8l/KM1FW6p+kiYSD4iFK+MNACsOmzRRwphp/+rsgFc0+xEq0mWsT+RzyZpNOaZZR0ahhDfQBHPfwjQZPoetRL3GuKWoIdW6Jbq18/ODfUBHd1UCCaCZfbCTy/DcS9IksVMKl5bJQoj6u+saNa+duLP2fezRu3OqduiKhS9vXl90Zt2NUu0ZSGzln7Ht+UUbnd3QKs4U6QhnlXdWEp5L9GdrFEk5wpJHB0jXim1ghDlEeAmAQEfEY57/SqYWwnmHaycHSbnWvXTG5MnUGVQrHrUyaybdRJOz7xV29WUHaTMIhlwoIUAe2M3VtKw8DppGzNl27f5HJ2RyXbu0iU4U7xrGA6RpAzZzxxNGbMjRoc3J3jAGfG6XiHYG6LbZKbPLJ2TxLSWgIkc9TFTWMAiQByKAF3iOVcgEM++MYtZPlJpNFXGuKuCYg4ZlshpXLLcEakXGLpzyh+U24Yqr4cN1XAfORHrOlFFIsLlysXK29oLQNJeonfIdQCmL2BUR+ETVvdGqkjvziRvFXbJLaUKYoAdEB4Zbw7Yp1iZ75jtRL5g42EiOCYhsqFAalE3gAx0kUiaifQVSVTum3CQ5B7ONevhFwjkzKpUwOWljqe3/5v+cESR/gjQ7c6P8AzPNNYl6d9o7NyZd93rAKe/uCJyzmgOeThuRw4cEaJH2i3iicS+GW8O2FL6H5bozmSIfKCYalw5zbO1TONtkKtj7Jt280tJNDvXvNw72JcEMxEQqI5de4BgzjycW6bfDZzxXWPWMmFK/fErLtANm2aZFJpMHbtUnSR5MKCG6mf3xFyin2n03qTxM8vk8vI3b4m0ooYDiYgdmQFEcvCsanYif2Xnlm27OXptz3CgZ03MUL9+mdQ3DUa5hlHPGluyrOx9pNXk98jJwUVE0zGzSEMhKI8ajmHfFj0F26kcreHl845I7umruDcwp/VN1V8YmXdEa8jd0GSaaep4dxvmUqd3IoDmIdXZGD6YtGTxnaBxOJWz+RKlA11NMRuU3iO/ePHdHQHnBmp6PbhMzTzgoTWOYTmxhTThybONzBdGGhZxOFEpxaRM6TTIybVQtBWp64DQSh4ZxvpG7dm3I3bpkIiQt0pS0oUOqgcOyFDFTb+j5/v+O+Gp1FIcpZCwD6xCLp5h8n68JOFU04YFUxFMRSHFDsLiaGjlWBWWhrRRRTk/WixBDq8/kz838/zrwjmrSHOHFpLQO3jh4c5ElBTRvGyIQuyAB1VpXtrG+W+mX6P2TmEwTUuK4eGn11Pl8AGOamrdxOJhhpp7B9pQxuiG6viAAPiMQ2VARk0pcOHHJ3yE+kz4cA/lF8asU26ZPrXvHcI94wMslKbNPDT5n5z8d8SaaMZYmtxAjeHAIppp4ikPEGuJynQJEJPphh3k04McSSAtTNMRMyaewT1fxr+EZy5e8+Je0c1UUv8p7MVeijj+7GyQZF50bioopMHCnQMkXa+0P408OyL5fjIGE3mlm1DqM8I+KUMRNSoganuzzHOLPLNI7NS4nMEztD829z0zB30r8IGZey7KDFjkiHyM6nsxUWU1lcw5Ru8SVJ+zz+AZ/CJ80yUTZpSuXpnO7cbJS+rwERpWlBEKxMy12kUazf6WWoP0G6RQxlrtQIQMu6vUHHOAthJLFuHCScvs3LEtULhoqFblA9OImNSgiI5jXMAiyKqp2flfmdNS+c+04WLvVPxr2cAikT9NR4zO3TUOS+Udou8teqLgJ/Yym0uUZ4SfQOXEL3DkETErSw2ZIgKKN2bdmo4VVwi3SmUNUa9/VSLNKi/IyQmNLYdE3wIm64KbfCQmjMdjxoMiphqQnfGDELFXGT8uXw+Ui1Sp3iXIo7VXDidljzlIU1kO5ojZROJVmpyhIr7M+ImSJVopykYNYsakadIF8RmT6sSJhiv2TVxG50/Upd90TwjSMP1WOhbq54TwnUYMYYSvd0QWGE8FgDwS8EO5IMeEeIx6CnCEAkoaPXe2AEvXAgNIaACCinCxTJwMUA2MERM+s9K7SS9xJ5wzI7aOC3VE1M73V3CHWGcTKhYKAQIgxojm2GhdxhqJu7QWPPTauid5LeFRpUTJgHZlGnWftPI7US8k0kcwSdt1eaomb3gPUIDkIbwiYWbpuE8NTmHre4hnvyH7oyK0ejyeWXmitrNF6hG7s/KOpWbNu79ahR5phDMBClBABjTaaHc1cOUggkim2A0nye3CasvUTPLJ20/XJa4yUIIb7vrB1CGcXNQeTxPX2i9358YzxH5ITEsFg8JmgCwmIwkYsKGLBQP1xLBdpgV+CmPBDDBTDHsXPLQsU8AI1hIsGEaw0UeqMEA0evd0ehgeE0FvdkBBRNAApUIABpAFVTgojWADxjQQTR4QghzQmKwBxhEDQchFHCmGnfOc/RLvi1yTRxNJpcUeX26XvObwyoHfCuMp4jymGnt3+b1micl1iLSTRPEby+4Q/NxjAS94Zxq1n9Hsrk/o26R1b3pDFAT+HV4Ui4NZem3TInhk/diMxWOaJrJZpJ1NXmjfCP0eo3cO6ItYI6tndgZfayVrM5gnzy3SmyqUeBi9oRzNaez0wsvOHEnmG2q3pdULmByDuNFJjtYqhQw5gr7dNnuAAr8YeCENJsCaajdwn0DffkPwhz+fCNES0LggnChE4KmMHMMOwvQRxvhgcYfqGxIjlDwMcQgngxS4ihE4QMeHspTTcPCewb8IhlGkyZs3bs0U09i4UPfTOGVqZg4Zy/DUcHuKmu3fWgG66bdMnsFimW4njhxfb4lxultFN6w9nviJPYcUc4TtnqdsJnL0/9sVUL3GG8HwNG8eTnMlJhZNWVqKEIrLHhymKalRA4FHLuEDRjVtG6kntw3cTBPlXZUnBu4bxQ8aEoMWfRk7812onEn5hFVBWLwyrlu6gEYzO6pvT3OkX4ppqRWJrLU3HyhP0v96Jfza4Tk6TjEOc90FDdwwxFxifXgexwoqZy4amGpBqcnSHs1aKKconz/VitzOYeb251FOhslL6wjkEWDK5pCnmpp6nicqcu0Xs6hjGZitiKGU9qLXaJZ5NHnKbZzmu3t97MQp4bvCJeQ6G7STxMimrkSIfavKV3dcdUe3gxlvKxlaySkSUns3NJwphs2Z/aUNzC+PGNxl2gyVy//WjjWzk5ye4hvxi0fo6zl7fDbt0iEyLdTTAA+4OqKzXoDnKaSXzOpq+JfOQu1s80Yh1hix20cYloHaiafzwl90VxQYqG5AgIcpDhMsCVOFClgYPgFMkOk0oTbIYikWKRWbUmDgmJzL3ONkBf8a8OMUoAJyOSOJo4Sbt251VVTAVNMpRETCO4AAKiIj1BG1yHQ9K7Js0rQaVJp5qaXgMjK0dt+7H1QIUdgK7xEahXOm+IiSTpnYduROzbfV5h0pkaiilf2d4KF91e2IV9MnEwcGcPHCqrhXnKLGvnNX1hGoj4jFqmZuZe51pfmDNv5jsG3/RKVEMN1uzUDFVrneVVoImMPAAEKRpPk4Wb88TBxby0Fw5G6g4azhSomOFbygiI0EQrdqI5CA0jm3E5TlPW2vzxicnukSeTCTt7Ly+40lSRQKZuiamNTicQ5wdYbhHfWG4E54nUWlLysJPZdNaz9g00phMEjYajo36ujlvD6Qa5U6+Mcu2rt/ay3DjXLSWgdzA968UqhgAiVeBSFoUtN24aU7xipKrcp6kKIr4fKKQsUGbJlsP5/P4Q8TJEM3dw784BGpEeWSZUYMYyacRev4cImmGJ6OAeORIrOk4ai8xPRwwE+JDhoimnykArWFFgUU+biPXQcfRxNkHEhUEk1Pm4VirlPcMlFPm4ilpep9HF+UaJxFrsolwLVQoy7LDhoolFufy+K89Qw4xnHEtPIjDFgpd0OTpQQicSMFIkdE+T9oR/SBQlpLQNzkZXQM1KYvPGoZiGYCFL3jTqjFrGy+VvJ43UnjxJvL0jXlsTeem4ADiEdJNvKOsfZdmlL5W3cKkSLdTKmUAIUA3U3QNuSKgdV2YZyuz7dJmzbpIpELslTLTKgB47oubGcN8PDxOf4e+OEnXldzD+pyP6plFA/DOK+88q3SA4cYjNw3b3DAYuHU45bQgao7hDLdGSpSL4PpYxmjdTk8T8+EZ7p70HWb06WTJK3ihGU1ZGFaVvs6JKCHMUpmZIcgEu6tB35xxPLvK20iM1CKKOGiu4t0ydALlQdwhXOo57ovch8uS1Dd5q8ws+3cJXeTw1qHr7QiFM88g7IuNKcdyXJHO9qrJWg0d2kdWXtJLztJhL1DpqJm3GoORyD0iDvAQ4doDFgspaLV1MP2tnr3x1RamQWX8sCyZ5xL5WeSWllSYoy90oYtD1LeFJQdxiCIgFd5RoIBQY42m8hnli547s/aCVuJfM5ephrIrJiAlpmAh1gYNw8QoMdVOt6Zz1KeRO6T7LecJWrbiTpkPq5b0yTTrUEwCmPTiAdIa5AAjwGMlx/wA/n3du/jG2WPtGo3US6ZM7xTZgYB3gIcQGogIbqCMUnSVYZvJ5h50k6ZySx6oJkyl3N1N5k68QrUQ4gGUa1VluKk8dilXsSJRl6OIsqUS7ZLk4yXaasfNlcNQkPEl1MT0kME0lIXpzPXjRfZLVyTI8U+kiUaL4ifKRBFRw/SRLMvRxoZtxJZmqmmpEkofE5SK+mvhw/RfYicKxm9yxyeYqStxrGHf2gvF407I6v0TWtbzCXpJt1L6REyFumyOQe0N2fXHGrKaYimGpG5aFZsom49JsYgF+A0z35DHPXh2mlK6Z1cg9TUT/ALxYoelO1Scnkbtuo3dnvp8oYplCAXKgAJiVEKjxyAQiWSmurp4nP+r2b4510128b2gnCsvl7hW4QoJqJmMNyoGEw04myyoIUDgMclCGUtzoqztGxmUyOzUcKqJp7BzXrps7tequfvEYg1j8pyexc6JevrhcV8NxhwDlKPWSxOLIfM7RPE09XxPyPX+QhupNpgnymuOCfVUEPuEA99YiVcTE5PoQYVVHieHiQmojTkWBG2c4wyJqPDqkJ0TGEOzeA1hnO7VzCaJkb4lxIheaUw791e3xrEMcdXTj1MRPEiIwSAIk0UUhqoTDUw+hEpL1sNM8A7ImpHPqKPVgdFCrKDIgN0N5gg3cN1W7hO+RUopm8cq+HXwh0qTDUhE5sSPGnTdOW6PUjLMxqcS1STzBWXqbeEYLpvXAdw+74wwHdGiW6kmsM/OCafKpc7qwx/EBoPcMZ6cmGpHTBmE44sThS92QWgR6gRoSGvdkBHr3dAlhkAAEKk4QQAiSk8t84TBJv0Mr3sgG8fHhCbxKRdbES7U5PrCnPdmxO0pKUAB8c4sQFxFCJ9M5gKXZrmO7dmIjuAAqIjEtYuxdoLaThvZey8vO6dnKQ2GnkCSY5Xzj0SZbx30Gkd46DfJKsnovZtLUaQLkznt0HCKZkwC5Wt0UyGrcDfyhgqIANA4hDZaMY8nvyOp5bBRK0mkBM8vk5KKFRWUwxOHDEMAbJR4FCpjCO4AGOyma1n7By8kjsWzI3IkmCOsFTuHpxApd6YD+8biMN51adRw3IzZ3UmiVcFFHJMvWPWIjmIiIiI1HOKsu8jFs2gh2+fqKekU/P3e4O+IV4+TT+chB5MsO/FLtFatvL251FHBEiEKJjKGoAFAOJhHIADiIj3RkzRkxNp6m39IpGH6UdNcvs/fZs/lb0+yVuU2RO1QdwB2BmO6kUfSNpxeThRWV2TUPhc1R9kN7sTAeHtDn1BxioSTR9MJ4zJME3BD4tVDbQiJz1zzHjXeO+LjSy5M88SWlWlhwo4xJwmdU6pgMotkHjd6IBuAOFInprpMlbdmdSXuCKq9Evhv6qRm86snOJH+uN7hD1umTNfJ40yARyr1+ERrNg8mDgjdumc5+bdjojBR8TOUsmTji2kwmjgnnRS+kRS9dKWgU/HvizWjtfJ28rS8zuL573J7PNDjv7YzyZyx5K1MOYNzpH9U0NClUU5PE/wDphiLw20tONXI3cStI/rGKpS9n3cerd2RVZ/Mmc4eHeM5eRoQ9LyZTAN44bzZAAAA9gRNS3RtPJxLyPG7chCH5uJQBp+eyGs2sFaSz6eI8l58I/NUTzJlvqbKnugAmNGrZmo4cKKfrCSYGL7ICIBXvzjoKRl+T/ZD7o5kse5UZzxunielUBExewR3d9c46Zs4Pycn1Qu+7fGFUuJPphDhmbDUhuTdCqEcxsuCZSPCt3tiOTVw4XB4nHTEma2I20FiLP2oT/pSXkOe7dKoWpFC9xgzjPpz5Psv/AOj54qkTO8VZMDnMPWBqFEA8I0uYWgl8vbncPHBEiXRNeMbmgHGMXtfp5UcKavZvGbpEKPLLJgAmHcNA6o0TOeaK/a3Ru3suzxHFoCHVu3k08HnZ0pkIj/KIqTaO7STxuk4Zs75FSia8ZQpA3iG8whXdwivv57MJoprDxwqc/tGy31yCoxZ7EaR5hZf5OonrcvvehMbMlRqIlHcHcMJuVnYzt3B3eiq2jNPEUlZzk6WGoQ+XZQc4iW5phZeaJKPJdcVbmIphrFyPQeaavXG4yrSHZeaJkUTmCTc5ygYybg2GNR37woIQ6m36F2gZnTmjiXuCXR2rxROWvqjvrHBDVVs7TjY6Xp4Rhe4pYTTX+kEwbyf9H7hzmu3sYKE6xAOoOqNeVK3UTOmpcMQ+yYpt1Ooa8OMcpMJdOLN2k1yxair0iXN2RUIbsMAd+4BrWNclU9njeX+cLaTS4sct4rUpbl0A4UrmNOFco7jFC880L6P3jzzhq7hue9tJt1qENXsNWneENkNFDNNT/R/Cl6V0cR0pVVxu+brkWu6sQhbdWotRaAkvs+3IkyRU5pSiJzAA53jGyAR7I2lsZNNuTp+tuHPs7N/uhLyBnKOlKUN7Pzg8vTmir0xC+kW9IQacR4d4RnD1/G+eUVZmTpys9rGfIvcQiahSmyWATAFadYAPDhSOcBFRx7f1SxsTYBy+UUUhMgYkSbSyU0eXNXbqnOcuJdKWuVaBxDOvbEv/AJvbSJt9YUkb24TaNyfDrGgjQIiMo/YWIZihiKET55zmje9F9iLeTCVkUTnh2kv/AKuVYoHCleiUQrQc650jD0yqN1CYewclPvjozQzpBnjhulZ95Kzu0Ui8m4T3lIHXwy7BrFXxFipcltZ6MvlCTycTg7jCNiFLh3CVD8OyJG1FtpHZNvhvHF9U/NRToJ/dwCLScFHDfDTUue1v/NI5r0k2UtRY+0is8mF+YN1VBURUvCIXAzoPUARDk97FIszzTnPJeprCll/kR+aYxhA/dupXxi8SG3DO2EjSmknUOQjgo7JjbZDhkIDTiA/CMNtVpEZziz52abO4dWhSlMUAud1Qi2eT2LhNm7buE7iV7E2sromAKAIdolMPjGVKc5XzG0vRA6X7EWwmkw1xOXncNG5RNeTzE1cxr3RQ7DaO7QWsmBE27c6LRJTlHChaAAVzoG+vdHU01dqPL7du3L6xjcC04fGFbPsG7dvq6bcpPW2eMW5CUBKzNmG8nZkZt1FVbhQLiLGETmp2ju7omVlE26eGnz4Msrq6eHEeJsRSIuXcIc0IKr4fpIVPuiIcLKOFMPoRNkUAsKjhTE24OZJSH6Lf5PDRV2mmpGiJbECNVPnIdppJ/Nw1VdaxDR5N28nZncOFOZtbX3RRBl2nx48eTCVWXl6nR1p0b1QEbpAH90wj4dcVySyZvL2+Gn+920Co90ST5wpOJorNHm24PT7IBkBQ7gplDlJKM5m64EiIYcPGzLE+rB2zXWFIGazFOXp6m32D9I34BEehjCcTFu3TO3bqfWjNrTzpNO/hqRMWkmurpqqRmczdKPHHpIqC+ybjRwdR4phxPWfk3J6wontwwlrLlIvLBtht/sxshNlUmTblPRxGmYRPvyfKDwgmjiQWJIyXSWYOHiSbNRwk4VNdKZOpBrwDLf7o6AlcmTsfJ0k5g4O+nayYawsoauCSnMCgBnuqO+IPRzZ9OVtyWsmDcmLdHUU1C80Nwq5hx4dsPpg7cOFDqKX9s20b1ohotcDN8fWPnL5zxXpuu8Zt9YZszuz3icmU1L1TUGleoM4nTkhNFo4mDxJm3bncOFVATRTT3nOOQAHVXiMK+IWyIN0Ck0cYibciW4xil6OXV31z3ROME8Nvh+zG7vtELOy+iN6z1dJWd8m8dOC0qW4YtUy8boFEcwoAjGFlPEKdzaMcQqpoSEeEGWGEYCGKwqkMIlCFyFgEO0xh6xUw1IjCHh439KSADSpOriNyRMoHir2cV5OLCgflIyl5AX+xyvJn8DfCLLf7fjFNsaf5QdPoXfxi3mGOafmdMPEOJ4IaCgaPKBElAwUTQF7vgsAAmGAj0FOMAHhGsEMEeLvgTDFgASF4SJwg9+AAhhgANAKfjBQDk4CWHOrCBsP5yBE0FEKwCKDb7RnL7WKEmjNQ8snbTaazBua4oQQ3ANOcA8QHKIKQaVppZeYJWX0uMzy9weibWcJlDVHedNoQpcOOWQhQa5D1azEXPbPSe0EvVl84lbd63OUbyayYCBq8cwHPqEMwgAfIrpuEyKJqXyH5pi53g6wpvDtAcoE4RkCtibeaL3B5ho7mB5xJ0uUUkcwWETk6wRUGolAQyABEAAaUAYn7J6bLJ2scea3mLIpwjsrS2ZUTVIfgADuNXhTMQ64bHcvhwhOFL2InCcILM55vwBjwUDx68EewecGKeBE8EAax4TQABeGBE0EEeEEA0ACkEOeAMaPCX8/4wABAhykPGMkmk0Uw2bM6vtF3e8Yukh0b8oRSaX/7NM33jC2iJIorRi8eKYbNudU/s/nKLbKNGbxxcUmChyeyWgj4jGjyqzcvl6eGzbkSuer0u8YnmrD9nEOUS0isyaxkvl6eG3ZkJ6xshObxGLQ1l2HyaacP026afpIRdzdm35NOMxiybRNP0kAs/bt0/SRXJjaFT0aakVWdWtby/wDXXhCezez90NCZdX9qVE08NPYIeMY0tLt3EwaOE3BDuMMSqF4lIG6sNJ7pEcKJnbytO5fLdxjb/shw74partRwpiOFDnOfnGMasaJEjV4jiNz+uct33/y3x6VhrjPET2yE6XrUyqPuhRQcSGFm3mrvHcrU+kxi9xt4B2ANYuImPkzwe8EFXLhuI9FXJBAaRFvRw1IkjQymxeTxIkaGQKRLSUU8SK6C0SEue6v6SAtF4QU+bhyZk3ccmonf9k1KRVQtHL0+UUeJE+sYAhsvpVsfK/1icEOf1Uyif7ogUjOfKLkajOYSeYJp7DhNRG9d6hAwfARHwiIaLf6aSdxiXCTVFuYxu1QBKPxKARMaWrcWbt5K2TeVvHGK0cAoUyiIgFKGKYM+8PdFRSdt/wChFNYJflRg2vWApwMX3AAh4wumdkKsOnY60o4TZpN8S+QhQKXrpQAziHmcvUZp650DbJusoiOQD2DFSlGmqy/pJgo7J/3N/wC4RH4RZU9KGj+cN8NS0CSV8vNcFMkPZW8AB2790N05HG2MFlYjbLyhvay2jjE228kb4imzlrClQIFRyqUCiNN4ZdkJzGcy9O+o3cJOEidJMwDeiy2FSTs3IyJqck7erHeOi8cRQa0HroF0ArwAIUIyi9xtpocWX0MWblc0cTRRvrZ1TcniFLRIONA6x4jGh+aW+HyaZSXC3bvq9kR8unbdT5yLEi4TUT+vEtyiZlIncr/ZxVpk0Tbp+/4Z1+Eay9apuPm4qVpbPawzOmnsX6lvF6N4KZRUPITOHZ4rrEwcYnTWPtd4iMRpUomLQy9SXzh3L/8AZHCiN76phDPtHfC0kkajzlFNhK9tG4+HXHazK5DJtv2cTDOzrx5cUUbnSJ7RaffFqaN2cv8ARpkOf1jb4FV0oop6SKUCXMSlln2be5rDjmdEpedEyd6mnybdMhLnRKWIQzj9pBDO+UjRGRJCv9JCJnUMxXgmL2xVwHQrQkJ4Rx4bKOIQ7EidXk4Q1lPriPUcKQmGIonCuWkShn6cE1rEhiKcHIRSC4WHpncAV1DUQpBCCpDvYZIlcKQ4RexFgpBynh5g0TyT6HYPIrabzDhQX0PJmUieGZppwomu3cRWcZT6WFiuorMmxYVWLdT5yIh5I01PRwVKYqfSQt5wUU5OExxliVt5KsOIpZLD+pFxcp6wnEA8a4cYVE7m8JXRCXu+DlUhVRCEj8YlGooU8LonhoA8Qg1+KyIHZnMSEtXUUUJ0/VKXMYgr/ZE3ZtLXJgRupsX9nr37su+g+EPILXPoj5Jcj812HbuFPSuDAobr3BT30GvVEr5THk7t9Kkn/SizcvbktbLG44O1QHqRQqCJ65CYaiBTCIAF4QHKJzQ8j5vsvLG+xfSRTKbhndABjVWrhPDjmcu+5oo7WPkmkLiVvFk3DdVuqkYSqJrFEDkEBEBKYBABAQEBAQHMMovkkeM55Kzyeafq7jZN7I9E/eA5hHRPld+Tt58bu9Kmj+XnWmrcoGnEvb0+VpgIALkhahU5C5mAMzFKIgAiFI47lc51dQnKfnqGO6lUzjZnLVhiRVpLPOJPNHEvcbZ0jbKl2gKkHMDhXfUMxpuGsM2hY1B83b24k+G325qy/V9wXyZXkxEcqCGQdQxQCtMNTDw7hyesUQEvAagOYDWoU7IeIQn9irZviQ/bMk8SGrM2r+kiRSNiJ4kP/wASJy3PLNoes2qaicMDnw4WRd4afrxoSJO0VE1D8n7PuhRoDhwmfDgMbWFCaxtxOFRbpp4iadwuX3QARiJdT9JGhaNLV+a3hOUJtmJzst27MN4Dx7IozouJDdgdRu4Ion0DAaJnG6HGW52VOLUJp2bVmDdwS/giYvDboO8eqo+6kcrPpi4eTRw8cKHVWOocxlDGqJxEd9axNzq1zj9G0pXrCp75sQ102VOo3XWnCKs0IopykZ0qeMty6jyWwCyvyjE/ehZyuopyinT6UMVlMNT7UPCrpqN+U+zGxgIgpCxFE0/RxHmU5TDh8dJNNPEixiL9XEhiCyifo4k0ypqcmpHlZd9GpEsBBsdRPlFIWWXTwyQRUcTk1OfDBU6ifJp8yJsO44UTTcJ8nEYYmGpEvL/RwV82TUTP68cmq0+avE7KGocbIhXJU3CZ01OYcolN1UHIfhGRTeX+a3isv+iNdvet1D4hSNZUKonyakUq38v/AFeaJp3PmVPCt0fdlHnUk4ysz0J925TKhBiYcAYsASNTnCwoUY8UmJEtIrNzS0EwSlcrl6rt2qbDRbopiKio76FAN407gyHOLIGqCGsKR1D5Mvko200oKJTBRu4l8qV2jOjI7Z0wCo4ZTVCohnfNsAGdBjX/ACaPIMbt02VuNNFxK5yicrvAdIp8hKCl3NY4cSlECAI5iNAGOx3E2ZyeV+Y7PsyMmJCgndLS+qAbhUEtAypkUoAUOoaVjOckaQRD2EsHYPQnI/M9k5e3VdnoZRxzwKoAbxvAIqHAc7xtkOACOcFmU6cPFFVFFDnOqYTGMbeYR4iI1ERyzERqOW6gQxePsRTEUUOeIp0/TT+cjlujVRYuu8w4gphNk07/ACkR85nqbdM6iimwX+H89QZxh2lLTfL7PqKyuX3Hczuj8nKbYRyyFUwDs8NnnCHDiDXdsa2xVy5W80nSey7M72aPMEnNTKXNQ49RChmYe7Lrjl+3GkycW4UOmp8kl+JeTZlNkYQEaHUMHOMG+m4B68xGrzueTi0EwPNJ5MFXbj2sgIG+6mUKgQK0yDPLMTbwZFxPz+fhG0KaiZSeSHOJ+f8AkEWaydqZpI1D6unipLekRNu6qgOecVKqnVEnKZu4lbwjxumQ9zom3eMaZGSNiStVK7SS87N43M3OYvNU5hu4esIbWYlUvs+3cOHFy+cw3TXs7nZ2dcIyjSRZuYJ/0pL8K6Xm3QEO2ghEkszsvaT5QzmhMInpNqnbQe8MogbKNaVjNLUTAjiXy9VwkTky3S8KUqIiOdByyirTKVzCTqavMG+EfolU6VeOXZG8P7RWbs/K/k7hvsJgUqKJgE/uAaxh1qZ0pOJws8U6fNLdzKEWA9kmkO0kjb6m3eEOiTmlWLW7TdQQGNCshpaZzS5L7QNyN1Va3VPmzD1DXd90YqaBAP8A6YgSOg59YeRuHCVoGaZEnDcxFjYJqEOAZ592/vAIvdnSfJyB+eyOe7GaQJozUJI3l9w0cGwy3vSEEcgAB4hWgZ9cdJSFio3Zpawmcmz0i+MZVOTSDJEN0FSU5SPHNycVG2ttWdj026jjFOd3iYJSlreEgAI1HhzgCIj3G90XFZ3h/OcyKXbDSbL7Ntzp4l930U89r63UFOuMttFpcnk0vt2dxu39Xj49cUR87cPFDqKKX8XnXqiJu+N1HEwqVWyyWmt1MLUOPlmw36KZa0z3j3xWwH5xSEAPB0VOUJiX7nSu74tGNxyUseOGHykajJbIWLnEjbvG7hUypy8oVNbMo9paDT4Q5No3s3h/rDhI/wBYD/zirBdGVNlsT5z+UanoeYSt5NDpzST63fuGTvJiJCjXiA/eOXfEC7sU3kahHHnAjtLK9wPTu4jSJ5XSr5nZpS+y8rSZEIW6ZRQt8Sj63b3DEWC5uDk6iiery/BS9q7kQOugZDTqyg8nsDZNw4VePFCTN2ehljOFgUu9WwA0AOGYCHCMAZWtt5aBTV2cwVvnLtFRTALwdtK0hex6tuJHaz+i1FSvSbSyahqkOQM6CI7wEMuyE0OJ1OSXStm3w27NFuQhQKUqaYASgd1Iyi3umCV2TnB5O8TPsJ4hbtNoabuyset3pib2bk6Sji4SYOEbxW+Y3B3DnupXLtjl528nFtJ4q8mF87hwptXq0L1AFeqEhstlq9IbzSBOG8r/AFRkqoBSpmzAwjxNuDKL/Z6x1k7PpkxFG53BtoyxlCgBqboq8h0Bzh5hPHDxJv6xTFviXqiTtDoItIzTbpydwrMMVTDNdNcuZVAT1Hm9sZ1EquwJuLLo4trZOz6f+sG5z3rpio0OJR7bu7xigWs0tPJpfZytMjdI/NU3nN29kOw0G2gTZ/0hMGjdXB2UzKAIGP1CIBQAiiTaUt5G8VZuFEjqpGEpsM1QqG+g9UTS0qou65HUquewyKqo4cawpzz840apo10ty+x7M8vnjc6qN7ETM3KFSj1DUYx9Z8p82nsQmbEU9IpHVa5jc6ol/lBWXeOEm7NNwQ6pgTLiFpv7Qy+MXebShnaxnqc0bkOkcoG6hL1CBuA9oRxERRRP0ex6po3nRfpUtQ8bt5GpKzzDCMCeMWoDTtHcNIl9ppE0ENEFg5eniKSch9q9eUUEcx6ok0Ze3/V5e3Ik39koBkAdmY+MH83vJo4ScTRTYS2io7gr1jTfEwVBNP0cZtl4jIjVNunyf57+2EJYtq6jhP7Re+H6gRFpmw3h4hhYcKqYkFFODJ8pCEwWw+TTgQDJ+vifJ04UlrJP5yEESawpDpVXV/nIY8hw8Vw08OK49S5TEiVKriR4Zco4/wDL+eAcR4QCe7IJw6TZtzuFFLhCFvGMbd/zjK7YW7TmHKN9tIhuTMYvhXxiwW7mWuODytm4Iq3JsqGKaoHP+IBFNUkqaieGonsH5xbuX+EK41ErKls1G6no78XKy0xb2gb4jPbuGum6yj1DEUlo1s+8UxFFHZL/ADipqZeFYs5UJPYuVkl8rb3D59olEekYeuM5clrZi8wdpy9PDbqXFebe9Wu+nbFEnUzw+Uh64cqKX1FFDnOfa53XnFItdOcPk01IqI8iCnc2UeKHThi2b4kRrt4p6T2oXl04TxC4kapEN7l0kjLmRZjoJpt4hLOzaVuLiesEIr6pjUzixO8PV/s/n8hWLiTkVB+Cese+LPYawyk8U88TRO5KWhulQAdKeoFeiAAAmEK8A4DC9i7DuLWTBVw4vpSyX7Txbs+jL1mNnSmdAHri+zV83wyS+Xp6u0aFw0US7ikDh39Y74mQDOaPdYU5PmXbpe6IlQsLHNBDB+fz+aViHsajY5Pz+fyMbroa0d+Y25LUThuTzg4L8jKb+rpjvH6xtwjwLFU0TWD8+PP0gnDf+j2huRLwcKcO8A3gO6tY3pI0ctWWRpCLF1SJqN1W6m2RUopmL6wDkIe4Y5LtjIVLP2geydRPYbqDdN6xBzKPbkMdaJqRkGnqzGIzaWkZp+hMDVwb1QEREgj8QEe6FSlizaRhaxIQEaQuaEjljoicoBRhcApDQ26HCZoAFSmh2geGoEhygEV6AulnluZFqIGGpFMkh8O5FzE6erkjnY7FxsWbEcH9hP8AGLoYsU6wpMRudTui3mCMJeR0Q8AojAX+34x40JxAwRGsBAG3QAb4dhho8fjHoKY8IDwb4CAA0CAxYBykjwl648U0FUNAAUwwAmgKhHh3QEsSOpBUzwBywQsAhSAOEeLugpjQFMIYIqlsdHFl7YN/6YlaSqpC3SrXQvl47wzp2APjFrgRLDQrGJBZTShYPk7H2oPMJfeG6xmRccCBvoQ9QMHYAjQIkWmmd5L/AJPbSw81l5y/1hmUHKRuugFETgNezxjUlm6cQzyQM1Pm4UmijCwGsDBBGC349mx5gsBo9eGEyhAiRT7fRhAHvdkJCPCJyUWUnEwufJ7iR+kbf7gi7yTR5L2ahFHFxwf2i/cEK4FAltnpxNLmrsz3D9I2QReJLo7bp8pML7g/Ou7iFHq35xfWUsTTuJp9D2aRKt5f83GTmXgQzKUJt0yJptyXCeyH4RJt2Cinzf2ofGK3bp9A8R7mfpt+TT/h/wAIkCSK2TZ+kUhs5njdv6OK07nqjj5yKtO7ZS+X301HGKqT5suY+/cEOwZYlzcz9RS/ymxFWnNrJfK+UeOL5/oymqPujOZxbqaPOTZqauT3j3V4d4fhFbUXUU9Jfv8Arf4xagJzyZbZzpAmDi+nK/k5D9LIT++mUVFw6UcKYiil8/OvGqMJCaEFFYuxL3DCaCGNCeL2wRRSGAY60RjsmG8SeN+eUolN7QCNQ90OTnhk4OpAJkmV5iXPznDkp4rqDvDUw4lEnif0n8UBI+A8IPzYjeGL2dJs251E075iFiFbWiUmDPXMP7N7qGExoVXcavfU74pFordpt1Dt2al8/rcC9vbELa+17hwoduzUuJEMJTGvZmHspwihuHmsKRcI/YNks9n8weKYjh4c/wAAN4QxM9Uhne7IBM0axdiHuP03ikLleqe3+e6GJF/2cOCKJqRpciPkPEZopiQ8RnKn0n4fdQYiRInAg2xPR/wxNzRstMunCifo3FyNCkekGcYaSbxwdwkQuze55Q6q8fHPIIyBoi49uLHKnKidzEirKRDZvlnrYJuPnNuL1JrWpqcmopHN7N6o35T/AIosMvteo39f96MKlMtM6SRnrdRP0kA6mjdRufp/47vjGNsLd8z5R0fWiUG2yeHybjb+tGUYPIcjDtJ8mTb6RJmo4uHSdqA8Ld+jMAAHcNSnr1xGpONXb8nzIvOkZFOaOCTRO5fwcE2zzqCIh7qjQO0esYzlwsmn8njpiY2HIu8SBxYZX004HWA641IaDnUUxIVTCGQu4MEw6oBYj0FYA6sNAWjwrQ0EUGMaCCPEYAx4SKaBlCwDxCFURhri9sLkGEAuKqceIvDMTQKZ4AHR1ISMePCaCjykVYTYpdxILt9kOkUuTjx0YYIbU+cgxTQN7D5OEDKwGY4BZOEzvfm4ZLLQhi9sK5WBJorRKMjxBtTxJNFYIhgT6Tfk4j37GJOXvU/RqQqsmm4TPhxq1kZ3cXYozwmH6SI44RY5vL4gFC89OOVqx1KeSEQN+/BABQYAfSQpBADwFUi0WAFv+lEvTcX7mMQprpa7xAIrgF5PEiTsw9TZzxo8U2MJYihjcKAYK168s6RYk+4+oNiHWrytp/ZgY3fFmdWqbytudw4UuXNqMysfOMSz7JwmpfvtUzG8ShURDgNa1rxrGAaftPqiijiycjeXLl9NZQpuqoCA9YCGVNwhHLh32NXKxereeV84TmDuV2bT5JKiesGUC/Wu1cCggGVcxHfTIaxzNbpBvNHji2EnZt27d6odZw3bloRFQwiY5ihmIEERqO+giI8YpCczxFPr+121/PVFrs/OMNTDU2yHLdNezvAO8B790d0I4HPU7tyMkc/UZuCKJqHJF1nzVvNE/wBIG+3i/rX1/X8ePaMUy1MgTkbhJ4z25e72kTF6B95kzdQhnTgIB2Q6staFRv8AJ1P1c+yYudDBuoAbqUjQxsKOCYn591IK2c6upynMiRmstTbqEcM/1c5bxfZ9mI1YmJAOwq8WxPRw3TXw04JdUT+cg6Yp/OQriHSS3J4kT8uXTcJ4eJ0R/nEIRtiJ8nCrJXU1CRUJBYdKK4d9OEmSuIpArkxFDqevDZIuGp9qKJsTd9RNM+Jt7XSgrKZ4d9NSCGPiN4gXJ1E3GJCuMl11eU+vAoKcpykMkF1FPSc+JBFD6SC4mrD0Uk1E/bJBAMomnhqKQmYqnzcEN6P24pCFSgonynQhyV2niQkA/J4jznUTUh3AmnBE1E9Y6cRb6Ci6Uw/SfxQm4X1iGOwCbnDhRB5ykR5oWbpRBXocTJlrCesJ/wAMVa0UvUmEnes/njp3kfrlzD30EPGLo2BRv6Tb+tEVM2uG4xE09g+0XZjzNXQUe9HfQq5RxZhwGxE/zxz+6njWDpNlFFMOJF7LsOaO0+YQiym1dyKACIhThT8I6q8m7yHrUaUFG9pLaJqySzmGC11SqbhwA7r1QoimIZgYamNuKGVRxvjE0sYhoh0FW80yTwkrsfJ8VEihCunShhIg1AR6RgARMYQzAoBUcgEQ3h9NNBnkv6N/J/lZHjxmlM7SnLeWWcUE+7piAjcKA5gQu0OVRCNBs3IrF6K5GlZvR/K2jJukUeWTRwxOI84SAGZRHiYamNXfSoDGv5ko4v4nM51387+usZzn2hGG5JTm0DyYKHxHGxdulKUoABA4ABQ2QAOAAFOvOoxXnL39pDdw9w+UiBmM3w76nQzjO90a8D17M09vDimWgtWzl7dVRRTmFExrxqAUA3iJhyKAdsQNsNILORtzqOHFzfdu5icQ4FLxH7owa1NsphahQ+sODosiG2W5TZG6jHHpdw5BwAM687liden0zq7lgttpQmE8TVZ2fcHbkOUUzPruZgEMwTA1QKAh0hoPVlQYwaZMHDN4fWFDnvmE2IY1ROA8RMOYj11rXjWLE8tAoopqbO5cJQpjFzvZ5/HOsKFb64mTETv/ANoWv3wqeowZ6FTQqULIqjcnKEjY5fZqy84k6XyNK+dPZUT59+nuAQHrCKghZyTqJnUmCmETomLkOXWHGK4aevJe4OnJ5g4SSvbO1+AZeMehCeayPFq6d0XZklNLHvG80PL5Xfd3zcnuAaca9VIvll9F7NwzInPGfKn6RVB+8BCKBJrXTiVvCPP1g/NMVbp141/GNqstbOXzCTpPHCiKSt26ojiVEghwqOdB316sooiGMXdkO60R2bbtzqYaytwo8njGAC5bwoNRHvit2DkybyaKyeYKHOkdP0eYDQBAMx64np1pfZt3h27eXndkz2iqAAFHx+FIgpRb6aJvDqN7Pk+ULBtKJiQc+AmoF7POAdoyZfldEVn8QijdNUhMi4eIahu2tYo+lOxMrk7NJ5J5Wclww4yhTCNA7aj3RpE1tk3kcn86TRPC2Q5P1jjwCsZpaXS8pNGarNOVpEvp3TGWNXuEMogucIxRk4G5T7UOUjYnJ9PIuznmO7IMx7ggzWXTCcTBvL5fL1XbtwpdTRRLU6oiO4oZU7xyCOwPJ98llOT3LWW4TaKu0TAZMpi30GVArQAHJVXt3Blu4pswsUHQZ5N9oJ44b2otJLzkbty60ixNkcxAARBVWtLhQHMAEaiIB10jodaTN1G+r+pzeqnCnZF4m8yZps/M8jT1dkShlPXcD6yg02hDq3B4RWnCqaaZ8SMp9xokUSaS1Rne9SMJ8oDk28kU9dw7L7yIjx7h3R0NaCYN1E4558oA2JL5P/2pf4pF/l8ImPJcu1XMeKaDAeG4Gw90GKeOs5ri4G6oMUmJykICaLJZNgzePCecHBEkibRsTLLq4QEjuy8gtBNHH9Fpqk9ZQuwBR7RjRlJJL7Lt9YtRaRVwrdC6iVQamH2Qrtdu6IyYaS5fK2fm+zbcl8hRKVYxaE8A4h2jnGfPpvMJo41iYPFVT+sYwj7qjkELcaJu0dpVJophp3G7RI11FEuY7szGHrivnXw4KgXWHGHiHJDueSKYS/C+RnuONkpt2fVDEavoLeydRR6457tKhbu4bhvhGrJtk3DjXE25L927euhWnVXfGV6K7DOJG386OHHyhwW6ZMvQJvpkGf4Rr0uOm3T+vzeIxzOp32OlQ7boyK2mi2eWgtQ4mDx4kqxOYCoplqAlS6u/jv3xdbPWCsWook3Tl7ch0qbN4a1LSg99c4iNI1r5xI3mpy9NI5zbRjXuZTgJQzAe0RGKDJbfWsk6irhNRLFcbV5ROo17KiAgHdGqWRk+TpY8vl8vTxMS4Qhfz/OEULR2f+bmDdU/qlWC/wBoCG/wGMysNaG0lsHnmucKH1Q6YlUURTEg1yyrUQAaD3jEm88n+XqTQ7xvOHBEltrhUtOIcREeNRpGUaeEshuZGaYraS/zeeVt3B77iuHdNmXKm8N0c8uyKKKHUUUv7X57Y0LSpY5vYt4k3bzBVwdwUTGKoUKlAB31DhXhTLrGM/Ajhwphppnv/Vje5kNSl+b9f81iUk1mZxPHBGcrZ3zn6Rsg7eHwjUdFmiVvaD5ZPE+YYLqN2gE7Tm39wBl1xvcssvK5GzKzlbNJK4baMXpD1xLmOMDBpBoBcJuEv0gcEOfI2CnmBR7R4xtlnLGSuzbfDZs0ietdKET6CCbdTlIOdZPE5OMm5G8bDdVP6OG5Tw7PviOcL4nJpwWFcBwriRFgfDcQ+UMmmmdRSIbXU1FIpRyC56YWgbt1Dt0+eT0nsjCDSY65DAJczcOFVFOecwm2jZZjXd+MPGSCbdQiacIGTLJr85Cb2H9/DThIiGJymH+Qh2CwwaF+k/P+HWPCKLbe3ijjFkcjcXG/o1nCeQq9ZSj6vAR4wnbm3Kbi/I7PqclzXDpM1L/sE7OAjWo8KhWKMQn5/O/viWCQciMPEUsSE0wiXbpt2bPXHlwnqlNvP3d3XEmgVdRvJ2+Ip6U/oy9vXTsinvXajhQ6im3f9b88IfzV8pMHGsKKH9XnZU4UDhEQ4PAKw1cq4af1Iz60SOsOIuztX5OeK4u0xFMT+9DTxFYoU6R1dP68QYDh+vFktsZNNwkn+zH7+MUJxMHmJyfMjaBmywt3rhP0akWOVWymje431w50vVNmHdxp4UihsZliKYbjY9qJhE/KRTEjqazFtG8wsHLG8jlfm9IifKJ3s1Vc75xEd4iIb+ARDsLRs5hNHErxCaw32cG9n41zp2hWG+j5DDsnLMTptwU/e2vxiYaS6Vt5g7mDNmkR6rQqzgqfKGoGRa7928IxyuaRHJyxPWKsU4tZOCN+ZL0qKOlt10NwFAeImrTLcFYj5NJ3k8mCUvl6d86pru0XIocTD2B8Y6FstIGdm5WlL2aZNjaUUu+lPxN151yrujCpUOhQyJFi0by9mkzbtyN0kSgmVMu4oBuDv7eMOijBI9fjmbNUhUhoZTmWt5xK3EreJ30nCYpm9moZD4DQe6sOL/ZA4nfAmDOVZ9IXEjmjuVuPStFhTN7VNwh1gIZhEYdspG06YbM4iaU8Zp8qQwJuDcTEpsd9Byz4RkQnw466buc7RCqIKYno4MmkpEqoXEhAUsOKJCkCF0iwUpYXRCACclZ8OLcU/wAjinMOhFubnxGZIzZSZo9hAw5WX26Rab/b8YrdlSYcnb+2W9+ETgKRyyfebJbDi92QQ0J4vbHsftCEigajBTDBcTugpxh3GGAawMJlCBEeIxIBimgYSAaQaLFcPHjDAFGPHgGAWAPHoJFCYIjWCiHGDDvgANEjCwSBNvgl7lIAPG3wmJoVNCSgQAFOeCQYCwWJZLObhNAIJKOFMNNO/f6Jd8W2VWBcOLijxS4T1S7/APCLvJLKs5Wnht2/2uPvj2XM4LFDlNjHjxQiiieET6uf+EXqTWLl8v8ARt9vLaNmMWhCW/s4lmctxIhu43CxDNJSn9HEw3lyacOlwTl/6xyX9psD25DQd/GIR7aJP0bfbgQE0c7dvEc8tEmn6NOKrMZyopfxHBCE9o1AioTa3zNveTZqEcH9nmf4xDDIu8wmyinKYlyKlN7ayuXpnw1NbVPzSpmy76xn83tTOJo4PrDi4l0Sp5RCmWUi4R9k3LDNbZTCaX/mifs9/iMV8V1FPSKX/wA8YTqMEOMXYQcTQF7vhETR68EMAxjwkJo8aEzGgAIY8EOeAPuhI0TcADmhqoaFDDCRghoganT/AH4FJNSHAEhYqacMdxiujyZ+hs871YzGdT1SXt3cvb7BDqD7uNO/fGi2kmqcnZquFPV2e+MFnMzUcOFVPXN98XBCewzcu1HCh4Qph8pHjb4SAcSNSQwDSDCblIIX8Y8IxACgKQqjiQigmoophpxZJLKeZrHTjSKyJY3aMlHFyLKzkyaaeJ04dt2Kbf5u5DwDdUaYxIbyGZdXT5PDhgY2GpDxcvKQ3XZuPSQ8PoL4k2yPrDeK/Opk4lbjDxD3D82J6TF5OIq0rFNw4Iop0C3fjX/CFNbDUxuzn8wUT5NSHPniYf7QeGCaGH6P8/4QKpcNOJUAdQcObSzDDw1FL/smzCIRZziKYkJPVIboK89OGin4j4HimHBFHikMTqQS8EJsjkeGWUgxFeUhmU0O0kVFLikUUPTqwBFVIApOTght0ACoHUg4HhuTEThYxoCWKkNT0kOSDhxHCpDlAFMPEgEeU9JDhJODIl/Zw4TJ9JFWAIVH9yFCo/s4WHDTgpjQwayBTDDhFw4+bgF1sNOI5dWAAip8PpwQVoQWUxIQEVIm4rDsx4IXdCOJBBUhDHZf7SH6C0RBDQ6IfD+chp4gTDdyopEmydqRWkXKiakSibrk41TFKOxMvg1hPEisvG2Hf9uJPX1FE4ZPRxOUiJEwf6SIFvCYkhVU8NcTvjLg2HaYYicHQLhuOUhFuPMh0YnKYkaWJ8TrSWaQlJHojJOHDgmLqIGKW8G0pdyKA799Y5Cmk1cTSYHeOFOVVMJjG7R6/wA5RaJlauYTCzbSRqKXG7Tml4GHrHKKSqTDjLiVy/Idt1vnIl2jlT5uK83V/iiUbq4dyNYzZnM06zzyXzyVq2bml8iTst3GKUBFE4ZgcK9Q59oBTjFPmkseWbmisrmiZCOG/q1uHAeactd4Gzp1UGEpXNVG7gmHsf8AEEXeZJM7cSNLE/1xL0x1c30ye8Uh7a1EM8t3GNvLcx8RlZ6bt3Dfze86ZRKU3bwgXkuUZuDt1Ez38rvt1DIQ/PCKUydqM1Cc8m0JTF9UQyEB6hAchCNGSO4tJIyKM1MWYMuajxWTDeUOoeIDFWFchDNYIo2hsFoE8TlNjd2cRAahwoIUEB3DEmm5TU9Hc/eiLFAAbV0/bgiS/wBJz4XFDEhouyUwzqN9uHHtJuOiuMSCKKRAunzhuoTn/V3ZdfdCSc2UxIHMaRN+dvm4RF0mopEQs5xIBFfDhXCxa22Hh4nThZJ7iREs3rfDw+nChj4anJqRSJe5YknGGnylyG6YYinKQwTdfSQ/bqpqQ2KwKhlE1MNSHBEsROCOU/nIWbOMNOGO2w0MknhnhsBIkRIntwgknDuK5HKExIXSMpsJw7TQ5Q8LnZ6wn7ZNq9CHjIURVTw+U24fy6QzC1DxKz8rlar127NdTRRLfPTfe7ADiYaBSucWzRNoNtxpYmhG8nZnSl5FMNZ4Yo3O0pN14QDqqAcRCO4tG2iawehOT6vJ26UwnB6a0+WMCvKBxvUocQ3AAABA4BUKhxaivC2J1UKbe5jugTyKrJ2LeE0gaUFCPZq4KRZuxNQUkaAWgplNkYRu1BQ4CAbyhwHoebz5PDIzZpkSaJVw0UciF4AI+sIhkJhz6gCI6Zzhw4UOoopfv7RjG3miDcu48vI78Byu7xOUUUiIeTHDho+micU60Nqm8vbquFHBCESKJlDGNQCAG8TCO4A4jwifEuKciYm88TbpnUxIxm3+mBnL1FZezUI7ek2jFKpQiXViGDMMtxQzHjSKPbjTK4nl9nZtRYjTO8+NsCr2JgPAfWpmHDjGSGdYih/rCYxt96u8e0RHOogIxzTqfR6Om0f/APIWeaWhcTR4d48cYrg/Su0AoeqUAyKAdURa6akw+T+v6sMkEVFFMToRY5eVNNOMGz0VDF4xGUvkibe5EkmVNOBWWTTTxFPtRVJnaxunybdTFPeu3S9HvggnItyxJqcOeTOnic8t29CVnLEKPFMSaJ4SR/W559w5dg13xV3Dtw8USbqfOmCNbRl7dvZ8jNS/cST9bbNxyHx90enRVkeFrqnVqEqVhYeTpnU1doS4XavGARN/zjPbZzSz7hT+g5eRIl7aUKbnUDdSLIyZ2TlaaTyaKHVScG2VFi3yZbw7KdoxJOnmjtRmfWPN/AxbuQF6h66x0HE0UGxcicTyYET6CVFDXssq/HdHREuYM8MmI3JsbPCn+HfHNk7fytnMMSy7xwQnSUvfAPZGF5Lb21Ereaw3mhzlOUbyaxROQwfnKJYk8Tc7bvrPs2f9MN0jk6KahQ2h6wH8Yy+z2j7/ADiTRVvZdS4chrxUzFGhCDxMbKgBWg9g04xO2LsXpA08TRuzTbqt5YkpdWeFTG4URDIiZMxOoI5UCoFrUaR2vYPRZY/Q3I0pe3ZpKvSekTNygFU3iZY3TUAeiA0KI51oARm3sNyyKLoT8nOzejOVknk85WYOEwMo4MmBFFq9BMpq4aYbuswe8dFm85UcJkbt0yN2iRRKiimahCh/PthGbTxxMHB1HChz+0beb89mXUEV1/M00/nIzuXFB3r5NP5yKdPLRpt0z8pDG09rmcrbncOHBCXC+tzfw7IzM89cTx5ifNc4sG8mXMsYvXk4UxFFLiX96M10+kTTk8kU/wCvKF/+Ab+QxpMtDDTisaSrIuLYStozbuCJHbuMa8pWlBIYuVAz52cFsZCn4HOV3thw0aOHCmG3bnVP6pS1haYSl5K5geXvE7jgnR9bfuHiFM4uVjpizkbc7hwzOdU5eTLd49nERjouctiqFlEw1jV9TVvn6N374ery3zX8nUUIc928a7uL2RqcmsvPLSKHcN25GhD7RlFMvAvbErabQim3kbhxK1HDh6QoGLeMFDCHAC0yAeuu+C4mYaIqb4RUXhxMUlJeodu8TOksQwlMmbIS9Ve+IFy95SKEaFYmzLicOEnil/CIbZL6w/yiX0oTV5L3ksU1e+dJQFDFuiBNmlK066RI2NtXZ+z9i2iijhI7vBAxkymCpTjQaCHwipWntw8tZhJqJpNyELslLQRNnxH/AAhWZexaJDae3lsHiTOTt/N6R9pZRExhEuY8RyABjVkpS8k8r1i1FpL5CF2jF2L1OAjXMaU3Ri9jbcTCy7NVuzbpcqXnGLmHjDpWY2gto8IzUcHcHV2Spl3V7uwN4wsIg2yWnltpG4nBG7NuTVyqAa8bM5xAd4iPCNQmEmk9qJXq7xMnNIoisUoAdLKoCFA2g6wzjLXOg61Cfyhu3I4JleKU2deO/h2xMC10iaP5Yk8cKJO2iXORWNmQnUUeiHYAiMbU3GPJk1KT2LJZK2Kdg5olZOeMyEIdTk3hTUJQw0AwgIVz7Ry8I1pW08rZs9ccPEsH1imAb3ujnh5MXmkyXtE2dm1SO0lBvGNmncpwNvEM657qRqejvRVqbNLzw4O4ucphmNsEHs7oxc1c36c4x3JG09lpXpMTb/0eTCIa8VwbnlD2R7e2IZLRlJ7LvNXbsybZQ2r1c+sa8RjXm6bdm3Im3T5heb+d0Mlmibj5Qont9GIbBLcrlmJMozUOpzCK7JvwGLKKeHAJGw4Tcq8meIKsIqHhAhOUhQpeThq+ecnhp/aNAMB47xOTThmJoSDEUgHJtTTxFP3YAaGU3X+T4frxBkPh34lFSa4pCbhsmmn/AMMUiSCx1E3EWGVkxE9YiJTk7h4pidA5rsWdBsmzbkT9QsLxAA5+Z6v90OsewIzi31vNcv2fkalxpzXCxTem9ko8ChxEN8EtxbRRTFk8nU5LmrLF6Xsl6qDvHjFFTSguVEFJOHaScESJEvLmOJ8ocbCRNq9+euM2yrB2rVNun5wcJkuc3a6URcxeuJo89HsdH2QhWZPlJgoRNP0RPRl9XtH+ULs2abdPEjNzZaRAOmbhup7EQMwc4cX9yZPD5ROKfO5ezeex9WBTZVkVxM+sfUgi6f8Adh+Rqm3b4acV60Ezw/kbf0p/4A7e0Y0iJoo9rUtcmh009siRQL4jvipuZSomp+rn/dHaz4de8I1GRWceTyYJN27c6pzmApdkRHuoGZhHcEdMSPRNZex8jZedJOlMJ7iawXEzAitBApKbhAojUw7q5cKxunY5mji19ottw3kbieOLLzBJo3TBYyhk6XSCNLwhWoAG8ahkGcQ0sdqKMzqdMlfgFQjrPTrblvZux7uTpuCKvZmU7cxrwVOocogYabrpSju6wjlOTMk01G7NPbxVk0/eYAgvlEVjqqQMdTkbJunsXGqBfcQK1z68t0RdkrO2oZvHCc0mBHuKsJW6aafATDQRHIb3hQA64sLbk+TU2CE/hAKB8I1jRzY7V0/0gmDflTl+TlN0A4nEOseEc0qljppwUid0f2Pb2blesONuYOqGWN6gcCB3bxHjFuKEIAdPDImn+fGBA8ccpZHWKmGC3ggojBQPAwFgNHhPCZvRwUhoSAbzqXt5xL1Ze45ipRL9UaZG8I5wnsvUl80cM3CdxVuoKZi7s+Ah2CAgIdkdKnUjH9LErw5wjNE0/wBYRum7yVzH4eARtS5sZVEZ4QkeMVOHhEE1PYhIzdROOk5xrghDhAsGKWDFCACQbDFplg4jfDirtOjFolo8nEPkuKNRkB8OVt/7Ml33AMSWL2xDSBTEl6XsFu+7KJMRjkkt2biplYJfGERPBb4xIx3fjwqJw2E8ABuqAB8CkBDUFIMRaHcBxHgNBTHggn6oogcCPEY8oaE7vbBTHgKQOIMCB4QOMeKMAWHBjQWEi74UA2HAMA0ENvg0FNvgALf7fjBDGg0JHhMATQnBoTEawn3CsNmrD9nEugzTTTxFIbOps3Zp9CIN5aVRTk0+ZHq4nEWVaYN2cEa2/eSdTWJO3bkdk9G4WRKqKQgNQMQpgElQ3gJimDqAIoDucN299Rw8IT6xqfmsVCeaQfm5Wnf6OIb8OyGliSzQrQ2yeTR44mk8mh3DhUwqKLLGCpxHeOQAFcqUDIAyCgZRR5tpAbp305fyv1i5RRn84eTDlHChz+z6vhDAVYtASk0n00mih8R4e4fo7g90RoKwQFILf7IZEhQx8SEhHhBcTugh1ICUKQmYYC8MJ34Cg5jQWAxO6CipAAF4IBT8YAVITOMABKjBIUMMJVCAAtztgolg4kgpt0BLAKWBOaBE/VDZ6thtzqeoUTe4IBGX6S7RKPHHm9upsNzcpdpQwj+d0ZipyikTlo3SjhwdRTpmE3x/lEGbfGyJE1TQdFFRSE/SKRZLPMdYbnhsCuqcnBm7fWFCJp7Z4eP5ao3eavE3KGCcvTIopz4EtxXAYStNmnidP2olGyqcN1lsSCAVRONYElgezJuo3J6/rQUXPJ8nz/WiMl7NSYOOTT5kXaS2aT9GnfVV53NqJQp1Bw7YZlIgpYxePHHKJ7BPZiRnaert8NONqlGiZOzcjStRahM6SRExUUZmptAbmVHfe6wjI7buGbhwdwzbkSJ9GWtC790aIzRDyg3zcenLbkyQ3lS/KRKzJPWG8OwyvpNYQe8mmeJxqgp6NROK5aNbDUOnEy8SoFdfKQ3TN85BjcopCqDbEjKBsCKGIniQgVJSJRNvycCVhCYDdkz1hTDiwiimm3w4aMy6nyn5r1wYznk8T14shsKsq39Hz4a15SEll01FIMkfEiWwiKHGEw3wocOTgpQxInuALfxFIfIqJ4eGnDISYcPGhYuADqBKeDGLhpkhA6ifzcaAKHcQQV8T0cNjHhRPlIAsEXWUhCHJk4AreABlhQmJIkDNoRcIxADE2+AEkKmTgsJhiEIOH9f8YXAU1PSQkXdAgbDiVIpDtM3zcOW5sP0nMhkReHLccSNshj7E74ORHEhJOHAGgMp+rEW7bc/OI7Dw/SRLOlOUhgp+MZvyNYhmxeU/PdEgQvJniORNEkiXk40FMbmLEa7SiXOWGTxH5yJmiY8kWBIcN3UMx9JApGjKLNbE2gf9pE7I5w4l7wjhuoclw166Wm/+f5CKu2WTiRZuk46oMyaLVaxi3nDc9pJe3Ik4/ryJcrw/SFCuWW8MqjnDOyc/eSt4lyly+YDXvV/IRJWXmOruOU5h9kxTZgYB3gIdQhUIibRyjzPND6un8icVWaqXqgZPKoD1CUchDgFIpdruZtEtbuRt3H+lEjTPhODCaYJlMIgRU1KKFDgAiFDAGQCICABURiElM01fk1IlrN2kTl99NxyqSpcNRM2ZDh2/dEJaezziz7zXG/Kyp2a81WvCIlAMsM9eIDuHjkPCCQIuTJdNwnyam3d6UKD+57UZ+0n6jfk4mm1rG/o3H1oeSE4Yk88ZN5gnhuE7/qmLvL/h2boilrNpp+jUv7rv53Q9RfYiesJ8qT+7WFk1/nE9j2eEJ4MnuIpWRKJt8SItVuonF0OfWE8OIt80Tw4Lf6SitJLYakSaLzEiOdJYcC3N2xNwJwiuJD9J0mnEKzUxOTiTTKnFATKC2sJw3VcfR9CGYK/N9CCENykGQmSrVXET5SDkBTEPDFNWLFYex9qNIE4JJ7JytV2rliKFqCTcB3CoeggUB4cR4AMJ1FHkiMcmJNwTU5NNM51T7KZS1ETDwAAABERHsAR7I6W0HeSlNJ5hWo0iJ+b5ZsGK1NUDn4hiUzAepMtRHiPCNS0NeTPY/Rm3b2gtRcms9w9m9uSEd90ByIHaG0Id4xqEznyjj5wlwmyXDLcAhOooBu++OCrqZejvp0vsXIeT2bl/mezbMjJoQt26UoAdWnrUqABTcUtA665jEG7mGIpiQ0cu8SIt2+w7/KRxf+UjqSUeBdy9w78QUym2H85EfM56m3v8pGHaWtNSdm2bhvK0/OEzJS63KtQiVRu3jm3hStRAoXhAN2VInHLxLTLpb3SfJ7LszvJhMCJJXRumu1OqfgBChmYfAADiMcq2w0i2k0oTjV1HCrSSJGDDYlpytM76pgqJxEeADdDLKoViAfzWeWgcHnFoJgd29V9IYxQAhA4ETJuIUOABmPEYkZU3TZJ4nrljmqT9Hq6bT27xZ+tq7fV0+gXow0lrRRT9Y+zDgjBR4p9qJQqOrp4fqFu+7KOc9GJ5AqafJw8RVw4jjKQsiaEyhxM26bxmq3xDkOqW7s7y91QHhEMxsbK2fKauUivSUvCN4ffT3RPAKYQksrBFv0K0OZFZnjXzW4SeN1CXL3NN0ThmFOyLS8t6zeSdJu3TORwcoFUvFpcoGdO+KfaB1iOCN9jY2vGEmcvcOP1duc/1Y9ajfHc+a1LXUdjaLDNGc4suRu4TxUjmOUxTd+e7d3hn2xntu7L+Y5h8nU+Tq1MmW9US57s86d4w8sTbL9F1Ds5o3VOkf1S5lHu6ob21tH+kk0Sbs26p76gFRTKUwnETBQAAoVERHgHXGrZgVDC/9WY3Y33QB5MVoNKDhvNJ5L1WkkyUKmY2Go6IA1qIiACkkHE4jUdwcBHQ/J68kVR5cthpMbpJN25iKFarFvkRHeGIGQKKDlRMNwgAiOYR1JMJ1L5WzPI7PtztGhPSXqCosIBQBVpkIhwANkoUAMwjOcgxEZWxsvo3k5LP2TZpJHSTwTOES3AIQRqYqJR5hR4mHbNnWgUAa69mSjhQ6iih/wDCG7199Ip9o0V2ZzfDv8pGDlkaKI4mU1w04oc+tThqau321jxVdI+lJnZtmfWFL6p9lFFM22qIcA4AHWI5U3RznMLdWsnDxWaecHDe+bZTRUECEANwAHSHtGHThkF8TUtJMgtBPPlnnguqJUMo1NsXxAQEM60MIUrQQAMt0PbMByaXJ3N3Vs5dkZ/ZRpOLaODs5pPFT6une5ZTKojSNDssnhpkixXyLqz/ABhe+mmpyn+H5yhu3HkyRHWgmbeVt9YcX+dhlKXeYR4eMQUQk9ZWbk6jueKM76vslFQTCPApcwCvZGcsJt+klqEtcUbskkjXkyqUACAXdvDf2DWNOYtnlpP6mq3SPs3lKAJu4Aiq2o0JTRNQ7yVuEjpELeuqGHEMPEAjaBm0adJ7a2Tl7huzcThuRVUoXdoKGEe3cETVsrWpyORqzDDv3KFu3gAN4bh7AqMczSux00mmtt2+2q0KJjImqG7fTthpaOaWo836nNHj3VD0ulWMIhUMqVijJkfb+1je1FoHE0TTwiHKCZU8gyKFK5AFa9Y5xTjkUh055RSDpJ/ORqiRRiXk/dFgZpJt09YcbZz80vqxHsEPnIkBGkMByi4xFCepGg6MZlJ2dpGSjx4RpcqYpjbjezXgAhWojnlGVruVPRpxNWdYzCaTBuzbp31VTXSl3XuwR6ozZSO2mQt1GZFMQlw5b14tBAwDxCnCIO0tnE7YM/N+3qhFAxLpczgHAOwd2WcRui/R/MJGzIpMHh9tMLqJVBEhQDrrvHtjTCIJpp4af8MZNmke2VymSWz7OVs9Xl7chCc26Xq6uvL3xZGCbxNPDTUuE9XL76V+MPmctTT/AHoXMTDUiTadRziAi0w/Sc+CrBCbl3EavMIDMUVNCFMSARWxIbvXicvT9vO6WAAz11q/yfp9KIofSe3CYuFHCmJ65oMI6v8AXgKQuKzeXp6w42zn5sQThZR5Cr1bWFCKKdHmw2O6TTTOmnARIDHw4IVbWFOU5sIU5OsC1LFiJZGZt2bc+J+aRnNttITx4orJ5Wpgpc1Qxd5+z/lB7c2l1f8Aotmp8oP6RQvQDq7BEIohCcz2C3ese8YiQ0GJifnf41h0kWCpoxJS1hrChPUjNsYrLpfrHKKczpQnMphrCmpt1Pk/N+t2waazH+ps9hLmmN6whCDFryeIpGbZokHZtcNTEUh2ut+5BFj8nEQ8e/NwkaBn736OIFwpiQuupEVMnqbNudT7P1uyHiS+3uGE7macvb+uqrslLxr190VRuycTBxye2qrzvz+O7rhZ4uo4U1hxzzmApS8c9wUjcdCGi5NNMlrLSMyYRP1dFSggc4ZjX2A3mHiOQRsjGbyLDop0fs7DyslqJ43P5zVTvMylLUUiCHPu+ubcTIaBUR4Q4ttapOz8vdzRwpcd6uKhilzBukWtQARyAd9Kb6j2Q+nlsm7iYHeJqHVIkbk73TPuv06x3AHAADrh5ZmyKbxmrMLUN0nSszKJVG6yYHAqQ8KDxEPhSJqVFEdKnKRwXbO1swthaBWaPL+Cfk26PqJ1rXvEcxgLKIaxaSVN/XfIfA4CPwAY62tr5Jtg7QX3Fk1P0acc4qaKYHbV48mFBLXrKNeuM7sp5LtuJPbyWKTTUjyposKyjxNbgBRpdIIVAR3b4FWWOxq6W5smj+yak4cedJgn8kSNeu/SnqI0y6O4Y19MuGnh/Z2d3/KI+XNW8vbpM2adxJIoFKXu/P3w8E8cjeRsoC0ACsJX+yBKMItDgDwEJQGLAMXE8GBSG18YJe7IBjgTxVtIMnUnEjVUZp33DflC9Zg6RfdnFgMeAMeCD7hSObiuFFFD9CHhFvm1I0G1mjhN44PMJHcSVPtGRLkQw+z1V49cZ0qV4zUOzeNzkVIa6YpijwjqhPI5ZxxHApJqejjwN4QJDgq6kWQOEt5InWC2H6SIAi2JciWa/jACNJsy8xJeTD6Bom8WK1ZY+HLyfneMToKRwy8zqgOANHjGhAqseOaGWKgbqgANCRFYMZSIExW92QIKQ3xO6BvxYhyVeD38SGeIMGKpABIlUw/qR46kNQVhIVYCUOhPAlNDQF4WItEsodlNHgHiEJgpAFVigFT8nBajA4mJCcAAnNCYinugx4ROMSwPCaCl3QWPQgKBMZ6zl/KOHH2b2fuipTi26iiZ02adz9p/IOEUcztwop8oUOc/tf4x4VY9s8247cPnDxQ6jhS/fN0s4Qv9kJiPCPXuyAQYxoKJoTEeIwW8MAB73ZBTDBDDAF/CAARHhBCjHhGsevDATYA8AJ/o4AxoSE+HANB7/b8YLUILexIAQrAMEwQQ8CG+ExNAAAmgIAwwWAA5hgkAY0CPJwAGAsR09Nhyt2p6iKn90YfX+34wwm3KS9wn9KmcvvAQgTFY5/nHpD/nhEUAcnnE1Mw5Q/sbPuyiIU9FHREza3uIXuyLzZLDUbn5kUoiWJE1IVHDdSATLC+bt9YxMOGSp4dODQLVprFxPD58apGK5GKIKKejidYSXE5R5z/ViQZyluzuev7XR7t0SKCCiihE2ad85+iXO9AS5MmrI2TeWgmDSTy9MhDqqAneu5JAI5nHKuUdZSGwdh9E8j88TTCO7SKF54oUL5hpzCdQCO8KU48Yqmgywzyzbc84nDdIirgoGTvGKN0BzyABEQrxqMVryh7dKOJ4lZ9nhYTRMimJeGpjmAQEKANN3ZXjXOMsnOVkaOOMdyE0w6TZhbBx5vl+K3l5TXjJmMG2frEQzNThWMXmyCmGeLOV7rCeH/ehg5YqKJnjs6duDnT3KUwV1dxynrRbERTcJ4cVGZIqN3HqRLSV/wDSQi/LdFpRkybdukprhDnPtXfU7M+MUi3NnnGIk8bp3yHqVS70Ryz8fwi1mUUUTJhqQqi4TUTw3G3/AC4hDtktiY9rMhI1w/SQ4BRNOLBaiz+pqHcN0z6ufmmy2ewd0U9VRROOfx2ZpnfxJUqicOW66fo4rgOVIURc8cSHc0s/ZYn2Gnc9SGD1bDuJwKTzETw1IbOj/NxGYrBDQdM378EKWAD0hIkEPUyqKekhVIkIpmUhdAMONErDuFcF5SFmQQKmGopCqPJwyL3Z5wdT0cNb2HDt2pycMw5SLGeAYVIH0cJ0GPFVw4lAOCEUhch/pIbnccnDYyqikUBJCKakN3CENU1cNTpw5MviJxADQxYbiTDhY54bqGhMsIJoC92R4Q4wJDRDWIB0yw9bGw4ZAfrhUh4pMCXRDhC5+TiPRcQJ3UaXJsEdnhoJ0+ELKjiQidOI9lBFFMP0cSDZxiJxErBDhuaLRLJATQ2en5OHV3Ehu5S5OGQmQqvJwiA0hR0EIEjnOiPcOkjRINt8RpTQuirFQnYmSLMyX5nKRepWhL7USdWy7xTCP6ZutxSVAMqV3gIVKIcQGMvQd4cTEvmajf5y5tXo6IT2MWtxk6bzCTzBWXzBudJw3NdUKbsGniA0qA8QzDfFmks7TeM1ZPNE8Vo4+b359YdQhvAQzyhaatf0sZpOGaeLM2id0pb2bhMOhnxAQqAjuDKKYkph3FE+nTsHPdlvCtByrUKgHXFkCc+YKSeYHbqbRLuIipdoBycDdVeA8d1eERablTEJF8SQZ2kl/mN4pcVPtN1rtRSUpv6hDgIcQHsigvGTyVzBVnME8Jw3NdMne5vdlmA7wEKBQQjCalHc1hY0mxVmJ5NFCam3VOS7tbORg+6LtN9GtoJez86eb3GETncmNCh4APv3Qz0FaT28vcJSOaXLnNRUugAlCvNEd1e2kdpWXmEveMyKc8hy3frAIdn3RHVcS3TOFkVNXUw3mwaF1HCeGRupcOQ/NMX8Y620iaALH2sZzCYWfb+b5qdPkSpmKDe+FaCJabImEaCICABkNI5Incgnll5gdvNJeqlcMKZiqFpdOUaGAe4eIBQY0hWUjOULcERNZdiconzCRFFaxZEHf0afM6MJqME3H6uncOet4u7OL8pXMyvJn1dSJlgtiekiOXYqJ+kgzM6if5pDyxAlluTgERT9Ip9bwDiI7ghSUSuaWgeJSuTy9w7duKFRRRKJznEd2zvDvGgBxEI7C0HeSA3leqWk0mXHbslxRGX3QOgifeAnAclDB1Vuh20jGpqYR2NIU3PYyjQv5NNqNKDhvMJg3cSqRXgMZwomJFHAbxBIBpQBD5wcg4AbfHbtjbD2P0XydKT2Xl6SWF84UoCJjiG0YwjUTCPrCOXAA3RLLOWbNvqcvTIRLm3fWpuruHLhwDhEI5fKfn3x51WtKfs7IUlEePpqoooflOf4/HjEO5cw2cvk04g5lOE008RS5cjLL7NLDp9M00/nLn1oqFoLVN5emriOCEulvbRgAC9o13B2xVtIGk6T2XZncTB5hbI4ZS5nVP6pC8R7a0645rtvpFmFsL6anydlevJtS5gbtUHpDxANwfGNoad1SJ1cEW/SLpseTRRWV2XcHSS+cfbzm6wTAQoAe1x4dcZMZ585t3714xjGrfHrEd9a5139++GJ3cJqKYifJx6NOjGMTidec5XH5TN8QnqRMIkTcJ8nzIq5onZK+xLjdTnkjztdpEu+B7fxus/9uZNgKbdPk+fDNVRT9+F1MRSExJhx4572QjCxTYcICaDiaBIMg5nCiaeJiRGtZj+kE081s3ByJXtpQpczU4h1B8Ya2hdqfJ5empcxdpQ3AodQj2xoVg7ES9u384J7Z8rxvWHjSOuhQ/VI87U6jJ4Is1mrIyeXt8PV0lfaUTARN11Hh3xY5JY6RyvFcN2e2favGNW7xoFdwQBWmGmTD/NYsFlJPOLSPCS+XtznvmumU4E4ZiAUGnUGY5UrDdSWdjk6ULXuZrbSR/pBOGlm5HIzu5w7NyZU0xC8TrMYAoUoBmI8Az4x0loB8l2R6N2be2FuLjuaqp3kzFyEoD0ECjUSlDcKw5mzoA1CmlWJ0cWf0bt9cmjcjucHLeMmpQQL6uLTfQMwTAd1Lw0CkLzy0DiYODqOHBznP0vgHdQMgAKAAbgjfI43HccT20ijhMjNumRJokUSpolLQiQcbodY5VEREREAz3BFWdvcNP0kNXkww/nIqU/tEm3TPym3ENlJbD2cztNNM6iikYfpT0vt5GmeXy9PW5grzUSmoBA9Y47y9gUER3UoNQj9K+k6aS9vqcvbnIqrzXBvRkDrDPMR3AAZAO+MLbFUeTAmuODqncKcooaoiYR3iOfX4RpTpfZDnsGfzKYTiYKzCYODuFVTbSihcs+ABuKAbgAI0iwQ2HlbcjyaPG6rs5RvIuLtEu6JeTWCsnL2ZPOieKrdvGUUUoBcuABTKIOcS+RuHGryuVpHb9JS7W9TqEd8a2MyZn6+j+aJ4kncYT05rxTNyjvDOg7goIhEzZc3Jkirr2eb+Z9cZt9XVJTau0vB3D1RZLIhyZMTnxL7S4l3QGIS1U2lcjTSmE42EiLEKXk67Ygandu3xMJxQtMgf6J/+MS/uqfyjGPdMu5q1k51J5xJyPJWokch+lxqH3RmGknSm8l8wPK5emQ5CGu4naHEO4euMVltoZxJ76cvmCqRFecUpsvdBH8ycPFMR4pfOfnGjqUDDM3vQ2qm8ZzCaOLh1cQCmN61QvDXtGu6PPZHK7cWfdt26iRHBFFCp7tk4CPCu4YyuwFtf0fbzBupzFS4yd6uahQoAAPdETKrWTyRqKqM5gcmKa8a9nnUREPj7odhXyI2cyN5J3ireYN8JUn8XaHZDNinrCmH9qHs6ncwtA81h44OqrzfDfSFG7bV0/rw/EQumdP5vmQ5w01E4jzDq8T1k5U4tBMG7NvfvqmDml5oVzHwiQI9CUvHjgjdu3vnOa6Uvrf4cY2vRtYbzWmko4TOdwrtGNd51OAdQAO7iMW2x2iJm3T1xwnt/N4lK/hv7I0Szll/N6no/rdWW7r3BQIzc1ItIkJck8Ubt+UuYRQKbZzP2jFlSQw04KiRNPk8ODrrJ4cZmiYkY+HDNZzykKirycRD5bDUh2GKul4iKKKKexCyhsSEznw04ESKLOk2cVxyo4ePMRTbvm533e6HLg+IpykGMu3bpwmykg4KJs08Ppw2dOU02+JiRGPHfKYn8MNSlUeKEUU5hC82HYHsFB0pMFMRNM5Ck9bKFSh83CiqiaaeHB2o/vxRIkp9HEbaifp2flZ9Xua2tsol7abx7AgZ7Pm8rvuFLl/5svrD1f4xmcwePJo8O4eKHvn6PAvZ4RLZSQzoooodwooc5zmvKGN0ocpJQdJviRKM5diXE4hlIJLmKjhQnJwtMXibNM7Nn063jFN8IdTF83lbc7Nv6U5bpjRAopqKekjJlWDtG+sKYinbD8DYcJFFNOGrp0nEI0PPHMQ66sAu6xIZqL4afKRdgbDOF0299RRS5s86KbNH2uKHU5hCc1Ph3+7fC00mikwcYaalxImz9YePhFk0caP5hbicJN007iRDYhljVuEIGZjnHgUoZ9o0DjGsI4oxnLIl9Dei1S2Dwk4nCZ0pekpeKa7tmDgBA9Y1BAvUAiIRrNu7UN2afmOXpkSSSKCeCmbIhC81MOwOPXD+0loJPo/s+lK5XsHImJk73PADBmqYOsRqABkAAIBTIKZ5ZSTuLYTDWHmKk0JyihvWAdxQEa5jx/CKnPFEwhlwWOxchUmDgk8mCfJEoZuUxeeIdKnZ8RjSU1IaNk026ZE007hCFulL6oBuCF8Tujz5vI7oRxiOKhBb/ZCWIMeE8QULCpBxW64a348ZSAJDkFINi9sNQGBv9vxiyYjvFgb/AGQ2IaPCeEyhyJv2keA3VDUFYOCsSA4NBTjAYsFMeAAhjRFzeSSucf6wZkVP9Ibf4Up98SIjWE1AiovHcl9xQ5ro6Twz+a3hCfs1i/jFMfy6YStTDmDNVInrbye8Mo2iEXCSbjk1EyHJ6pigIe4co1jV+yOnkY2gaJdkrykXF3Y6RuL6ibc7dX1kzU+A5RHt7GqN3hFE3F9H2i0PXuiusZ4YyLPZ8mGzJ+eESF/shBuTV0yJp8wkLXxjGRsHA0eFWE7wwEQDQYBrCgKQiX8YNfGAsUvwYFIQEawW/wBvxgHZDkxsSAv9vxhMqnJx4D9cAnYcX+yCmPCJzwW8MWSLlNChTKQ1BTDhUqsADoi0HFaGpVIEpogdh4CsDf7IaYndHhUgE0PLwwQxobAvBtYgJsLXgjyf4QW+nAEPAUcomUxIVT/GG3o4VTVj2zzBaPCbrhMDwAmgAEwwQwQaCGPAB6/2QUxoNBDGgA8J4KCkFE0FAKQAKQSAE0evBAAA749eGPCeETjAAYTQQp4LBKhAAYwwQwwImgt5SAA5DQJzQmQY8Y6cQAJghNZHWOTTiRZSlw85TmE9rq7OusOV5eom3w26dz2jdL/lBkOxgFrZE4lc4cM3iZL5DXi8bwDmAxUF0sNSNytXYxxML7jEJik9beYOACO7ujIpk1w3B2eHcVJ0Y3hMhoiSFw+UiYkgVUhkq2U+jPDhobV/R3/3RjVMzZOVxOTiel7dNmn7d2K7LhxHBFFIsSZXCnJppxrcyxxFTraxGuaALDs7QTA88mlxVo0UAqaZvnVN9BD1Q6x3+EZF5tefOJnJf/PCN38nYnm9nMHimwc6wF5w7VAyoG4KBlUMxjKrVcUEIXZtVrZ0zsnZt3MMMhNXRG6VPIC5ZeADSOPJjM3k8misweKX1VTYhjd+4PAMo3PTzaFTzO3k6an62b94A3h290YSxRU+ciNP9iqy3HKCMSaCWJyf2YbFxNjk9iFVl8NviR6V7nNIgLUyPDT1j87xipEOo3U5OL6pNdYTw8Mhz9G9u90VSbMsNTWE04zmjSnNLZj6VzPmJqRKnT5iif1opqTjDUial04UxMNToQlMtr/SP3LtNRM7eYN75D1LzeAh198Z1aGT+b1MRO+dueuGbw3DGiukW8wTw9u/60RUzlWIzOzUuHIf1uvgIdUTUWXBCeLMxMEHSSxIWfs1G7w7fD5hoUbJxys6/KIQo4cKmPicp+TDCCwYcPWqPJ4ikCZD7QpDQomTEjxCYikSCaCacapYkjchYXK0UhQSpwoYeT5OGJMIPJwmZSAxefCF/tgBDlY8JFgpt0GAkAzxz8nh9OEwJ1wuCMKpoxVgG0KlJycGOVODgTEhktjchuUg4jxGDHSg5ypp+jhWKiMVU4QEOAw6PDJb0kSVcNeCEhJ9HHjGhVIeTiJjCFg5fShADvgIkByiaDX+yGwGgxTRqA6E6cILLwcySkNVS4cALuCKjDhkb6SGhjKQqhBcU1sTpN0FWLBGuIpDgU8T0kWYFYdl5Q8NDjEtNEMNSIsSxzNYs6oMOUYVSGEACDkPElMeEPD9E3JxEENykPkVo3g9jNos8gmbhm4JhqHJ0bxTUh7bmSYbclrJe3+Tu1BM6KXck4MNTG+qYR9+e8Yr7FWL3ZWcpqJnk8wuOGT0uCsmpuMA19w9Q8BpG6Zg+1lAYv8ADUJz/s9H8jE7OZMnbCVkeM9qatE7pS7hWIAZpmHdWmZR4CAhlXONtbZ5xZOcampttFS4jNxwVS7faLWhvAeMek021dQmGpc3e+sO+XJbat2lVauFJe4xNoipDCXjUogOYDuEBAd/UMdd+T1pS8+SvU3Dy+4b7Km/7I9Qj1iGUc/2vs5+kjf9IJG3uO7vypunvPl6Uobq0yMHEcwrviqWOtVMLHzgk0l6h9g11QvA4BkICGWYfCOWpA0hM+nUotAmpc5TbPzrvdDqf2csvbSXnl88lbd2Q+ztF2/A3COe9HOliX2gZpOG7g985QvFNvKNAqEa7J7TpqYWG4/ijntbxNeYmCaSvJ2tJY/W5xI0zvZYRbk8Op1CJjmAmABqNByrvHjxjKSA4buDt3iZyKkNdMUxaD30y390fQOXzNNx6RT63GIm0ejaxdpNdePLPy9w9etxbqLKIhfMSg0C8FBAa51AKgIB1xcdRj5GfTyOHFGqbzNT971YsujrQVbTSROCs5PL/wCj715aZKfq6RPDMxh4FABGvEKxsWiLyS55MJwdxbhwQksbqXU0UTDiPQKNBMYaAKZB30ARMauYAEdcymQyOx8vSlcnl6TRu3LdTTTTAALXu3j1iOfaMKpqcl2jhStyUnRLoJsXonlZNTZkcTBX9YfOKCocctwhkUuWRS0AQzERpWL67mnzaf2f8IbOn6inJ9CIldz85HC8pHWu3gXcO4iXkww4avJn+0inWitU3l7dVRwoVIhC3jKGNQCgG8RHgHbEpZcFdvLJWazxNvfUUU6+qMQ0oabG8jxZfL0yPXufJlNQiXaofeIh6pcx45Rnuk3TxMJo4Vk9k1FUm5zCVSYZVP8A2YcAH1hz7OIZUCqjj0n8RqibtEajn15x6FHTX7pmFWupbIfT+eTS0Dw7yaPDuHB+kagAUK5FKAc0A4AG/jCLUuInhw3phwdM/wA4n0I7oKMTimxKYNMOGCAw7cu8T7cR6o4cVchbDoh4cpekI4T2LnqxHJqQ/bGhdrLjPCWUS2St4m8b+oqTomhVc0QbE2GpiQ+cu0/SKKe1Hz+r02E9j6TRa6NSHeGpylIkZYw1xxh+pCUjQTmihOU2OlGjSySN00+TT2yd3xjGEHFF19QpbRI1jYyVqNz4jcl8/SNmNeHhSHUnsxPJX8nbvEiNLwqFTNmNB4BFkbNMPlI1fRroWmFsFCTScfJ5UlyhsSpAMHWfcNB9UMx6qZxvCosbHBNLkr2jjR1aTSI8Sby9uqRveumcXQ2h4gTIQCgVqYcg3jHScgkNm9GcrJK7PppHcdJwU1QLXLkzGqJhGmag7hrQAhws+k9n5f5ns23K3b4eGZTDADqhwAwBS6TqKA7t48Iq76YKbamJ+fzu7IeMSM2x3Mpqo4+c6UV2YTH9pDWZTTD+cihWutuzlbc6jh4RIhCjeUMagF7xicZAP7RWpbs0zqKOLm/nG+I9gRk0y0mWbxFdYmiSp/VLUQy7QypGTaRNJswtYoeXytwq3lnNNtUUWDgI8Sl30DeNcwyCKOkpG0KftkdQu2kG17e0iiSbfmJdLgNeoOEVmWtVHDgjdPnnN+IQwOaHDR2o3UI4b375ObdjeRjc2uzNiE02+sTiYOFVTl9DiVTKHbXqiJtLa2RyuYEZy9MjhJvS8VOgAYeqoBFcksxtxaRTzezmDs9/ZMUuQeFA/GNGspoMTUuOLSOL6pzbJU8rocAER3D174VxlAmlt55NEzs27fV0VS84pRE+XbuCo/CL9Y0ympt1Omcu13xprDR7ZNumRNOVt+Bbxi1EoRncoTTbzBw3b8xJwoUvsgBzBT4RnULSLagMUXTKb/RP/wAUl/xB+I++LwmeKNpe/wDvTVxP9oS9+0EZU33D9GD158eA2JBjDAkLHacwokWAMdOBMeCtGajzlOZcgGiTkbJmooRR5fuez/KNpkuhmX2okaU0k84S+UFA3KIjyQh0ah1xjqJ8Pk0+hSLbYy3s8sW4/odS+kfnIqbaZw6qcB35xL7hhLZ6LLUWbTI4cMyKt8S7iJmEbneA8PujQtAlmOfNFE+jdLe6PWHbWLlILfyu3EjPL5hK1UnCrcdm6AkMO7ZGuVB3VzpFxsRZxSVyduz5hOde/nGM52NVTfJa5WiopcUU5hImUxThJukm3bx4TxAw6qkNHCvJnhFy4hNU/Jw7hYTI6w4j1VNYcQiopDRZ/q9/D9KfpcChBcoWfOtXT5Pnw2Ityf14ZlPynr+12w6PyaeIpAhWGbk2HykRTiYcpCU6mqmJq6f/AKYZsmyinpIWI2xwkmo4UxFIeiphpwkXk4SOpicnGlyQUUtYUiVIzw+Uw78FZNU26eIpzzwxtZPPM8nVcJ+lPyaJfVOOQm8AqIdQgEZgZxbV95wtA4TTU5FoYW6f2d9e2vGItuhApJYnpOfevXuJhHeI9sSbZtE3NI7bHmjTEiRduk5Onhp/rZy/udsCuonI2+Ip+sH9GX+fVFXVXcPHGIptnPzoQwQxHCmIooc/1uuHiZcOCpJ4acJrLxOJouAjp1h8nEK7d8+DPXnKRHnHEiEtxihlMNOK7NZnrCmrpqbBNlS70stwdXbC02mOH8nTU2z872f+ces/Z5SeOMPawiG5a7v7ADtGNrZGU5ill7JTC1k0bs27fFIcwFLd3q+yHb28N/COjyhI9F9m/M7PCO4ugZ0pvA5w3FD2C7u0QEYRkckl+jOz+sOEyJTVwndul/qqQhkUvtmAcxHhujENItulJxMHcrTcckkW88WKbJIlaUAeAiABXqrFPtMfZMNTTzShajk1D6riCZRY241OcbuClADsjbJPKm8nZpM2aewl7zdZh7RiraMWMrb2Xl80k6hFW8wbkWTUL0ifhSlB7QGLqCkcc55HdSgkhYowMJApAGUjM1FsXtjwqQgB48B4AF78GA8N73fHirQrAOhPAANISxydcCA1hktCl4Y9eGEbnZBi8nAJdopUY9id8Fv4kBCsVcVBWDYsJCeCCZSCwXFRUgLww3xO+PYsDCwJxjx98FMbEgBHhEjDiNU4KBoLBosA4H64Ax4IYYIJ4m4rDggx4wwkB4EFYQw4KQAKQRUYTKaABzfCAhG8EGvdkABr8CU0AQYETQBIMKkEFaAMpDcxoskdFUgwKQ0KaFQUgHYcArBk1eUhtf7fjCgDxCIE3iOTqQAKwkKkegDIWTNCgjDUv4R4ykADkVIEi0NQPA4kO4HLg+kg0ej0e0eYHLHjR6PQACTfBY9HoADn4wgWPR6AAvzsAbfHo9AAmeAvDHo9AAnHo9HoAAXhuWPR6AA5Y8aPR6EwPJgAkoMWWzUhYOilMuBzAA1plT7o9HokCykbIItww0ilr2bu6IicjhMzqkyNej0ejF8mq4LbYbQ1Zu27XWpnM5s3PdH9WUSL/eTMMTcs8jnRPN5g4TnDy0LwlwT3TPE08w3DVNMo/GPR6NqRi+As58hXQ8LYqrec2rbmHdceNz0y/aIG+MZbOvJNsHLClVTtRahUQ4KKM/8AhbgMej0dBkzIJ7Y+W2cnRWTNy7VIBt6xiiPwKAfCBl/yWZkMluDeUcwHvj0eikZs1iVsmbiWorKtUjGURTMYboZiIBWLlZNsgwKZFokRMg0NQChvj0ejGubUxK3kpZzJ03XeAc43cOl7KnX39sV+V2alAPCpA22aAFKx6PRpHwOWsM7eS9nLMJNm3KQq3O/wjMpispdMWuUej0dlDxIRGgI3y/Vh+RMirapwrHo9Gkxy4KtMkE0XB8MKQ1QUMG4Y9HoxZpDglJe4Vrz4nGo43pNqPR6Lh7M6vgypW/l7duZq7SASmV5wUCg/CINBMgcOjHo9HNU5N6PgiOfekCJAn6mSPR6Ij5BMUbgGGSHS8ej0bkiZRhc3o49HoBIbq+igqQR6PQDBLDkocnHo9DQCZRg5Y9HooAw+khYgBHo9AZsWFMgcIbKx6PQGkRg5hmO+PR6IGgxQCDGAMSPR6ImNhDjd3QkI0j0eiQR44w4IHJk+tHo9Go5D4kNHIR6PQEwGKkOG++PR6F7Ln4k0zhRyN25SPR6NDmImZxCH9LHo9HPI6aYUwwMej0QWxwnvhUR5SPR6N48EMdoKG64mpWsctyg8KR6PRrA5qheZq0QnOjqaGeE2pUiZ81MXnEUKIBSo12RARAQ4hGVkHC5kej0UJFqs9MnaJ0FU1KGAQCsKaUpFLihLZ6kjhOJkJgcAmAFIYQzvUAMhy38a5x6PRlUHHzKvZa0E0s3P2C0rcGIC65ElCGEbhwrxABDOOu7KTN4KZLytdkN8ej0crO39LNSs7MXaiZL6tY1WxbRCZqAk8LfKUAHv749Ho56nkV6NBOIN2YYRClpuyiGWVOrzxrHo9EMUCMdKH64h36x91Y9Hohm6KbaF65ST2FKbUcjaWLa2gndpZtInju7L5cuUibdOpSKGw719TOpjV68g4AEej0dWmIZRiJENWobv5wsiAR6PR6KPPfmBMNm5SHTHaZnrHo9CkEiEc9OGSo8nHo9DXBIg0EYlko9HobGiXZDDa0Cp0m14g0GtPhHo9HLqPR06ceaODKKzxugdU4kOpmFY3VgIg3y9Ufvj0ejz6h1UuTTvJ9szLLVzrHnhVHGDMU26ZBELhQNvNSmY99e6OlrQOzMFVpUzRSSatHB0U0yly2dxh6zdvgFAyj0ejKBrUKa8XVVKc5ziI3ohZkqfD3x6PRRCKBad85Rbq4alNkfvjlDSVaicTW0j1g7cfJmCpSJpFqBTGEtb5grtG4dVOEej0VHkUinj0/riEJEHlI9Ho6UYocQ9laRFXSaJwqVQwFMHZWPR6ExI6s0c2Xk8sl6abNvcrTayvZ786RZ58Is5Sqs32TkTPQY9HoktHNM80g2rbTRPAmqpKlFTIw7/AHxcrJLHWRIsoNTHNeEe0aiPxj0eiJlouqf4xS9K3/3puP8AtCH98Y9Hoyp+Q5GFqAG3CYbo9Ho7jlDGKGHE2ikRNC6QKBHo9EsIhyJEKmSgdKHTMLzpIBj0ehFs6U0XyCV4LJYzcDGwgPUR40CNqZIk1cmXR/GPR6MKhtAVVhnHo9C9CI58MNQVPh749HoBoavPRxBrDecZx6PQDDXQhNyqfD3x6PQ0BXXYALnP1odk2Qyj0eihMMI5wdsACpn60ej0AiUJzjl4RnekRwqadlaCccJMAApe8oiI99Y9HoiQIh2aROqJ+XIJFLjAXa6/CPR6INYlNmDxw7cGVXPeMMHR9HHo9AAup6OIZ8qfE3x6PQGi4Io0M3Sp0gOYg0GPR6M1yMriXKrHMfMbw/fHReh6Rytusd0DUqhpcyB0iCmZcX1hDiIb49Ho3ic8yp6arSTds1erEciY5E1DAJgrn198c422WUZ2VKigNAcKAZY3SUHIdoeOcej0OfiEDffJLfOV9GZmailUmcxcgiX1QOa+YO68cw+MbiWPR6PPlydNM8WBj0ehG4WowJo9HoAAAaQJd0ej0AAk6cHIMej0ACqYwc8ej0BIQnCANHo9AAFRj1Rj0egATNuhE0ej0JlAwYsej0CA8bdAVGPR6EwBAawJvSR6PQgBLHg9JHo9AACgwSPR6AASQY++PR6AAAGsHKMej0NBIRNAR6PRQkGgSR6PQDBNCxN8ej0QRMA0GqMej0AAgNY8aPR6AYCkEj0egA//2Q=="/>
          <p:cNvSpPr>
            <a:spLocks noChangeAspect="1" noChangeArrowheads="1"/>
          </p:cNvSpPr>
          <p:nvPr/>
        </p:nvSpPr>
        <p:spPr bwMode="auto">
          <a:xfrm>
            <a:off x="155575"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sp>
        <p:nvSpPr>
          <p:cNvPr id="7172" name="AutoShape 4" descr="data:image/jpeg;base64,/9j/4AAQSkZJRgABAQAAAQABAAD/4gHYSUNDX1BST0ZJTEUAAQEAAAHIAAAAAAQwAABtbnRyUkdCIFhZWiAH4AABAAEAAAAAAABhY3NwAAAAAAAAAAAAAAAAAAAAAAAAAAAAAAAAAAAAAQAA9tYAAQAAAADTLQAAAAAAAAAAAAAAAAAAAAAAAAAAAAAAAAAAAAAAAAAAAAAAAAAAAAAAAAAAAAAAAAAAAAlkZXNjAAAA8AAAACRyWFlaAAABFAAAABRnWFlaAAABKAAAABRiWFlaAAABPAAAABR3dHB0AAABUAAAABRyVFJDAAABZAAAAChnVFJDAAABZAAAAChiVFJDAAABZAAAAChjcHJ0AAABjAAAADxtbHVjAAAAAAAAAAEAAAAMZW5VUwAAAAgAAAAcAHMAUgBHAEJYWVogAAAAAAAAb6IAADj1AAADkFhZWiAAAAAAAABimQAAt4UAABjaWFlaIAAAAAAAACSgAAAPhAAAts9YWVogAAAAAAAA9tYAAQAAAADTLXBhcmEAAAAAAAQAAAACZmYAAPKnAAANWQAAE9AAAApbAAAAAAAAAABtbHVjAAAAAAAAAAEAAAAMZW5VUwAAACAAAAAcAEcAbwBvAGcAbABlACAASQBuAGMALgAgADIAMAAxADb/2wBDAAMCAgICAgMCAgIDAwMDBAYEBAQEBAgGBgUGCQgKCgkICQkKDA8MCgsOCwkJDRENDg8QEBEQCgwSExIQEw8QEBD/2wBDAQMDAwQDBAgEBAgQCwkLEBAQEBAQEBAQEBAQEBAQEBAQEBAQEBAQEBAQEBAQEBAQEBAQEBAQEBAQEBAQEBAQEBD/wAARCAOEBkADASIAAhEBAxEB/8QAHgAAAAcBAQEBAAAAAAAAAAAAAQIDBAUGBwgACQr/xABqEAAABAMEBQcHCAYFCAcFAREBAgMEAAURBhITIQcUIjFBIzJCUWFxgQgVM1JikaEkQ1NygrHB8BY0Y5Ki0SVEc7LhCRcmNVSTwvFFZHSDhNLyRlWjs+IYJzZHVpTDZYWVN1d1pBlmdrT/xAAbAQADAQEBAQEAAAAAAAAAAAAAAQIDBAUGB//EADkRAAIBAwMEAgEDAgYBBAEFAAABAgMREgQhMRMiMkEFURRCYXEGIxUzUoGRoWI0Q7HBJAcWU+Hw/9oADAMBAAIRAxEAPwD6pwQ8HgpggA4X8pCzn6P6SJ3hp8k9MR8n1UUAK+44GjDVHKaikdk+V9ZnWG0ntAROt7EZqeG2SvgB444mDfV3B8PtjjqqWRUBH5z8/GOrfI+tjybuy6jjmKYiZfYONBDwMFe40cnxoOgy1Clk9IkseYlxJwbVVDcCgfIPcNM+ETTeMi2j6LMzuFCfKE7gkMJS3Tc4AEQARDhWHQjWGcrcpvJeg5TG/ilvXu0d/wAYdx3GRn+mmSJzSxip8O/q6gfuHASGAeza99I4taFUbqaup8ybD92Q/EBjv21cuGcWbmUsTC8dw1VTL9e6Il+IBHCVo22p2kd+o4o6L9sKiHgNffGFfxGman5P04836S2re/dJNWazXsxCgU5fgQfGOso4WsnNVJHPJJPE/wDo+YILKfUvbXvKcfeEdxpKkVTKqTmmKBim6wHOKo+ANYi0egLwQAGjUQaPR6PQAMXI0mDT201S/wB0f+GHobobOxo4aj+0EvvKMOQGAAY9Ho9AB6PR6PQAFOFY5V8rRl5r0maOrWcy4+SRMbhsrFN4UAwx1ZHOHlssf9A5JPP/AHfNk9r1bwCID7yxUeQOjEjgomU/rFr74PDGTOU3coYvE+Ys2SUL3GKA/jD6JA9Ho9HoAPR6PR6AD0ej0egA9Ho9HoAPR6PR6AAB3QWDwUwwAILIYkRrhnExBDp4kZyQFZWbxHTFgm8ZuJeptkdoqIm+0W78RMHuizOmsRy6GHyntB9n81D3Rk3iB86F26kveKy9T+qGFubvIIl/CGbsnJn/AD+axc9LEp8x6SJ7L8O4TXlFC/UOYDF/vVimOTcmf6sbRMkc/wCkAmp66z9RY6ZfqVES+8KD4xkSJsRwdSNa0yLJpzRxh9MwXu+6AfhGUIFw46afiFR7km2S58IOQw4XamhvMhrGsCBnCySUNAUiQajFAN1Sc+GBCjtxNu0eTPEInAB44wAG6oMunhwUA4BAAYTQlCi4cyE4CWeAYOSEQCkHIbDUJD9BYkEk+TgqyMSDZLkyQ4csfk+JGSeLOiMO0rwjhw8ZuOU5SGK5VMSATVjQzfJrFhwTUTOzU5itSm7wD8KxR7Tl83zBwz+iUH74nrAzH5QRNTbJeC98c4g9IY4dqHafr3FP3igNfAYzXkaPg2DyNtIqlj9LDKVqKXGVoE9Rcb9k4AYUR94iA9pw6hj6Np8pykfG2RTWYSuYJTBm4wnDdQiyJi9A5RASj7wzj6v6F9ITfSZo7k9qE1PlDhuQrpPikuUOUAQ769cebr6ffmdGln+kuolhMU4ciSCiWPOR1DNROETEh8oENThCkBHO0o80JDlwXk4Sal5SJiaehcyacKNCJ6wRTn3DAa6YtQNQeNfEYMoSFpeknrBMTmXgvd1afjGseTGfDsTGkWzreTzBuo32yOynNeu0zAS0CnAKGirJpxsmlaWM3EgbzTEuHaqAUvG+Q4Up4UqHdGRCSNKqxmZUZvAIBIMIUgxSwcE4zNrhSkhUCwYqcKFLFhcKG6FSBHgLCgFgvKRIAJwqUkeuhChSxSQkCQsKEgCFg5SRZDDgCcKkgpQg5Cw0IVKWFkwghCwqSNLgKEhwUIRSLDggQEssTQPk5Pqx45YBj+p+MKHCMhCBghucsOxCsNzlgAaqlhuYIdnhuIcBgAbCSEjBDg4wicIAE64cPVzYljJh7Dxsb+IsMSJvE7+uNyJEvcndWA98O2laD8O2FnmsfonNdXubKjdRS91AcoD98VDkifCGFPw+6CQrdw/h90FDDUiZFLgRMEAUsKGCAAKQkM8G6Bu90GAIMUsMs8WDlCDASBAIBMEpIOUICFiBASNFywgSHTkPhCKJYllIekLAlCDgWPCFIokCFSlhMoQsUIAyDFLCkAQIOWAlhkghUArBSwoSABRMseWLyfpLm/ay2cuFcq98CX8YKbE1hunh8kcw4hst1O2KhyTLgJLMPVyYbjWP2mW1v9XLsyh8G+I+Wu03DfEw8IhFDp8KZGEOHXv3QIGcTBT5GpcSJsmW4m7CdYdsOpyNeJIlVTxMPEJf9W9n7t8eAeIQwNIZfh4jdukk7J6NwZMBGvWYaVGvHPdD1i3cJp/LFEjqn52CUQJ4AIiIe+Ib2GSBEsOX/wBqp8ACseamUTUIn0Oab2q/ygxTpqM+T+aU2i3g4h4wmUsACjhLV3GH0Lt4puyCPbQS+Ry87yYKHIQnSKURHOgAAdoiIBDoQ1hv6x0v7n+EVS24f0HhqczWEv72Q/AIanjwZscSh84eJvZo8TwSOHR9X3COEW6AV41EQERhUbRs02505g3OQ5y3towhlnnTwiKKo8Z2XaOGd/WLw7JURUvbZq7IVEd3CEtXUeau4eS+X3zpkKsZYopqG6wAo0p4hGqpue5KlZiM+e+eHDJNuoRwkcwKYaNBGlKZ7xyARGLq3/Z8z890VeXy1OVvDuE05e3bnKBUSo5HKO4e8ByiysAUw+UhVIYrcu6kxyBIMG+AgQCsc4Bo9HoEQpAAEeg1AgALAAADxCDm/CCgWDQAJiWPFg4hWPAFIAExJB7ox4QpCKj1mmniKKbHslEfugAXKlyeJ3QzZozDWFdYUOcl7ZLdALvcMSbM6aieJAzB83aJcoO2bml4/ntjRRyTIf8AIyEsegjd23cJkcJ8w8KANIzLCQYBjxix6AADhEZaFtrEndppp3z4JzF7ygJg+IBEqG+AOKeGZP1y3ffABWiv05hYNJ4p05aChr2eYFEPj+MR+iFLV7FpYfPVdLqc32oQUe4dk7QM8PVyS9RVqmX2KlEPGg5d0SOjRPDsXKvbTFT94a1i5E2LMZTEU5SPQUfSQqJImw0EgtBhWEzQhhYAB4QMFikB6PR6CQwCrnUwz4fP6MNR1xRPk9j60PL/AGwQRhMTWQVi+w7ijzY2rt29X8h1RHTy2DjWCSuX3CX0xMYxi8K0p2Q9dIJqek9X85xSEWnyyZzjn+b1MEpeFyoCY3hAicNy6pKqKNyYnPuwa8EeSDETIpibB9ovcOYQMM0sFKMJm3QcRhKAQmdSKlJiqSe2E4laadxvME05kiXhiZlUAO2olGLYcsNXBm+IdTEROq3RE3C+RMR99BEu+ApFNskrrltJ689RMEy+0AnNF1V9IWKPo1+UPJ24xP6wRO7xpQTfjF6VDmfWgEwx+Mej0ABoAsFhNQIVDfCa2+A0jwYr5Q84cea2Urby8iqThQTKLKGqJDhmABnkI0ARrwireTzZiaKTR7OFMImr4ad0ufpK83tGlIY6fLJ2knltEnCjxvqiV9RuYphEbhhyqAiNBAMqBGiaB5UpZ+XtGesJX3swTWUN2EMF0K9W+N4Pc5ni3+5qlrZ0z1zE5VIhLiN4xaXhiAPMm+IdRNM5z+znE9OB1xwqph3yEN6oiGQjThEQWZM8TDT5/qlLT7wD3R1ZRENHDt4m4b6vL3C2KpdNd6IUrnEquqom31hxsXCia76tAH8IgZnbqz8nUw5g4wj+rdGteuIO0ulGzf6NzBRNxyqrc6KZeN8xRAo+8Yzc4xQ4GDJjrjh286btZRb94wjGoaIJNNHDd3rCiRGmwmZQtb5szGoAbg4BXtjN5T6MifqULGn2Jtm3kcvOzb2fnczcHUFQxWLMVAKFCgG1kHAdw8Y4W8mdWLxNMEE9cw007lwvN76ffD2KWjb+Rt3jTz5iyc8wLyJXiIp5gPNMOYFHsEc8+qLjfTU5RPb3Q0hAnhOoQYTQkYcOHYlih1IRu98FBXEgp1P2n7sIEwFCRWmR9YmEzcJp7ZFAR9wV/GJx+71dudTn3CibndQVzihWaPaj9KHDhNNoSzipTqGvVFwZURC7dp0QCta8QCKjF3B9yLwgjhp4cCeAUcJp3MRS5sw0cTFmnyijhIhPWMoAB793xhWBs6Mj0ej0d5BnOnuz/wCkOjOappkvqsbj5Pr5ManAO8gnDxj582kQ1dwePqC+aJv2qzJcKpLpnTN3GAQH4DHzc0lyNSTziYStwntsnSrcxTdaZjF+NK9sY1UOLsykJqJqQ6au1Gbgjhv0DeNerxiJSNyh4efN4mJHEbtH0T0B20TthYZk4FSqpE9q9vvhUp6+ICPiEaaJE/SepHFPkn2781zg9n3CnIqmxk9rKm45d9K5lGnEK9UdrgNY76cskYTC3/8AzG++OKtOMo8z2wcJ/wDWFUewoCN4nhQwUjsxwVdN4RwnzMMcQvrZhSnbHNvlQShNOcedE0799uk4vfVExD99AIUa9oQqngSjIWw4jNVv66Y/8+/h3R2JomtnL7UWDkjzWyaxqZEVimMACVRMLp8hGtKlEe6ONZXuJHQPk0MZPNLPzuRvG5Dnl8wEyfASJqgJy06szGCnZGdCXo1l3bm/309j2+bBQU5TL7RoaLoJN02qgKGIRvQpe4cvHhD4m+OkyuHDdAx6PQDGcwNc1dT1FifEafjDsN0R86PhMzuPoqKfumKP4RIwAej0ej0AHo9Ho9AB6Mg8qqTpTTQpO7/PaGRcJ94HAv3HH4Rr8UvTDKvPmjO0srANpaWq4f1yheL7hLWGgHOiuYedNGdlZhW9rEnZmMPbhFAfjWLXGaeTs4FxoXslynMYgn4FMIB8KBGlwMD0ej0BUIQAx6AqEeHdAAMej0FvdkABo9Bb3ZHhCkABo9BINUIABj0EgQGkAA0CCiHAYNUILAAUxIZOW3P5P85/zh/AGDjGUlG4HDHlWSzzXpUxOhMGKDjxLeIP90sYw6PHT/ltyX5RZm0Cae3dXZqG4lCpTFHuAb3dUeuOTnj3kzwZxRGLOe9LLxNS0jjDUvkvD7wyign5O5E7bR3rE8d/2x/viIULyfo47IeJDQu0U5PlISmRuTJCKY8p+eqBmKnyeKRJHYkSTBaIYpokmJ41Yrks5BPb9uIJD0v2ol1lf7sRRQ5T7UIYZ0EIQ7cEhqPpIADG5SG6sOShDNU3KQFWDE9JCrhuonc8IPKm2sOCJxMzaXYbfET6EQ5qMsSlTla4rLVMRmRSJ9uhiN4q1n3GImdv07wXe7/nF2lTbk/z2RlU+zsoLtKXPZfhqYifN50QJjYakaXOpPiNzxnsxbamodP2oqlPIy1FPB3JqyTzU3nsZXvfwhLSEriWkVcfsU/cABSGEhUxHBE/XiRt4GJOMTpnRT/uh8N8X+si3YV9A0dm+QtpD1OaPbJuHnyRwmDjBN0VTGEKl6gpWoBltBHFSSkadoNtu4sXbBvNG6d8hCnTUTvUExBpzeoQEAEB7Iz1NPOJFCWE9z6zFLA3Qjn9DyvbN6ulrFj5qdXDDEMVZO5WmdMwoFeHCCn8sCR/N2Hm32nSIfjWPBmu49RRcuDfxJDVQsYCr5YMv+bsO9+08T/AR+6GanleJqejsGr/AN4+AA+ADE2DCX0dBrJ8nDduPKfajn8/lcKKX0/0HS//AGgP/khqXysHmJydh2/O6UyP+CcGBeDOmRCsJgX8/dGdaHtN8r0oKOJG8l5JVO2/KFa42IDhD1iGoAiYo5GLSoBQajWNMwuyBeRnOPplztRMFHlg5Op7RLyl7nCmBi0EPEIoZYuJh1jR+l/1R4dPwMAG+/7+2KjdCOityc9KKjsjwBSBgwboMUImxtY8UIMUsDdCDp/hBYLHipwqXdBQPAlUxPb+rDxEryVxQpYWKXDhod83bp/KFCJfWMAffC8lfSueTAkrTmhL56mKVEwKHqAV3BX3Q0H8iwDWDxBT+2Fn7PzBxK3Dw+K0NdMUqJxP3jdKIZx6zdq5faRwq3Zpu+SLevKIimBg7KjXLrpFEWy7ixFLCpAghAhUCxWBIoAQqkEEAKQsmEUo2ExYoQqQIShYm6GSTstH5P74WUhtKh5P7UOjfjGQCUIGhwaEKBAA3ULCByw6UCGygQAR74imH8n594L3dXOPOTqN7nJ7Z69l6uYUrlThWu8Yk27dNRNVwptkSL0i1AwjlQYQYnTbuDqOEzKt1eTWTUMY/J13FvDUBClQpugFYqkznykvniTd5K1W53rcCtdadByxwMICBBAT0CggNN/GlIird6RV7Nyt1L1bPzBLWGo3lGptYJfAwCW8IkKFKgFaDXsi8WubuJGniJt/OSN0huTpilT4nAoBU1AzAAGtQAOyM80kPk5w3by+RqEOQiN1Qxi3D3xMYTAN6ggNKUCmUb2xJv6JCVz20DiVy9xPJeyb66UC3kzGvkqF4onTEBAoiGVAOO8B40iabJPFLiady/kXmjX78h698ElyCicraa4nf5FMpk7tdwBStd4hSvYMTMsLh4rxTmJJjd7xyD89kRYpEe5bKYZMO+c/zl1M4ATqqJgABEeyPFGLC5J8j1f/AKimoY3beNn39sV82+IkrDDFNB48kEHAkTcs8AVg0egxd0JEHroQoSAhQCqYmHh/a9WLQDZ0EIJhDp4XlIbEjNspEiAcmSBu9seIXkyQcpYaJPAFIPQIEhYPQYokMSFADjBCBCpQgAEu6Fk90JlhQgQCuHhJZdNnhOHGw0IoGMp6gde4YXJDSdgn5nd/2J/7owJjISxqTiaSfWHjg6rQ7pdRFO6AAJMQwlETZCYBDgOUWwA4BENYgcOycsT/AOrgXwAw0DwiZMEEpXEg8OEUlFFMNOGoipiYeGf1r2VO6kOmbrV+UUuEumDa9b37vfEryEx2hKkmmMoCZCHXT2rvSNWtRhB2ZNnLzzBwpcSSKJjeyHX3QnaSd+a2DeYYvJawkmYpS1E98wFDOoAAVrnuHKMhtFp1ZTxu9s5+i7tJurfbqKGcJgNCmzyoO+mQRrOH0c71EIdrNhZuOT1hPmKl2faAf8axWNIbjV7P4n/WkvviXTWl8jl8slfKk5Miaaiil/gA7Q76592cVnSy4Tb2L1j/AK4gW92mEafh8IzjybeRNJvW8nZslFL5iYY+jLfHaqbdxzEYIrayXuEzuE5e4Vuc68jTPuH8AiOkL7WJHJNYTcKqqsSJmM3LfEpwKXMRAahlWojxrEgeW8oTn8jslvb/AH8Rjtp+JEkJjauXp3MSXu9vaKUqNd4jx4Dlu6qRZGKybxmi42yXy3trIfEOuIRVjiJ4amLcJtcmoJB76xLy0uHL0k8Q57hecY1RN3jxGM9Q9hwHZ/SQYsEu9sDHIWHg8Jl3QeoQADBb3ZBoKIUgANHoECwMBYAhxgI9HoCbAGCEUmyafo0yEv8A54wpB4BDZUrxumdSXqXLhfR3cjfCoRCyFXzprs0cKX9rBTNwLQNqncNAifWHk4q1n0XCln0m7dQ5NYWUMYxeiF7PPtjRS2sKxJyptME0yKOHBFSdHZoNB8AiTu9sKAPEIKbfGZVgI9B4JAI9AGDk48aElTYacA7FSt40Zy+zc4eJp3DOCkxtoaGGl0Bp3fdElYNuonY+SJ/9RT+6sZNaG01vFJHOG9rGZEm6s0UKz3AfVyCAJlugG4RKYwiOdDAG6ka9YwHidl5Um42DEap3i+rs/nONGsREmoHKQuAwkuTk4OmfEThAeNvgboQW/wBseEeIxLHYKbfHgLAQeHcLCZggDFgwmgsFwsEjx+MeOMEhhYIv6KKxZlPXGc1xLlxw8XL4UEv58IsjhXDTP7EVOws1Z6ueVpqfKDrOFjF9gDjx/CALFhlhHDeXpN3HPSKCfuyD4Q6E0GEyf0cEMaAoKIwmXdCkFMEA2hFQeUiiT2wuuWgndrHE0cfKJSm1boompcwxOcRENwgImKHAchi9nCIi06ur2fmHr6ue730y+MNPERWNF/KN5hMFE7h3DoS3S0pQoFD74vC5Ypmjdmp5nSeYh+VUV2cqc4Qr8IuqheTgbyHYADQEeTCPQgsFhJwphp++FTfhEZPxeeb1U5enfcXdkpjUA1d417A4Qt/QzH7ZqeeLQOMPbvmBMpd92kSy66knk7duzUwjpbJTF3lpvp4ws9kCkv1iYauTWOdeKaoGUHcEVWez5uzwmc4eE1giN5TDyDaERNuHId0HeY2gpNkke0k8cJnTUmjs9/o4xgDsyAQDvqFfhFV/SJxL2bhwnMDpKpFG6YqggN8cuA/fDmWTxm4TVeN1L5Cej4Xh3ZD2BSEJTL2erzNwo3v4tEeULlnnlHPXU5rG5m6arppspbV5NJgoeYTRwq4OqbnKGEd3DPhCL+cS/bZqKE1j1fyETkyI31jDTuEITZ4U7orT5mn5wIpz7+19Xsh0U4bHTSpKnCxKSk+GoToH512Ncs7pQsfK5XL7P64410hQKZNNuNwygiIhnu6s6ZRk6Cabe+4U55C3vAKiP3RW9ESatoJ49tZPJwdkyaKKIomWMAIXzgJSjURAKgAhkI76cRCO6hp3VnZGdWuqcdzZ7RaVtH6jN7Z+0kvcTAiphK4TwQpUeJTCIUMHYIRTLE+UEnZtu4s3MG7uYNGiw+bVlFigoVARyIeuQ0DcNa9nGFVfJzZvEzzB5bSYOyK1UvIpkAD133TDWuXv64rMl0OWbmFrJhL2c0mDuVMkSFWUxCkEzkREBIQwBzQDflSvHgHp/wCGT2PPXyNN33Ly88p9mmp8ns+Q/wBZx/IBh7ZbTq4tQpMMSVt27SXs1HSyhVhG7dCpS5gABUePYMVW0ehXRnZ9m3eJpzBU5lgTMVR4cQoPDZzKIcaRMyez+j+R2bmGpyMhG84RBqteUMcVSBkACJhyABHrpv6xjf8Awmxw1Pm6KqYFVc+UxaRPk26cvSJeumNhmOJct2+kRjjyl7UKf9OJJf2Lcv4iP3Rf2thtDcvTSxJHIr90LxnCJVT1p7QjUYnW0s0XytMmr2bkhP7OXkJ9wZxrH4X7K/xqmYU60720cKYf6SOzlP0SlJtV4ZBXsiMX0l24U5Nu8nH1USnAP4Qje1LUWDl7z+j5ey9r5KXZ8KQobSrZNnye3/3KYB4cI3XxUEc8/nl6Oe1Z3pImno5faBxf9XGH7xAIFCzWlSYX1G9k5wf+0KIfEwhG8q6b7Lp+jbzDY6RjFAPcAjCv+fhmpcTZy9Il/wCkcAHvAIf+GUyf8bO073ZHr3ZHyhL5f3lCKbraMv8A9no/yhJTy9fKE/8Ax4S+yxRD/hGPnurE+t/HmfWO92RxN5VFmk5VpDeu8O6lNUSPC+0cQumAOoakEe8Rjmdfy5/KLU9HpEMQnstUPvufhFHtn5SOlS3jgji1FrFXqqJbqaiiZKlDPIAKAAAZjwr2xnKUZi6Mi7TDk1Dp+1Bm62InGJLaQrSKKYnnA/w/lBy6QLQYeH5wufVp/KOdo3jTfs6NsRP3Fn540nDe58nUAxvaJXMPdUI+j2je07e0ln2rgHBD1TDDu9IghUBj4sp6Q7SbCfnQ/wC6H8o7u8ijS04tRZdxZeaTC+7lmzdKYQOZA47IgIDwGoe4eyNaTxdjGrSku47d1xIi501NkC0u3suHbGQ+URKlHkraKDewDlXR5vNvFzr2ZAPVUIg9H0wnknldoLP2gmD164lkyUwXCywnVO3UKVREwm3jQBOWvASDHFlgtMtvJHpUe6O7YWkmc1ZKvlZb8udGUOkdMxgIcgmEaVEAAQrQQEOrPoqcHPc0qVqKJqYfTIa6YvaGWcbL5Os/byjSYrKlVLiM7lI4d7K8uicoh4iQ5h98ZI5bps544TTucqbE2dxr1BGnx90NLT4jPzZNNsmqPiImMUwgJCLBgiNQpSl8Br7Mc1N4M3tsd/zPDcNFW6ahcW6JilvBXZzyDvpBWMzb6piuHBCFIW8Yxsg76jlTxj5e+SNpYmli9ODez9qLQOFW7tZzJVtacGOBVSnEpczCIFG+SlfajvG2rFnbywdoLLs3CSpJmxcy9NREwCGIdMwEoPWAmIOQ8I6/4OWU8ZmpqWgs+h6eeS8n1nRA+8YbHtpY9PJS1cnJ9Z8kH/FHw7fzh43cHbvL+KQwpqFUNW6ctQMA9QgICA9UMgnzjE5O4T6sZdU640cvZ9xppPJPPJE9Ukc3ZTApEzpmM1cFVAoiUchEoiADuyGGLrTJool6gt5hpIs01cE9IitNESKEGgDQxBNUo57hjk7yAJoo80R2wxFNtKZJfZvImp90cd+US7TZ6aLVpp7F9996SY794740uQqffifWZXyg9B6HpNLFl6+qWZJGH3ANYaLeUxoAb+k0t2a+y8Kb7o+LxZqon85ser+RgPOqnrn+MZurY2/HPsot5WPk5t/SaXJD9lYR+4IZuPLE8m9v/wDhQlx/7Mqh/uCPjwacqfSH/ejxZx9Gof4fyiesH459eVvLX8m9L/8ACGQ31Gqo/wDDEa88uPyb1EzpqWodLpHKJTF82rCBgHKm7MBruj5LedVes373+EHLMVPpIOuLoI+pUl8tPyZLHyskjs24mqTJIxzJpoy9S6W+YTDzswzHIOrLhCx/8oHoL+bb2iP/AODD8Tx8tBmf7Q9yDlmX5vDCdb6DoI+ni3+UQ0Np/q9n7Sq/+HSD71IYr/5RrRen6Cxdoj/WUQJ/xjHzVTmSikGF9AqzDoI+ja3+UhsX/V9Hc1P9Z8iX8Bhg4/yk0n/qeix3/wB9Nih/dTGPnkV7CgP1IrqMroo75W/ykq4+g0XNy/Wmwm+5KI5f/KRWkxKNtG8nD+0mCv4FjhUHqkH136PbicmNUYHbS/8AlHNIH9XsPZxL6yyx/wAQ/CGTj/KJ6UFP1ezdnCf92qP3njjUXqkAV2pApyDpwidbr/5QrTOp6NnZxH/wpjfeaGK3l86c1PRv5IT6rEPxEY5WFZT6M5/swomqp9Gf90YluZWEDpFfy5vKAU/9pGiX9mxJT45wxU8tPyhFL3+nhifVZpB+EYAKimH04KCqn0Z/tUCJ7y8KRuK/ld6fHHpNIj3/ALspCfcEMF/Kb04OPSaUJ79l0IRkHKfR/nwgQBx9H/FWJeX7jtSNLc+UDpgcek0mWl+zMlA+4Qhgtpe0kOPSW4np/rTBQfvERii4Dz6M/wC6P8oVLLpgp6Nur9lMw/cELuH2fsT8wtxayaJ4cwtBM3ZCGvFKs6MpdrvpURiKeT2aKJnxJg4P9Y0JFlE4/wDd7j/dm/lHlZJONXOp5vcE2ekiIffBFPImWFjJpyriTQ/KX9oftZwDg/JwjNklE5oqmpfvkUEpr3XWAUPyZ49in3JHlTXcJt1eUgZmPJwxQUw3EOXx+TjSxDIoDRIMVIjhHiMOGp4ZNiXVWhkRXlIMJ4blHEUgGSl3EThiqkpiRINoTckT1j7N6AaGuJyeHEav6SLKjL01G+JWIWYS5RvynQvRCmaODLFYhmmoodwp80XZ7x/wi0zCWaw3PhpxTJcynDO4o3UOluNwEKxeZM/cOEya5sHu3Te14Ry1Jd1zvpw7bGeqIOJW85O/zo0CQOsRMnJ7ByxJhIpfMLmImQ0P1pW3Zp4aadwhCxm6htCg4O5EzuYam3xE29890bpYpB7PzCcKHeOE7l/o7vd4RfVE26inKRIoEb4fQ/PVE9XBbDqUuryY6gzcS9x6P0RoVtFMVHE0ScJqXPk4F8QvB9whF2nzRu4Uw29w5yVvXfzvihz5somoRRToR006mbuclWk4eJDvEsNTE/i9buh9IHerzBJT1OdD5vKlJpZ9w8T21WVLxeNB7Ih2ZsNTE9QwfajpayOJrGRvUsfKPG5FE/VCHZllIc6F27OcMyaw3IrcMdPa+rUPxjVj2Sl/zbNIhP7MI8edPuZ6kK+MTIQxOEFMKkbESy0vT/qaX+7CB/Rln/sxf92H8onpofXyMaUBT8mCCX1P/N7NeuNsTkLNP+rk/dhu9kLNwmq3cMyKkVKKahcgvAO8K0yqGVeETiProymUTd5I5g0mkveHaO2igLN3Ce9FUMr1d+4aCG4QMIDkIx27oY0sS/SpI/lCaTe0EvTAswalNlvECqpgOdw1K0Gt0ahWgBHDc8lDizcw1NS+qycV1VwYudd4pnH1i8BHIQ3bspKyFrZxYueNLQSN5q71oYcMxsyGIbIxThWpijSggA5ZCG6JcMS2+oj6XN1k5fZOYa4ocl8wKI3kzUMAgFaZUEct8Z8/tMnL1CJ+Z5q4OfmlZsTKb/qgNPGkV2XWysnpQsnL7SSuaPUpm4MLOYS1F0ZNRqrcMYQNmF9MwFG6YAAN27cBrepeY7PntBL01dYlhQUTKVYwXgNQoiO8TUvVoIjWnCtYKvckzClHvdw1ptKCdl2aUwmFl53q7h0k32kwTuioagCN4aUDePHqi/SIjeaTxvJ3DwiWK4BG8UwHABEt4MsqiICG/P4RW7ZpfoPo/ezBu3aO5g3UblU15uVVMqgnJeACCFBugfIR3CavCkWuXWAbzC0FndIkrTOkdXCWeJqLBh4t0C3gqagVDcUoUCm7OsceqlUp44fa/wCDg19SvTxdFX33NQbaI5On+sTB8tXnbRSe6gV+MSLfRhZNv/U1lf7RwY34hFqT9GWFI9mMImmbK6SxNlG4YhLPsTCXa2kQNu+tWOY7XWWraedNFHCp0Upg4KVMxjUKGIIlAAERCgAIAABkAdW6OvDBHPNvW2Hbyep4fPcJqF9q83REfje90TVgrHRpp95miVj5f/s5D/WL+MajoTkcvb2oxFE0iHIifD4DXIMu2lYeSPRjPJxL280TUapJOC4hcQw36DuyAOMWKVaLpxJ3BJh54b30uUulTOO7eAd+6M403crUVk+1Fb0w2Xl6c/1xvcxXyeIsnd5pwqF6oBuGgBTrAYqtlWSbN56O4Q5RL1RrK1mk7eONceThUlyqOCi1ABIBRHIxjCOY1rTthCc6NZPI5WrNG7x6c7e5dKoYlzMxQERC7XIBEd/CCdPc54VOwrYBSFAGExOnAlUThbl3Q4hZP8YbAqnChF4aUiWx0AQsUIbFXhUisGMhXJuVhyZ4exHysaJnh+Y0Yz7RiZxhKFDQmIwrgIqboREKwsrCUFwHBi4cjV9t0mU3dQR/CIwTRJgbEk7tP1FkzfeH4xFqRQDSfztwo8at1G5Lh5eBUzGvVxCKGAewcjFGK7ali38xnUUTvqpGJyhsxzGm/gFR3bonHRHDx43TwyHby8qihjcSnUoUhR7wII+ERlrQ/oNx7BfuEB/CLzkRYkkDYiZPqhD9UNXlZE/9oUFTwIABT3iIxGMDpqM26nrokN/CA/fEnMRw8Jv9EmBfEQqb+XhCzGSAcrcT/wD0WJvcYwxXjfn8YsLXlFEv/wCUq/C/FeiW8hoUTg/KQROFIgq4Jd8BAl3wcA4xVhAJnTi5SQJQ3khlHipCGV2VDKGCoVyCkVESQynSzhRMnyi4qdQCo3ShvLwMHUNN8MTHz4OZ6md337/GGZIUOVRNMmIpfP0jetnvDshMoxDRa4JJP9XJBgP1wQhvk8CUICRUpoVJDcDdULFNFktCpfwg5RgkGAIADl9JCpIIAcpB4BWFSlhlO/8AU7r+xP8AdD0poYT839Du/wCxP9w0+6FYdhOxf/3rSz+x/EYnCjFIsLbGzbhvKrJt5okrNTy07rVy53U01AIYRNuAQMYMhzGLyAQMSPR4yWJBi7oKY0SD8TPdLc/mErl8ss/L3EsIk4dJGUKsoIuDAB7wgQoZBkG8whWo0jlB5adwpbCZs2cw20podE10tAIArUKHurHTOl9taR5OJeonZtFWXkMkXzgZumcSiYTFEoqGG8XOgAABQQHwjngsutIpOHDhRuRuc7pQxlLxAvDfvAO6u4KdfbHS+yJzy00ar5SOpLaWh1hnInjduchNYOW6oUSCYSXQAcwAaCNIQ0j2ub2XTZKThnrrJ2Yiabct04kVpeqJTZbhCg+MMrfztScOJOnh3NVeCXnVvVAP5RCeUFK3icrZTDDJq+vNylNeDaOKZiiFN9aEr3UjK5pT+jRLBvNYk6Uwbt27RJ7fM3amMVISgA0HIoXd8XBJmnico4b3MubmPaA5B74p9iGKicrlTdRPYaS8iiZrwCBsQpR761GsO7VW6k9j27jzgm4vnTIYpU0wHIBzHMQi1qFT8+AqOMFdk0OJrB0025CEvCUprw1pwyh4iGGnCDQ+I3ScbfKpkULe30MACFe3OFrwRFSpmVFIVBSBAYQOomn6TY+tkHvGkN155J2f6xNGRPrOCB+MLGQ9vskQGsDEArbmx7f0lpJeT2cav3AMMltKVh2//ThD+0micQ99IfTf0TlH7LfAVCKcbShZfD1hPW1UuiYqYB/eEIgn+nmy7P8A6PdnP9YgfcIw+hP6DqRXs1AR4QUR/N4IyH/7QkrU/V5Of2bzoofAAEYIrp7cKfq8rZX/AGlFD/EIr8aYdWBsQDAF3RjLbTRPHkwI31OWEv0NdMmoBzBUAGl4e/OnCNQs9aNvaRmd43bnSIksKJiqdZaVu9YVHfETpuHJSllwS1QjwjSCx6Mx2IufLTRuzIpK00ltrlsQwgGHQaiFOMNLGAp+j7RRTp4hv4hiUmymry9wp+zH+6PwhnZImHZeX+0iBv3qxfoklI9BzDCQniCw17vj0AU0FUWTT+cgCyiCAQmuWEXc0Zy9PWHDi4S9d64UMsm4TIon04bTAzrSsgz81pOFG5NYOoCZTcaUGoDwpl3xoTIuGzbp+omBfcWkZvpVHE8zs+mq6D3VAPxGNMSDDuRcmFjxuUTOnCTU3zftQ4Eawgj6SMxJC4lgt4IOc0JCMNlWPXu+AA0BAVCEFgYARpAXuyPCNYAsAYIJCR3yaamr9M8Hv/s4sYym4/I3HQ5MYiLEs007PslMPbVTOoY2Vdo5h3w9tGv/AEW4TT5x0xKXvhjIZkzZydozUcbaSIFNsjvi7OxOxPmNBDGhslMG6ieIm4JcvXedn7obzvzgpL1fN/pTlup3sg355jEpSlwi7kgJ/wD1cISBbE9HtxnE6Z6RJxLzy/5IRL5y64C/QM94DXqiSsxNvMcjby94zdnd3hxON4ewRHMKRoqU5ejKVSEfZcTmiAt2th2Xe8ptnKQpfEQ/EIFa0CmwonL1T3+jeDZ6qxC6Qph/oufE2MUxNnuARp74iUJR5LTjLxJawbZNvZeX+2ne94iP4hFiV9FETZtBNnI2SfqIp/3QiTMriJniS7DNV+mzuKOFLhDqAmX2hHcEOjGhkq0bvMLWE/RLAoXaHnhkAw9MMDsTaQURrCDkmInhp7J89otN/X4dULQAjSILSMrtPoinE8eaw4todVIm0Vuo1oQv7ogIj2xST6HdXcYnm9kqchecZQ20PiOdY6Bdq4aeIpFeaT+z8wnCsnbvCKvW5cZREuYkCoc7hXPIKxpBnPUgpHN1qZ4zsm3VTbppYpK3kUcgINaABqAHV30iyyZ04nFj5ZMNYSbkdppuFi8My7g4gAdsYppLnDhmpM03CZyODrKFMmagCU98ahQd47gDsiVtdOJ5ZtvJLNyd5hN2TFAqiZShUyhgHIfC6P2uyN+hl3IyzVLYNpMtFOLLt1Xjd4k46KZSogAlClQ4598Uuy+kGaTB40cTBwdxrCxESo3ShdFTKo0AByCo5iO73utL8rtBNE5YmzZu1cIpzGTTRMe8IgG+6Hu74qViJDOG80ZPHjNUhMRRYt5MegUQyyrvGgdoDBhE3hI09zPnEwkb2YYmFcxylKXpAUbuXfnDiSLKM9Fcsl6bcp0pgsu4UKbO8AKGpUOOaZe6KvMldTseRuomcip1AxCmLQdowmH31i5FaYdk5EzxP1dmJe8RGtfvHxj1fjIwdZKZ8/8A1BVrUtLKdJPYZWS0Vzy0jNxMJWo3ZNElATu6wqAGEQvDdKUB7N4xeJboqtAmnhp2oaNyXrxsNioOYdY3grn2Zxc9GzHV7HtPk7g6Tt4uZYzcvKVLspgO+6AmLnlwi+vjTBSRy9mo3VOqRPDdLJ3QAogBQGue+u7trH0bpwi9kfL6NT1FFSqPexkzPQtPJgmko8toc5Fa/wDR56AHcJ9/bFmnmi3XGcslacwnByS9uBfkqJAviI0EwgYDXdwjQB4xd8KcJzxJw4eNPN7dE6ad1bOolKBQMXKo7IiI7s4cGmerzTWPOF+7W6UpsqCWgAPXQc4yyvLY76empxXcZe20IyvWMRw8nexQ15ZZMA/uROq6L5Xq5+UenwjBsqOgIHVwAA+ETQAnifrl8hzHMZM1RzHiA9ghSkPFX7N4zI3bvMXCqU12o7ygFDZbwGN8yOjAq7fQvZtuoRRxI0uV5uM6UUE1Ar61PhTshq70a2L/AFfzG021ATNh1ES8d9Qp3xfvOybduliN1fk5RKnyYhldpXMOFKxWXL7zfqjxRuqqk3UvGMWlamqBb3eMTkDpQj6GJ7F2TbqcnI5YQ5Nm9qJDjl7QhUR7xiSlMtlbdTk2aXs3WpSe4KDEq5mc8mFzU7PnSIqns3lAAe+mW+GApTyV3FHEvIQ59kpcQBujwGgDF5YkxprlI+TCA/SQ5Kl85FsLo+U+k/hhclguT9J+fGPz1dx+lqpApgkhMxIvA6P/ANof4ffBg0fJ8b/wi8H6G6kCgijAglGhE0fN1PSKK3/ZNQIVS0ft4MPsXVSM9wsONe8mW3/+b/SZL3jhxgsntWbo16gEAw0KfLgUwV7qxFlsA3T5T/irDljYtmm41jDPcJ7Q+PGLXaZ1KylsfT4hW7xx585mttQbuN1DXBqUe8AOpXsEI+cnlIMP0P8AKImc0b8liuGk4Ru+0AD8TJnr10GO1tB9tvPlh2SbxxfcN0QbqG6ZlCbIj4gUB8QisaQ9FVg7eWgPPLSWfSdu0kQalUMoYLyZDGEtQAQ3CYw1rxjV9yOCLxbuUt26TeN5VaBvzHbcL13pDSv3G4QtaFn58s/MmbfnuG44f1wCpadoCADFrb2fkcvZt5WnLyaq0KBUUzGEQJTIKDeHP3w9R83t/wCrpfu1u90Y9Puua9T6MJQ0OWHtg8ZaQGbiZyqZuzITJQyKhFElVxApjmAhxqUQMFBpTMQEArHRFgtL0vZzw9l1Je92zAsVTVzEC/kWobwGo3QyDKmURraX2T2G/wCjcs5Lml1co3eOVQHcOfjE5IJm3ZzgjdmmkirhnMndKBLuWdKAAbvjG6lsZuKk7s4407+TppAT0mWtmlk7HvnsicTBR81cNSloYit1UwAWoGqBjHKIU4dcYIrKXjdwduo3VIqkoKahVExA5DlyEBKIVKPfH1jTcfOfa+t/zjEPKTsBI3jdlbhvL0UnuMDN4ZMoBigYoimc1OkAgJAHqEIhm0K+CxFP8nuZRvo7t6mpfITXGF4pi8TJqhx7vhHLnlLS5w40yWlUTbnPyyZr13nDgJj1dcdj+SQg3l9h7cKJ8zEYfDFp+MYVpilzd5pAnCiiZNtRP34RA+/KB+JMavdc5eRkjz/Zz/uwr5hmin/R6v7sbWWTN/YhVOUt/YiO06OuYmFlph/sZ4ULZScf7Gcn1jFjbRljcfmyR7zW3+jg7R9Uxgljpop6NuS/9b8d0Kp2HnCnpE7n2gp4DSNk83JR5NkmnB2kdZmRp2GmCfpLn73+EKpWFminJ7H73+Ea8DVMfm4EGacHaHVyMpSsK89Gop+P8oeF0dqKf1gn7o/zjTStU4UFsnDJdRmbJaPm/wA44OT6tK/EYc/5umeJybxx/BT7hGNBBon9HCgM+ThXF1JGfF0dS/5xw7udLaL8KFGFSaPpWmpyabj7Sn+EX8G0GIinDyJcijFsDK/9nOcntLKfgIQ6SsLI/nJeQ/1lFPvvAPxi4HRgEk04WYKUirJ2KkaanJysn7xx+8ww5CyUn/8AdbT7SYfjWLDhcpCpCw8iryK8FmJemnycraE+qiX+UHNIm+H+ptyf92UPuCLNcTj2GnALIgkpMmn6NuT90IVCWfs4mipwe52wmwyIcjFT8mGFStFIkjJx4qcLJ+gI7UVFPnD/ALwwg8lmInynT50TgFhJZLEgiGRyVpQkqkntpME1E9hxcdF7jBQQ8BKMVgxuTjaPKHkeG4lk4TT51W5jdu/3UzCMQFXkzx30n2mUxkRTlIVVV5OGf9Y8IWHlI2gZMb1xIdNiQ2ucpDhA0UNDgTwmRTDUjxxhG9ykAyWQccyAXU+UQzv4cGKpyhPqwmESxyw6aieHiRYE5TK3iZE3ly5kb80iqNWXJ4mJchwMteKcnrC32axzTO6ivbLi8Xl6aeGmolsU5poZJHxFOTiKa2dUwyYl8/tG6US6DRwz5RRue5HO0dWRYpHifORJTdPk4g5VN2af7K5zr2X3w6mtqZW3TJiPErnSu7f3Z1iMMje6SuVt+q8Tv6upt3bpd2/xiLaDaRxybiaXCfZIHvAoD8YmWUxb2gmGryO/c+cUUKJPh+MXKVyRu3uYbO+qQu0sptiYezqCGljsyLZkBLZVhpkw27hU5+cpdEQ9/VvziOnVk2cwU+UOML6tPxr90aeZqom35T7MZrbBhrkwSbt076p6c3eao0D+UXS5CvTxgRUjY2bkbxwm8mE2VbnLtIotybQlzABUE4UCu/ZEabuqKA41dOYOE2+wkRQSl2q5VqHu4xa7dCpZtQkjxPlGGBnF3oCO4A7aRS25cRT+H63bHoQex4smdAeTy8UUmCrPE2CUW8LhwH8I6OjmnyaiYlqHH/YT/wB4oR06kWPMq+Z1Q8QgJx7DhYSwW52xmMTw4RVRh0BeqCnTgsBUbS2cbzxmqzeJ30lfVMICUeAlHgIcB3BnXKsY9MpfMLPzDzPMNu/UzVwUogCxOsKc0wBkIbqhUMhCOiF0eTin2rso3nkvOzcbG1iIqdNJQNxijw6hDiGUDWQQbuUawVu55YO0CVoJPcVPzXTdQ1COkh5yZhpsiNcjBmUa5R3FJp1ZvSpZdvMLPqX2UwMREyamSiJ7xRMmoFcjFEMw6qCAiAhHz1XSeSuYKyuaN7jtI168XmHJwOXsH4DlGj6HNLM40V2kJNG993L3FCzBjiCALAAUKoURyA5N4DxLkPZjbE7EoyWx2npObKTCwcwTU2zuzP3V7tChi07gIENtHzaaTjRe9TUnDghyapMmJsQao3B2ihT1igIDWvvh6nMGdpNHckmDN4k7bvWat1RPMDCcpSj3CFKCG8BDtiP0FuMTR3q6nP8AN6qZu8qgj/xRjqfTHGHadWsVcRm3U9dMhveAQ5HdEPZRyDyzcqceuzS94FD/ABiYEQpHpU3eCPLlyDGHaTm+rW8cLh/WGrdT3Xyf8IRuMY3pgb4dqGTj6Vld/dOIf8cFXgul5F/sGrj2XZdRL6Ze4pxCnuAInV0iLpnQU5hyiU3DIQpFV0ZuMSz+H6jgf4gKb76xYJy6cM5U7eMGZnbhu3UWRblNdFY5SCJSAbhUaBXthxfaTLyZCWGSTZSx2wUPU4TJwmW9nWghTuyp98SNrUsSzcwT/wCrj8P+UVqwk2UnDN6R4zOymDhYswUb3TfJlTlLVMxhKGYCGY8a1rnFvmqesSd2mp025y/w/wA4ZJhKCzhRw4TUT2CG5M2XM7e2uQdkP0004ia/0oRTpnRu8dw7XwoHviWT/CKsiByUicNpQop8oxNq4sN013Og8OIeMOC7oZyYqmuO+T6QXdqvAQz8YLATZRgpUnCihFNYuEJ83dLQ3eNKh4CEAU0LJDFYoTZJSYeTOMSsQ0mNyh/rRKmGOCr5m8QYQMMHMMJKDGRQU34wiYYOYYSUGABdIfkb1PoHKQ3uNWI434Q+bcom4T9dMfhnEefdFIBktMlJeztK4bszu3BGJHSLNPnqijkUAy43hCvb3RDWvfJ/oOd43ZnVmDgyfycygEDCPS+NaBmWtPDdE+zLhzB289Rjg/vKF/kPuiu20b6xJzqJp38JQDG2qbADQfwjYkrbeYW0caUJO3lcvJ+gnmUDaxeAT64JCiJVQvBUAClBEoBWtBjRXR8Rxifa2v574h7IN1HEvl/J39YTJzsrtApnTjlSJNwflD4frD98SwJqXqYieIn/AFeWuCm6yjnSvvGkQMTErbs003CjdO4q7YucQ14dq6ACFe7OkQv5vcPfCnbYBZOFISSGFgQcf7Oqf7I/yhWHc8AVg5YKYqifpNj62X30hIXjNP0jxoT/AL4n84eEpBeI5OMR79NTXJep0Ma8b2hpl8OG6FDTeV/OThuT7VfuD7oJMkFJgzaOGbi+0VcAmZZFSihK5VzzDPcMPCUXuLKI5df/AE+6Gxd0LKk1dukniHPhJgUxjbzCAAAiPtdY8YRLGJolsSaI/J4MU0FQ9GWFKDASCUYWhAp4XJFgKXhg5DQnCgGgAVTGFISTPB4gBYsRtpy4ln5gn+xP76UD74kUxhjab/Ub7/s5/fFxAibB2Vs+zlcqnicrbkmfm8GpnRS8oZM5rxyiPEBEAHMK5RcAHhEJYz/725V/2VOJoBiZcjSDXe+CHg97vhNQeUIn6/3QhyWxVtJbn/RfV075OWQcFWu1AokUrQeqtQDujGHEibvJ5ht8U5HZhUKUpeFdsBERGhQzDrzjTbW2jkbOaHcThxNcJo1OiZu3bpqJGG+Br43hAREKBTujP5lpUse3ZvW7NvPTq6uJSmRRImcpFCmApgMKhcxrlnl1Rul6OGpGEv5RYbUHU1xkp0NcA3N4U/xiS8oQ/wDofKsPpzZuYvgkoP590ZpZyfM7QThvK5PK3EvaJKA4MpMHmK4cKAJQCgAI+rurxi+6fF3Clk7NM9XPtzRI2yUa1I3VAMt9M8x64zxdjWlaJpdjVcSRsXHPxWqXuKUoU9+cMLWWNldrHH9KKO/k9NlFQAA4b6HqFaU4AIDDOyc2nicrZM28jduG7dmneMmUREwiXMAHdSJxhM5go4/pCTrNTqmAt0xQqWmVQzzCu+F081ui5KEtmTiYcmRNNO4QhQKUu+6ABQPhBi/jDFd2o3wk1Ll85hvXeiAbqdowsk7xOUTh4lGUaXHM4mlqJTZeVvCJHcGSR2uYU5xNUwhlWgB8IepaAJop+sW4KT1sFiT/AIhGI5bEnGnhomntkZGObxTSAtPATe+NnRYnXvAq5VN9Xxj1adNYXPIrVXGphEzNPyfpen+sWwmp/qook+NBh4z0E2HOpyswnDj/AMYJP7gBF2mrVuzuKOHCvKmBMvKUvCPCkRrlNwzUxG7ghEiGApsRY/EK50Dq7Y6I01KJz1Ks4zI4NA+jPD5SUOlvaUfLD+NIjEtD+i9Obt5WpZNudW6Khryyhsuodrxi/M50zcJk+UezxobhkI74SYN5f5zVcJtyYpC3cTDDjlkMSoyhyVKsp2sFl1grES+7qVl5YTublH7wh4VlIG97V5e0IJNnZRKH3BEqiSCrkw04yvudVpYXME0mTBnNNIjJmzTIQrGX3jbNMznrQcuyNE0at8OybRTpuDKLe83+ARldq19Y0iWgedBuUjcvemQoj7hEQjabNt05fZuVN1OgzSvd4lAw/fHDrOTt0/BJwJYQWPyZdX29r1qB3wQZi3bqIt3ChCKqmEqZTGzMIb6d0ch0BJ2P9FuP7M+16uyMJ2bSw7Py9P1Wqf3RG2wtBK2cvcN3ihyawUUbydL5bwcK8YgyaR5PJ5e0Zt76pG6JEbyhqjQADfdARrGypSksjKc4IvcRk8dOGcrcOG7dVwciY3U06VHtCvEN8V15pIdzDCZydv8AJ1alUcFRMAkHhQD0DxHdvgHEwbs5WqnMJwq7OdM6ZUyqYh6iA7zDD6Vt2OEyqP8ATBaRm48zp2TVI4SuYjpYwYRiCG/Z49nWERbnS081jlG51VbvYCdR3CABStOoYpDqQWkeTRJTbbt0ijevKZG6guhv/CPOLOzzE5NRK57Smf3QnOMODoVHOPJp1kJ7PLSPDuHFx7hUU1VS6kQoD9UAEaDlmMacRdwo3JrCeEa7tFvVz7OwIzDRhM5fZeXu05wp8rduANslqFAKABnvpWNEcuU/m7ns7Q/njCcs9yOniUPSKXEtRZpPpncAW72XyjWNJBWMttw+T/zgWUxFLhCKD3VEaB8cu+NJIaJkFh4B4K1HlDwkI/NqbH54RCTt7PJfayWS+Vt7kkIXGmUwcG2CgIiBSF6hqFajwMEOnDIiUsNyzHGGac1l7hTDTcXz/VEN28A7onkpewUTKfDvFOUDbRh3D4wqWUytPbIwRr9UI26H2SpZEIAUgpixYgZMw/q6X7oQU7ZumHJs25vsgH4RP4/7lZlaO4bp+kcEJ9agQzPN5fiavrhL8N9Js/kdl5F50mkvIcl7DNq5QMoTOgU3ZVyEcox8+m2w/o29n5hsercD7zQ1TjHyEs5+BqVqrRp2flZ5omokciXOKXbOPcADWISytuXlpFPk7huRuf0iayIAp3FHeA94xQlNNtm1PR2Tdn/tDJ/zGEf89Lf+r2TufWWKT+6ELKBfTqSW5P2ktLaBwmdvK79zEG7yd/IBHMa9dKRDIzK2CifyxwctzolRKTL3QzPpoefN2fSIf/tA/fQIjXulScOP+h2hPtGH74ecAVGZZ7IMJxaicEl7x4q3SOU5jLFMUDlAA4V7YvJtEDNT/wBrJ6f/AMQUQ9wgIfCMHG2U0UcYmrkS6PJ1CLFJbVzSTqa40mjhK+Ub11Qdw79/AI2pamMPRw67SVqlrSt+xryeh+V+b/lE0nCqp+deUJ3brgcIUQ0LWLUU+Wec3GztXnihA/hEKRRJTpImk0Z+cGdpHDpLPaK4qFQyGnaEWqw1uH80tAlK3kwVVSelOinezEqoBUpgHo8QrHUtTF7I4XoauzuJ2nas5O8kUvk6Z0inMusYpjCN5umFCBnmI1EO0eI5xX9JKqnmeXt/9oW/kFPjFqtmmn+nGrp8yWStJEvsioYw59tCAPjFPt4OuKSlP1HCf8Ryxz6p5Ho6KnKKd/svzM+G3In6hQL7igEK43JniM1z8fhlBjveTP8AVjzsj0um/RHoWxZ/pQSyaaap3B0xWMYpQuEAB6Q7wrwizCrFWk5JX54cPGzNIj1UoYiyaYVMQB6XHLrg9l0p43cTXzopySrw6jMpjVuJDup1cffG7wtsQlP2Wku6PXQhMgwcTRjc0Gk0JiXE1OYaherf3RRbdTOz+i+yc9tg3bpMtXRJiOLt8c1ChUwiNRoAj/KL06PyiSfTvc3ujDfKzbTScaH1bPyNPFmFoJszYty+sJlQEM+AUCo9gDFwZlNRKSnbzRfbC0DRxK5xLJm4fOCImMm3ERMoOdDBTLMYqs0nVn1J49tomzcOGjeaKNeUKAAddG4U1AyClQAAoABluzzitHErsHo3tg00by+0iU1tK3MdZ8simOEQ4ImMYt+o5lpmHAKDxiba2Z8+WHl7xN4TzfMHj2YLXqXy1EwBd7zJ598e5RVOFrng1pSnK3v0Vh35YyidoPMbeybshzuAR9MUAKJhAK5Z0pE/Z58pNJe3UUT5mLdMbMdpQTDQeqscoWbMpaTSIk86eMo4KUvUUBp7qF98dVWdQ1ORsvbb3veYwh8BCOOuoKXZwejRzx7ivWubzCaTQjOVs1XBjm9GmmJxpu3B1DD2V2dtRL3CXnSVuG7e6JSmWLQb4BuABGoV7gCNB0RsMSeTWafRNyJl7ziYf+AI1oqMvUvuJgzI7+smU49wXoek/wDUJ/QautbQ1KVr3Vt1wR+jyXSdvZ+XqPJgkQ905li4wBmJzZ0r1CAbvjFxeHsvMEyeb5oyR3lMmZQRE1evfx476xA2aY2fb2kmEwTl7Ql8qSaKahS0IJy3jULmFRqAZBvAeuNFRQZ6uRTV0ktkNnDKH4BH1bmqj7T43Taf8emlJFKmykrbzRlK1L+qETOo6MmmYQMenJ7gz7Q3RKoTqzbdufV2arg93osTju6qgAfGLIgZPExNi54QssdNwmfDUue0nTr/AB3Q/HYcu6ZS5Yo3l6nnBvL5q4VIU91HUTAQomEBzoA5gADBLKmmkvl+rqWbmBHB1lVlDFTpzjCYoBUQrkPEMotqaSeJybg6u1tXjfygTJp4mIooe8fa51YeIYEK8fzyYKExLLu8JIolLyhCDnvreH7t8Q04lVqJomRuzkaTdviJrKFWdEqcCDUoVLWoAOY1z7eEXe/q7c+Jtkz90II6vhnUT/GHFBivZVln9pG6h0/NzRI/srX7vgIddc6xCzqezhmmTXG8vvn2r14wjQB30AAy8ItDvWFHno9iIqe2el84UJrGLfIW7smEMuqBo56yqRh/Z5OEDN0/o49gJfRw5w4EpI+EP0O43BtT5uDaqnDkQgoBEtsBAGqcHI3Th0YOTgpAhxdwE9XTgATT+j2IWgQJDJNI0PWnUlc0Vlaih7j0oYf9oAD8RDKNiWmaanKKKEJfLs7QAG7rH3+Mcxy5w4buEnDdS4chgMU3bXL+UbbP5HNLQWbcN2afKmRB0mXiagAa6HaIbvDxuLZDQvMLRy9NTD1xLb5vKB/OI5S0bdS/hqH2C3jeyEZNKyp+dGikw2yJKBeKbqGofABDxjR5Yzb+cFZXh8i4TOmX2alES9+dIef2KwCVuZem8SxHhCXzdI1LwBStO7j3hGiy8U1Jg3eJ/WKbsEOEc9WjkuHJ0sRPlW75RiY266mqWhRr9YpQjVNDNp07QWPb6xipOJeYWvLb1QJuMA8QDcOW8IqM4yE1iauDnxivaUG6c00fzhNT5pMjgveQ5fwrDk79OIq2EyTTsnOMTptVE7vaNCgHbmIeFYTWxNhfyfSJy/RPat5h3CuHzRH3EOb/AIqxhWkQdYthNVFP9oD4Jlje9HKXm/QW36B5tOF1DeyRNMpA7w2vujna1LjWLQTN50FXit3uAwgHwAIT7S0QmFBikg4jAliGXE8UsEujC5RgBLCLCgWBoMGIWBEsBIUoYmUGBOBLycFAeIQ0JBgLCgEgpYGHcYeDkGEwCkGLEiYc0EAsGgbvbAJAQIEg4hWADfADDAPEIEoR4hIOBICgxd8eMSBAsGKWAApAg4jSBuQYqUABYOmSABOFCkUgAECwUUoOUkeEsK4RUSh6WLN/pBZN23+dJyiJuJTl/mAiEckroKN1FW6nPIYSm8I7kmTXXG52/rxyzpcsspI55riafJOyia9wMcBz8c846dPP0yaiMxU9JAlUgzosNRGkd0bowaFlQgzc0EE2InCaRooZIGLDYwcpDwpcRPEThqYsZrkGhZT8ISIrykLHLycNB5ONALfZ5go8UxFFNj1YvDKTcxSKbZxypq5MOLowmHMTjhqPc9fTY2JhOWJ4fQiFtE61NudNPY2gum/lD9SZKJxATMVHn6xsEJ7I74k2mo2IEqKkwUIniHvnNsm3/iESsxse4l8vO8TU1ghKmNydMg4bx98GlTT5QRwnzCGvF/CNARQTeS9Vnh89MS++CpVxskFPTOcSp2BVbpy87jYI4VUHE7gGhQ7qRfmi6cZms2eSN4dNu3Oe+YClTLvMO4KAAVGvUACPdG2WF0V24nkrJMJpKySRI5eT84LcqqAhkYEigJigPtUGJffuiVNUdmV2YPVFE8NPZ/PZFbmbtvI0zzDDxXfzfG4PrGHgAdXGNdmui5vJ2esTieKq7WyVunhEN2DeqYfASxi9uippy9wDdMhCH/O/+cXCDObUajPgxecP3E0mDiYPFDqquFBUMb1v5AFAp2QRkX8+MAsTlMOJGWMXDhM6iae2QwFKUvSOOQZd9I6msTzX5G8+TMyU1h28w/6rhl/3hf8AH3R0eVCM10J2TTkcjO456pzEb9hgTqJhp1CY5u3IM41W4EedU8zrh4jfBDrjwJQ5oEeKSJKGgox4xIdHCCXIAGZkoauW6aiZ08OJI5IRMnABm9tLFN543JymE7b1M1cXa3BHeUesg8Q66CGYBGVJncN3CsvmDfCdtzCmsibo9teIDwHcIVjo9y0xIz23livOiZHjO4lMG5brdQ1AIclPRKCHDqGmQ57goMzjkaU54Me6D9MrjR3NPNc4UVcWcerAZwneEdUUMJQ1hMtKcAvlDnAFchCOrtARU/0bnaaahFW6SzgrVQvMOmqoKhDF9kQGoDWlBCmUfPhuspiHTcJnbqpGw1kzZHIcN5TBwHjxCggPEI6D8mjTwnYOYEsXah4iSz8wcEMm6U57JcagUDGr6EwiIbtkwhwHLmrJ2sdtN5cH0V0dKYtj5eA/MlMl+6Yxfui0RSNFC3+jZ08S/hOD7XAwGoICHeGcXcR4x3aX/LPKrR72eAeIRl2mZCruTuesqqfxIMaaocE08Tol2jRjGkDSTYu0abRunNdVOycHMYylwANkJRDM4Dvz8I2kso7ERkoS3LZooXvy963+iUIb+EQ/4YeWqnU0lc3w27g+CdEDXcusQGg07IzmyGlSydl9YTTmGu6wUl66YoXRLXqEeuD2h01WXmihHGrrbBbpbt8bwVEa8weukTCnK3BNSpG73HTydTRvOJgmzeOCa6VNQxiqDXIoBXLeOzSvVTqiXkzyYKPG+sTBwqQ5toqig0oIDlSsUNlpAkcwnDfDlb3FcGI3KY2IQhbw780wCueWfhF8BZunMEk01Nu8Brt4Pz3wOnjyTGWXBTHhMOaE6Fy+n9amX4Vh+keI60qf9OHb9DWD/wB4Q+6HqARdwHpDQyaHUTmDhNO4fca7ez3jnQM+MO0/xhm2Kp54V9TDC7v2c6jlWnwhgTJDqfOX/wB0YcFGEEwhYN0AmPZOblFfrRKnNEJKxw3h0+40TAjWOKou41jwAY0FEawJi/R3ISHdGTWJpcA2+EjQofjCRxhAebrauoVToXtqEHxNXcHTw/a8BzD4QBx/GH75BSYM280b7ZCJ4Li7TYEo5DSte8YuKkGRCPFdXbtPXeusH6wFIY1ffT3xHzwuJK3v9if7v50g1pj6u4s0n+0cLeBgApf7oj4wSZmxJe4T/ZnLGorg2BUw7Pt3Cn9XRU2v+8MUPhC5t8R9jlf9Ez/2glN/vDGiQSBRw4ImntnOYC++IbyBE1Kh/wD+Fyb94ohFDtROpxL3EslcjTSO7eqH9IYAugAb60EQDId0aA1bOG7x3rCZiXGKl3dtAIAHX2jGT2k+UW0aN01P1RjevcSiI5/fHTpqHVmrnLWqdKFw66mkRTk/PEvS+q4Xp/DSGIy+1DhTDcWwaX+l8lOr8THCLInZ9PVyOHDxUl8wXrqgBmIVpmA8IdfowzT5TEV+qZQw/EACPY/HhF8Hm9epL2VlSzcwUua5bh39VFmkQC9w1Ead8KFspJ/65bCcH+qomT+6XKLGWSy9P5s9z6xv5x4JPL01P1Mm36xa/fWKdOH0TnUKhNbLWbTl7hw3nE1VORMTFvPjbZ+oaUCgdwd0WySpanL5U3UUP6NO93iIDnnnlxGI+1TdNOVqs27dIh3aySJdkOkYK0oAbgCDTW0cvl9oJfZ9Ru91hwUHCZkW4qJkSTEpRE5i83nhw4xwa3GJ6GlvJlxmA/8AlhsTfCjhdNRuRRNQhyHqYpi/j1D2QkB09iPGce49SMtiSTN8ngFkZoo31iVytw9Pe5qZRp257oWmb9xK5XL5f+j7t2rME1eURRE4InuiJRNQOI0pmER1mrTW7cM29myWPeypuRrtPk01BPiUzpfIBQEamGudKeMdKp7HPdj6UWctxMHiTh5L27Joe+VQuJylOjeClQz74dPWE8lcwSTmDdlqit8qZkXBhVvgFaiAlAADxh7JZRMGcrIzeKTNW5U2I6NVQwCNdoaAG8eqK9bI9pNX/oPYVxg5qgVuCAgPOHfu3QYLHYE9yYOGHBSKYkV5Ja0DeT8oms4ekqYqeIHPHLrCKYQ+kh48xHEnmpb/ADU8QCE94COUZ9OSLNaAeEKlPGeSpS2EneEUmknd6uqYCqKFKY6ZAHIDCPYO+kWR9PVJe3O41fFuFExil30DMRruy7olxcRosxIjrUjh2bmH/ZzwtKnycwZkcN+YcsEtOn/o/MOn8nPEp7ltBbHh/ovKv+xpfdE3d5PDiNsmn/o3Kv8AsaX3RLnLyZ4mct2aQWSKvam0cnsfKzzCaThJi3b8sos4qJCpFMBTCIhzcxAArviQmE9Zs5G4niaiR25GouimUUwyGTAL14REMgyHPcMUvS+ZOcWHtQo8l5HEnl8rUeLImMYDuUyGvHKW7nUCpmoHEab4NaxN48sHPdXTI4aK2dBZq3uiN9MUjAUghvERjS+SJlGRF2os1L7YWXPOMNLWHbg7hFRM1+6mca3QMG8BrUBAOqGS+i+TqNys8Pkjlw7xi1EuQgUd4VEKVpXPsi5yVl54sWRTV/N5G+JhtylDYAoByfYIBlmFKhu4Rn+lRmzsnK27iTyd64uPiYb5R1fVRUOIgAGMOd0RHcAUAOqNqFJ1aljj1GFGDqMjZ9YZnZPzO4TmmtnaJnRKZNuBLxwCt8QAxhARyDfwjCJrb61ik486eeHZHBFLxSmWNRKo80oGGl3cAgAcRjarC2zZ2knB5HaxRo7bpFxG7i9S4cpqG2gGgjQd40oIBwyiH0xSLR+3wppZdSVKuNaIZYzdQorkqF0b90whdEbo1EAz4jHdLS/jQbkedQ1n5c8Ip2//ANsSvk2Wj/Ty3DiT2ok51fN6bh4ioUpwIRUVCGunLkUQoY4AAhwCNxlUz1hxiN7mr6w9UTKUtAKmmqVIl0AyABuCIU66xQ7IGk5FG7xOcOEnDdMihfN5iYpxEBAQOBQEQDOtBLTIIhbSaQJ5Yu2Fh7Bs5hL255qZJm4vGKdyqQp7yggneESFG+NRMAjHKpZUz1atNxrcW2N2OTkzcp/CH3wgVXD9HGdWM04WftgpJG7NTWEpws4Zoum5apkcoiNUVKVEoiUKhvqEXx04TTbuFPUTE358Y5rd1ise25RtFLTzppMnE4+iaqXe9RXj4B7o3NJHDjNNB0r1dnNZmontuHBETfYLX7zD7gjUDhHop7YnCqUb5+yp2yOKeEoRPFOkoS6UyghmYaBQAAeMV14rPFG59Ybt1r5tpPDGpuADXIMggbfNE8PXFHDg59YDDKZY1wg55lABDh11jPnKyn0h9jm7Qj94jHu6TT5U0fE/LfPUNFWcZ3LkyUUeTBZnrhG6TdQCmMUoc+6AiOYgGVade+LJZ6aJ6uduo4SJfUHlCrFrluG7UcxjLZQVNR4RNRNI983STDeI78gDr4xrDCTytuBMOXtyHuhtFTDap4QtXTx2K+K+Yjr03BcFuR9H9mCux5M/1YIwH5P77sDMlhbsHDgOekkcxe8AEQjxL9x9rBZ0kcrzOZpt057PHCh7mtLuFDb9gVRp/CEZa7/ygbPXCM5PI3B0rt3GWyuUDZ2SjUQEO2J3S2+cWb0R2jmDhS4rq6t72RAhg/4uHGPna0dKJ3FMS+fLv6veMZzpqcjSl2Kx9Z9CumG1Glyx61rE26UvaJOgZl5EwncKBdE928bIAvAHEQHgMXSbT143US1xNI6rflCrGLcElct/bujLdC6qei/QHY3EZ4rhwmD5ZG9S8osYDceIFGvcARa7VzVvaRM+sJ32h0yFu3hocAGu8KDvKA9wRlgocGrUpE5ZBB5PLQTB5NLjhukmBkU8Ot1Su+m4co9pA0oSewd1nL2bd7Mz7RW5aJkSD1jmKA0HspXsigPNItqLPszy+R+bEiGNeUWURMdQojuENoAqAbhoNIyycupgo8O484ExVVMRZRZPEE47xrmHH4bomVb/AEmlDTX8i/P9OVtHno28sbk9UqJhuh1ZmiAc6Q7UOOU84JE9kqJQ++sVsVU1E+T24akeYaZ8RQ5/a4/COdOR1KEI+iccWvtQp6SaH+yUofcENyWhtI49JNHH7wBEQi8bpp4aiiqp7168YwVpxDIAielpG7huTk9g5el7oq1i81HhEelpisnYOeNHFuJprHSK1UcCAm6hMAAIgAD1741Nbyp9H6beVPPPDInn2qbMpcQ4qiUSlMBQKADQBMUBEQpnHBdu7MM7UaaLWy/9IEpeRu82VFkzqgepSjd2cy0EDB1ZhxzHTpvZazdn7J2XbvNJkikUzlUrOojriZhXcEOe+OCmGd41wChvzAKx1R0+UcjgqVO83jSFpgkfnxvaicXzy+WGInyaZq3wMIDkI138afhBJj5dti01CN5GoSZuD/1crdSpQDjWlPjWKNO7GyecNySdw4eqpO8N8pylFL5gKalaZAAjuoOXbCcq8mnRXK788Ul8zI9Omf0jxQOeFKgWgUDqEIyeEdrFNXVrku98vzzomqnZ+VpX0tkymGehKDTPdXjx4RoXk+aTbQeUJYe1srtZMEm+rvkNXM3RoOGIFNxMN4agIb6BlGcyryddE7OT6mnK3BEjlvGN5wOTvHMa9mYjv90vo/s9J7D20JZ+wajhJu3RvOkyuhUA18wFKBhqOXx3xn1FGextOnB07ezt2XqN5fL2rfEOfCTIneNSpqAAVGJADYkVyTFTmkrZTBm4uEOmTZNmJThkYB7hyiwExLhb/P8AhHXfI8+N47B4KdQlcPpR6K7N7WM5eodupL31+9glUTRqF8QoGf47ozdyiq6VGTeeJu5GmphYrcl413mnv3g/xjn99o3eStTEUeEd/VKID35iMbCso886O/OCbgiuWysoJz0EK76AAe6IGb4ijj0Z+b4QSipcm1ObgZivKnDO5/R5znPslKXpeMCo1UTTxFJfcP8ARlz94xehaqfn/AISCX4nzcR00bdX7Kog2UUTxNTufH8IbOG7hNT5G3Jf/aVufD/GNALL/k+HhwwVluH6ROHhiR1imuEXGGTkyHP9UaV8ajSF2sscPP1i5t9Epf5xaiMNYuYad+HzCX4bjEUThYE9TLkiUJS3k8r1dm3I3RIXmlKAB2j4jFh0NNdctpL1P9nKut7i0D4mCG9qVU05O45hL5QL8YzUvlB6O9Dc0SmFqJoTFRKqUrVFQcW+YggURKWogGfEM4aEbJMpvrdsLROE01Vb0yFG8UuxcSKCeZtwBeA8Uo83cTi1Dhu4wiJS+fA1Ru7jEImQ9a133jiFOyObJp5dEjl7duzs/Z+YKpJX8RQ2QHERvVqYa9mY5wjL/LHsfaBRum8l6sqOZxjXt+2agVGnHIKjvy3w6vcJdh2fM5snL9XU1e/iuk2/OpdvCNTdwRBaW1Zgpo3tH5nUV13UT6vg+krUBCl3j3RmcottL7SStupL5oR6R2bkzFNXMoCI1DeA8a9QDDxXSLI5PY97axw8V82S9Q6KyiZTDtge6IAFaiFc+OUcC5PRhTqYZ22IPyTpZbhnI5xai1Dh24cPVAaos3yxgUSTToInC9XePAI6JY2nl+uJSuYJqsnCpeRKtS4sI8CH3GHsrWMlsJaNO3EjaWok+KRu9LeTxiimegCIDUuVArTt4w9t0uo3s2qo85W5TDKnkfEHcJRpkIDQa74mdTfE7NNo+urs2grpv9IT8/45eEGF43+kJHPejzSLNLYTRWRqN8I7JuCiy17niI3Q3jkIj9w9kX/AmCn9c2IlVFezNnoIxLs4ft1HGJieiT2e8YzbTOu4UlbJSTpnVdydN7MilRLU5VSIXE6AADnVQRAIllEHGIRNNxz6F2o9ObSy+z8vOpzzsigZ0oYockBh2b48AGg94BG9FqW55mrodFbHFvkwaKbSPLSTW1lpJHO28zbtz6uVwzOkRVReuIepgCpsx3ZbRs90bM70T2oby9vI5ezVbt7x0W95QAAl4TGzCtQAL28QCLklpzs/PHB2cjmjd2qlW8mm4CpQyzu1rQBGmUVy0mmZvL5wlI3jhu3dq0wUVFKHNe7B52YGAKDupv4+jCtOEbpHztX4ynWnldowueeTm40Ls5xbRxaho9Ok3OVNuimYDpCoctAEREQEeG4IvUtJhsyS9T+qN0k+d6pAL8aV8Yc22fJ24bnkc0mDhokq4SWcJplKArAmIGuDeAaBUpe2ld0Q0ztEzw3fmtm4OfmlMahCGHq31EA6w+EZym5cnoQp9Pa5d9G9pbPyNvM1JpOGjRVV0QpcRQAG4UvVWu8Te+L0z0lWPTT5SYH2zemMUwJFz4npQPEaDHHU4YyNw8O4nlqJYk7vbSJTCc5a0yulCvGndHS8gtTpIs3Y+WM7N6H9bk7JuCN4ropAw63sTbGtBrWglr2x0aSEpT2MNalTgr+yetbYO0mkCXt7UWPmiR253R25So0A+HUQKsVQoiA0EMw37o1myQuFLNy9nPFDqvW7dNF0ZQ1bxylALwjxrx7YztgCej/zVPJe4VbyycKELPmJs00VFDjccpgFAIICZMpgDIQEBoFBGNNnqSn64zb37hbqhS5bt2QdvwpHuUKbhN1E/wCUebqtU6lCOndrenbf/klioN008PDLc9WFiJt26Z000yEJ6pYjWTvWEyYidz3w7MsnHqRfU3R4WODaHDcieH/eg/J4kM0lcPk4EHHKcpFYSJyHDgyeHApgmmnDUy6akLFW5P6nsjCtsTnkxmoXEUP7EQb5wnrmHh9UTgiommsooncOcw3d+7gMQ4qJqOD4n93qimsi3OMTgwB4QN7vjxSwIoR+eZn3dj1+FCkgpUsOFYTeQwpS8nAAWFrnJwQSxUQCXIPcgSkhW7ycUFgW5OUJh+tsx0xY93/QcimHT1VC94BQfujmlM357s436wDvWLDy9T6IyiPbsnGnwEIuDyIqdpmWl2zSlm7WOE2adxpMPljO7uKBwKBiV9kwiHdEvK5jysnnCfTTTWN3lAo0i36T5Q3tJYsk4T23EkNiduAfI4eAgQe4esIz2QH1iRpYihPkiwl8BGoRLBEtpBkuG3tQmzTv73zUv1SlWTp3hSKQ3tJNGbgijOYHIQheTu0pcHMKhGvLkTmDOXzBRPknrEEze1h7Bg/dAgeMYYg1UZpnl6nPZKHam66pmEv3UiE7M0tsdL6PFZfaSwbScPE8WYNFlUXihq1ONakGgZBsnDIAzoESdvLHy+2GjdVxZ9ncmEiU14xU61dtxvFUAfWMQRAwDmIAUQDfGb6Cp+ompNbN8871mdZqmY1CGXSATXRHeF4OIerGezHTjbzV3snb4UsScLLlWwa4hL3PSKYaCAVypwjSpVUEdnx/xNX5GTVPhHRCinmfRXYxn6IhGbiYKFMWgFA6t7Pr2U6e+OWl1FFOUU55zCY3eOY/GOkdJzrzfZdlK1P6pZls3+2dDar2iKmYxzk4T5Q6ftD98KVRXOKVGVKTuIAnAgSFYECYkIVhO52wagQYS4ceIWAYUQrAkLChSwIF6oBYiQkgCkha6nAlKnAIKUkeDk4OYkCVKADxIOJINdTgxSQE3ERTg6YQcSx4ApACC3O2BKSFShChSJwFBQDgEeudsLXICADwBBijAgPEILUYADXOyDkJAkw4UAOTzgAJcg5Q5OPR6AVwxI8JIAgQqAVgGIGR5M8ZNpis4nNLNqqcw7dQFEzerwGvZl8Y104xWLYy7zhZubN/XaqXe8CiYPeIB7oun2yJaOKJi2Ub8m4iLS3njQ7SyVNwmdw3T2PwijOm+GphhHoxqXM2hFAvKQByRKSKWqPHhE8O/fNd98SNprPKSdwRNRPo/GKz2FYhmDhT9XgrgvPjxQw4VEOTxIlchcXbETcM1VOmSkR6pocNVcNQ/qerDcR+UHjQlmg6OZV505PEuHJsmvZ3eMalL7CYlzmfH38cu6Mk0YzTU5ph4nPMBvDj8I6IliiidzDU2Oj3b/xjmqQ3NoVJRGCGidu8T+UTzV7/ANCzv+68YPugQ0AStx6S2Ds5+jiMS7PddOARb2qziJlBy49iMzTqyKK10Dt0/R2oJ9YzH8APFgkmhlTWOUtQS56pWIiPxP7q5RZ0HDj2YnZS9U1gnMjN01I1WrqR4YtZTRnY+yannRnL9Ymf/vB5tqF6wTLUSk7yhUeI8YlZpNE26Z8Pb9o3X1wdy7Uw4gptzPsxSSjsjKU892UG3EzUeKcopf8AV6vCMI0lBq8rOpibZuje+P4Rs8/QxL7jYuErteqIfy4xzTpGnqc8nBG8vv6u32bxq8qeuY06gDIA641iiGiiq8opG56HtG0wmjho4cN8JJvRwsY3S6gz7aD4RUtGVk5e8tA3cThM52TflDFT3mOAbAZ9Rsx646+sP+hacvI3ZzBVofpGWTARNXrEBDIN3HujSUJy4IjOEeR/KJUnL2aTdPYuF++JK5D1aUqN09YTuKt/pkzVDx9XxhsUI85wlGfcbwnGQiJIApYVgkDLPGJHrvfAGj17siMwEVCQmYkLmNBBGsCYrDQ5IYvGaaieH+fyMSpyQ2OlDbxGZTb2xKkwT88SdP8ApNuUCmTvZOky7yCI5XwCt0R7qxnTVdNS9ydy5UpkzFzKO4QNXiG4f8Y6MetMRM8ZNb2xrhu4VtBJ0+Vu3nTUvzxADnlClL4fEO4Ih9xvTqHUnkWeUszl6hNElv5hhY5g8yzJY2VQCmrKG3VpzBHMQqAjUAjt1Oay9X0b9ubo+kD+cfE5u6TUuKJqcl7Jh4cQEKDl1hnHdHkj6ev04UaWDtpOD+fWhQMzUUoIzJMoVGo5ACpQChgDIwUHLMAmnUce0KtDJZo7Nfnw2ThQ/QROb+EY5BlTpRwzw27Nuc+IobEu50Mcw591adwBHS9obYs028wlabdXG1M6nOKFLwGABpWu8PiHXHNtlCf0eRRPplvfGPa0fceHq3LgXSTmCfzdz3fyhYVJx/V1CE9a9/yGJGAOX+OO6yORW+xCUleKTiX64oQ/yxC9dNwA3cEaeYrdR4R4omS+ltXvVrGdSYuJaCWJ+u6JElbWY4c4ZS9vMLjslXCLe6AgrSoVNUBAQDqGlRjzdSu879PwSNq02/ng6iji5ymJdujWo0Gg9da1r1R5E/8A5oB69bzxx5w6eRTcAKoUAKbLqqA0gQL9Gn9q7l78su4Y5zew8TUhAiannTXOYld2toNrhu35dYjSEwVU+bcNzn9qoBTsCoj8YILhwm3+UPGl/P0ewFOGQju8M4bYibIsnC5TRSWL/XHh3iaiuE0LsqFoF8R3gNKgIfHIIsoO3CjdLDUuetd3594QKeQ7E1L0lPOB+TPtlAxdkYmgbuP9nOf7IxVppbG3CaZPMbxpcKW6YuqlMfLjXj3b4hVLfaTE8LXJwdpi+jvM007+Qjs3gEDZAO6sc81dm8KbLy/nNpJe3VTZy9LbTG7ebiI7twUEM4r9k3lrHCeHNJfhEu3S3moEu++g17YgTWwtY4/WLUH9rZSAK9tCB7osUnttzGc8cJX7vJrF6VN94oB8QCJfeW6bhuyfOzef7Or+6MIqoKJ+kTP9ooxXGtqW7i3BJezea2ymaeMmsW8QElE6YiVdxqgJTFGoCG1XhW3rvee3xD3LvSz+Iw+liZZkIqMGs2zeN5w7cS9Qt5wiOIitmRUA6NagBa9YhWsA4LBGhnGsE1dQ5Dn2dk1Mh3hERk0NrJDDSGhqc4kSmHcSOsTBKbeUlKGIPaAmoPWFIZuxxGavtlH7giGts3nDy0DS0jeaf0Y3MRR0io4C4QSDTEKUcwExBoIBWolEeIRJuVU1G6qmJsYY7XCg1z90b1IYW/czpzzuvp2ISRP5w3l8vZt5edVo7cL6wtd5l05gCg9+Q90UyxmmLSBONMEzs3/m/S/RyRPnDdaaIrXxMKRLxAAlS5mExApWgbolbLaWnCcwl+jBxLyYS2suCuLw1qJhOIb6DTaEch4RzL5RtuW+jO0lsJHZO0mLO7SrCZ55vUVSOwA4FoBlAAoAegBW4IiGWe4YzhDuO/UUHSglLba51PovtZ5RFoJHO3mkDR+3s+9wU05ajeATnA5TmPf2xDZEEwGg0ERrB5cR5MLSTNw8TJipFSaqYe4p6CJqZjTP4UjnnyLbQzycWfcKWgtBNZmRxapNqmZ9MFnI0LLllBKAqGMIBUANQBpWOrdHrL+g3Ew/218uoUxuotCAGdfUqG7fHqadWZ8/qe9WJVAiajdJPEIc90Ojx90Lg1Tw/nr/ALKYj+FYsDBJPDInh7fuz4w7EU49Kxxw7SrGYKKJ8m3d3+lyI/iENzy7DT5Rmr9Y2X4h90Wh2s4xElG6ZT8pdU9kIQmRk9XgaNTOZw2UUnEqbqJ3L7gVDbQDkUKhkNadcRcwdpt7cS944eKpEunbmwygImviAgXuESkr3B1ROOeUtpidBozExvtGEoU8AjOp9OU3FrGTNNwTFI8Iib2doOO7fHkazvPR0yxKVpt8pe0mjfSA9sfI5HLHDdFug4UUdGOAlUOUb1AAQqFClGoVzEa040MPLK0iKKEw5fZxHpXtXWEe7M4RU/K0NrGlg6idy/5rbYnsiAq1r8K9cVodFs4ldk29sJxJ5m0ljhNM2tKFEEzipzBA24AHhWIhQhjubTm7nV+i7yyraWx/0fmDyVS+bEL8nKmzC44TDMQIJjjQwBvKOY8I0YulPSY7/wDaTCveoxQDw5hvvj5uWXlDi1E81OXpnwm6mM6cXjkIikUamMJyhUDUCgAFRER3b4+hWiy00v0sWfkU4ZuEnDSSMV2vYqoVQEiGMIUqIpp1zCtTCIiHGatB+maUqsF5E9+mukRx6S1jj6uGkTLwIH3QkWZWsU+UKWgVcXNo2IYpw4ez2B7omzWTZ4h3CbdK+ct28YtcuIbhhZjYxmm3PydzpXbvO7I5+nI26kGEaWjl6jfWHjhulcpevGoSvDMN1R3B103b4jrI2o84WsmFm1FEnBG5hcN3hagDhscAGpQqICYhhumABoICAgFBpD41lGeHh7BCEoa7hgAGEN3ePaMJvJTqbiTzRnsKsXxETXS85BYpimJlwvYY/Z7I0jGUTGb37SxHmjjEcN07+xtF7tw/nqiOtAf/AEfeqf8AV1C/vBd/GAUW/pRXlCXDmEvO4DmH8ow+dTyaWf0iTVu4cGcS86xHCbdZYwkKChCiIAFaAFQMAUCgCHZClSlMITUXudKWMLiStL6ofdEzOU0/M7j+zGMosxP5hOJWSYSeYEI3OYU7pTDUpw3gNAp1UpvCJ+X+dHDwmsTC+ldPiFvDtbIiAZ90cF8Z4HrvSxlS6iexdbJYf6LyzEufqacHCcM3krdvE9jCM4RumMHPTMYleGVSiNOMZfJ3LzV27PzocuyGyUphuhWtAzAN3ZB2cncYbuXqTw5OUVMa6jka8cxuI1zEwhFtb5GMKcLLcaaVHduPNczUs3q7KTt5KPnRRbCVOqKZTGFMhRvCF5MxgMIl4hTPOHGhmbKKaN9YmkwOqc7FdFuVZQBuJJqqkIQBzGgAAb8/hELpATTb2XtWprivyiXia6alwhBAExEoDUN1RGGEjkMrk9nyN5fOFXbcjdwU10xBJU1ThzQGlBEe8d/CNLXVzrfT6Fvd+TXJJNJf5ndt9YJiuJk5RT2gG9VQwV/dCte2M38oebN2dm2UvbqEvu5prF6782mkY4d+YbhgdGwa43SmjhRY5ElFDYZjUDEAdocg3CNaB1RWdIzCYWoeeeMRl5vl7hVMqayg4i6nTugIXKZXQARzzi9PUtM87V6aMo4yOU5TpSs3YeXqs3jdw4mZ3Tkyyal06CqSilRAbwjQAIJgoAUoFOMMbDyNOydoNJsnk7c+qMjMCsTFRNtoLCVdO7kF7k1EwEQrzcxqEEnOnCYWbcOGcnsPZdpcWVTvKMQUOTaHKuQCGVd4jmMXiSW0nFoNH7S3ieE3I7lIJrIolAMKYILKIrBezESimCJiFEcgEaZUCPTrV3Xjuv2PL0elhpZWp/dwmhKw9vLYTC0rOXt5gycOGp9XdKLGaEKocTEJUxhABoIgID3Z7o0HQ35I1qNHelRxONIE0l7uZoy0ZgxU1w666Q3jEMqvUBE1AEaCBhoPdGIoafdLGjexbe0kntAQ7iZzrzanrDVNQCM0myhlAAoAFbxzJgA3qhd3x1Vostw40gaP5hpAtBMFUrSyKWtPOCd4BuIKEVOntVA5SjcMNBqAVEO0ONLDg7NXUdee4z0Q6D7QaC7WYn6SSya2Xmqwvip3lMdocl4pVqmLQxgAbphAQqURyqFR3Us486KHlernIq4KoXaMAZkoYQy4DUPhHDGiTyjNJmkC1kll9oHjTCeuEkXCeGpfIQ+9MBMYaCFRrkGcd6aMEE5uoSYOEyHO3bima8UOeIlAB7xBMKjGTleoONOUaWS44LdYOWhK7PpJ4dw66iqxi95xu+F0AiacvG6SZr6n3w4ImmkUpE0wL9XhDaYgnq5znuZFEdrdHXBXkcNW8abxMwt/MsRNJP1zHU9wUjO1FovlqSyuYPP9aNynSLd6941GK4rKJH/749o2GiYfwj6fTTjThY/KPmfiNRra7qJAWYDEmCWInf2g+AgP4Rr7I2IpGWStWz8ncEUTmCqpyc0uCf8AlF6kdpZe4U5NRVW5TZwTBv7RDdHPq5qavE9n4HQvRU+nPll7bBycJTRPEljpP10Tl94DDhAeTL9WD5jHz7e5+gU44wSOA/K3UUeaL5wzZ89W/wAn6xCqABg8QKbvARjgmzssUnFoGUrb8968Qbp9dVFClD3XgpH0u026Jp5pMnDiVyOeS+TspU+Oo6TWTOOsEEpuTJdAd2JnUQDIIyzRL5Cyll7cWftZNNIDSZoyx8k+TZpy9QL4EEDkIJznEOBcwDhDyY7G9aSUk5XK5JZdnsJNE00SlL+zIAUp4l8RhxNW3m9NKVp7Grt0k7vGoJhWviIxJWis9MJxaiXzDDOdpiHLiFzuCKgXqhvzAhRAaAHuhpalZNSePlP2l33AHh2eEZVGdCM+cSl44v8AJn2/WMERy1lnCnpEyfaMEXY0HbM9YjBGsHiUNKyqmrnTwyEOfmm3wi/0fuGcvJMHDxvcOa70q5+ARdzLy9PlFHiWx7QDEXaObNpo3by9mpikJtKGLur1QthpyKQlZn9p/DE0yluGmRv3Fh+i2w7icPGpcNwj7Zgul4m7ADjEyNYcnH0itNaSyemi3E0kc0Vl5Eni6LgxUU1cUhVTCmTaAcxHiAV6hg2mW0E8thpIl8jmDxV35sRaS9MuGULihwKdSgFABEROYKiNeaFKRK2Zs3MLQabJnZtumQis4tQfGMsa4BUEjmNQw0yARLnlx7Y12znkW6WE9JCVtLcTiyiUvVmQvFtXmCiqhgMYRKUoCkUMtkAG8NLsepp1lGx52pqRpy/cft7JTi0mkSy8nsnivSN5gg8cKKbAFbpFqoB+wMgpxy640LypwTmjxK0jeV37hUGqLgqlSBtjULoDQREAyEQGgBEO5fWksXpwcM9F/m280xWuHMnVxA7cqSYqAZQwiOahKhSo1Ggbor9stJFl9IE081y+Tnlk1lTpUswbt1sVlfTExDHSMUbpgvDQBEpRpui4Uo9OTf7mcM5V4JcOxhWkh7PJhJ9TU1gh8a8mYpqXAoIU2aXgzrUeqNR8lsJHZdxMFMRw4O41croyhtswFPe2a/fFR0lLt5fKzuFFLnKAUveP+ESPkmWmsmnaSevLeXPNSSKZi4hqAY4iYpQEeFRpHkun3bH1WolpaVB3Xcd/aJrQM55Zhw8ZpnSRJMHF1M1KkJiZbvGHrV3aiX2gmTycXFpIcxNRKjz0g3CJwAAoHUIjUYwqx3lC6M9Edmyy+eODpOHbhd4VMpi0MkZQwkEKjuEOIxBWs8uvQ3J3B/N6do3rg5cYqjUoKJlEdwCN+lA6o3Vz5mS3OuUV27hMjhuoQ5Dl2dqK5OnSbNxiJuFr7hQbqaZQG7xvZxy1ZDytrH28Umziydm523dyxuDxwV44SSTcbw2C4g0ERAa5BTLrh/ou8sGz+kx4qmzsO+ZXLmIo4eJj7ilEREKcYlzUeR04ObsjTpq8cOLQO8RQ57hUy3jFp0d8N1AxPSQ5mztN481xNuklfKF3DNzicBHrhoYYps06biBhp/RkgxUU/YgsM5s8UZy9Vw355Ob3hABJFRT9iIS1jjU5WdRP7N387oj5Y+tBMG5HHnTCv826mXhC60jUmChFJhMFXFzm3txe4AhNjVgtnWyjdmTEUvnu3jG9YRziYA3VCZEdX5PoELEBbe0idm5G4eKKEIqct1MvEw0zEA7AhZY8k2MV8qnygG9g5X+jdn1L81cVLeyECbwy66RguhvQC40iN/8AOJpEcKnI9MKzdMxs3AVyOf2R4BupDQZFK9OGlB6pMJg41SWFHGu/O0EShd6qjmI+zGtPXCdm5hZyVy9Q6TJIotyo3hoRIC3QyAab7o17eyM6lTEvF+xjNrHSOV35ezlbQiSWzdKmUQp1UEIjW+gizdpPR2Tb+1g8mBe8QpviflITC0k8OmmnfuG5QxuYUOJh8Y0tR/K7NyvDUeJN27cuIssoYADrETCNMqcN4BHNnMbasU6wuiFnYd5rEveLNyEKdPBTWMdPbKJRDaHIaCOYRVLYWnTmCn+Y/ROz84ODqAaaOlDYqTQOcImE2QjSgiGYZ51hvabSzPNKEwPo/wBDd/b5OYTopaEbkHnAmbfUQ3DTjvjRrF2Ds/ons35rld1V642nTxTNRwpvqJhqIAAiOVcxiNr3Zsq88ME9vaEltLDfQnZdJOeN1Zq3liKaLgzNMqd9QAABOUojkFa5VAc/GKpafy0dF9qJWRnqc7ZExAUMYzUqgGpwACmMPuDxii6TrXps5o4l6iZFdYMJTFWLfA4CGYCG7rCMEtFY1uzT84StT5Ocw8jxJUeGe7sDdF06MJyvM1jraunhamdu6CdJFg3EwnE0kdoEXp3ZUylRuikoW6ImNUp6D1ddY197pOlcvbpOFGbjlVLpU7xamAOlv3Vj5l6LrNTi1luJZJ5Y8VaHxBWWdFMYNXbpgJlD1KIUoBaBWuZgyzCNbX8pJnMLWOGbxv8A0EktqrFwmapyoE2bxw3HAwgJqhmAUiqmi9ocPkasn3nbDbStZuYOCpt9bIqTa2kRC8Ab+MYdpz0os3EntgpJ3BzsnqLJFu4vCQDkKU14BAc6gYwZU64ipDaRNTCmkvcEVSPyiaieYGCNq0Z2Xsnaxw9mjyTslSKlw3DV0iB0jKDQROACFByy4Dn3xnp4YyxNKup6kbnAWg21DezekiWPHiZHDR6sDFwXcNxU5SiICXcIDQeugRfvKPtH+kGmCYea5fqXm9NvLWpU1DHvYZbxVBEeaImUNu9UI7TthoX0JyeRzW0n+b+zjd6yYruCuEWJQUIKZDGC6IBWoCFQEBCghwrny9JtGcv0mW8VmCcwwnaTPWnhVKjeFMQKBygFcxASgNd490d+bOahScrzY+cTeXzCYSyYOJgqlNbPt9XcIm5joDpgXEKIBmIHAAEB7YSQnjdvJ8PDVOc5TqGNhjTMRHfERKrP2gl9oLRvLQM3Ddkq3SNLTKFyVAxjCZQB4gIlCLyMi1iyZk2aZDuEUQvJ+sGYGEO4K/CHYhxgpHNr0muWkJ6jhYC/vDQBp3x9LEmaikjOzxFSYrfBum3FASAXcG/sjgJvZiYOJoRTV9vWLyfAaFNXd4R00309WoeauzTself2E72tZ1yAK7OUer8VqacE8zk/qPRVpRh016NMnabyYWbeyNwzbnO4YqM7xr2zsCBTFAMgEBu78okbIWwtJOLNy+aYkvuKsUHF4yZhE14gDUaCAV8IxW12ly0EjnB5e3laSpEjApjGcGADKCA1CgFoIBXeIhUaZdVWkmmO1krkbeTy+XtzpJIgiU2IYLxArThw3R3U9ZRjNu54E9DWlTSOn0Z5aBwmdRu4l5CENzitzDn74aqzyeJ+knjdL6rcu13Aav8Ayjmg2mO3GHq6bNkkleAxuWU3h3QC2lzSBMFCfJ5Z6pdk43erMRAa9tI3XyFH7OKXxddnTIT6aaud4paA57mzeKimAV6uaMQK9sZwoph/pAr7V0qYB77sYLM9Iukhuz1NxqSRFqGMW6I/iPXFfJbC3HpPOiRL/qohs++Oar8k1K0HsctT4jVyntwdHTG26jP9YtA9ITpcoO13UAKU7B8QhgS3yiih007QTC+Qu18oOAfA0c9qz+1jz/WE0xf+7APuhEJxaRNM6ac0VIQ/O2S1N474x/xGdrXFH4DV53ckdDGtkmp6SYOz+tedGG92hURpHk7UpqX1G6l8hNq9e6/vjmxeY2gTT/1w4/eCIxK088xDt07QPf8AfUDxoERT+QnluzqqfB6idNwhJX+yZujByQIEg10I+dPswbnZAAFINcCDECAsEgcnBcPujxt0HIMXAAALAgXk8OFDFgxfwiiBNMkbVonc4ll3bf8A2d5e8DJl/EBGMaLGr6HnKajecM/2aC31szFH7wiqaaZM+4stiJm3eJu5HMNsiThdmte6SYmEKiHVSgB3V7IzhhInEjtRPbHuE9tuicyZvWAogJDh2CUxR3j35RKjNf0f0gPU8TCScKAU3VyiZTAI9wjxi72rlacweSK3DdPbSMErmBv2SgCCag9wiBR7TB1ZVKH0SiGkh03lj0uUuHlj7nbwKguTa8QMkWn1oy21zXzfbCZt1E7mtlTeF71CiU38aYj4+/WLGIKJvLS2XUT23DFwoiX9ogILEAO8CiAd4xn+k9n/AEhJ5p9MVVubuoY5AHtGhwCMH2s6FYjLIztSy9oGVoE1Dn1JwRa76xAyMHHeFQ3ReNOejSRt1P0ws+3OTzg6Bw6KnU6ZiK3jYpajs7W+mQ3w6grmZVuUJHQdhHre2GjNvL3ChTnZF82rF3iUm9MadgCUPsxTh1I2ZrpdbPQ1M6b55ENN7JOcOJnJ1JolLSGTbs9cWKIkSuAmF4wFzoN2mQ5CYI5tlMwUcJnbuFCawlsm2gHs3h19ucdF6ZxbuHkwTmH6oq4b4103NTMJK7+qtfAOqIfSnoZbs7LstIkrUvKscCXvm90oEIgIciuAlALwmEaGEahEVKGLR20NbRellSqLubujHDJwYgwQRw4JfCNDyRQ34woTdCcehWANeCPXggSEg1AhgAIUg5Y8aAgJFBLyeJAlGCApBiwAKQN7sgl4YMBVIBWAHdHijACNYUSTgGegxTQWDgHAIADgeDAMEKMDAAe6MeujAlGBgAMUsHJBSnhUhoABFPk48ROPCrBymgFbICC0UxIUjxhgGFu90NXZU8M+JtkPsmL2Dw8cwrwrDu92Q3XLDQHMrljq6isvU/q6h0TbPqGMFd/UHxihWmkGpuMRNPkj/wAP/ONqnkgU/SyZ8ncbkcYxTXd4GKAiAeN73xDWlKzUl6sv1NLaTu83PrrXfWPRoUnY55VFDkzSyznzO41jDIe+US7W8naETE9L54b8pt+r+e2IM6eruDpw/ZuPpOZHVCNu0wnP2iukbJt1NXcbHRKa7+HV21g3md59Hsetw98Tk3YJuEyOE+eSJjR7a5nI78vnjdI5HFUy4idQuDuz6I1jOpDBmtN5ozZYurqfn/GCOU0/m1L8bJbLR83nDM9oLNppKnJtLN0/gYA3iNN/dGOOUFGah26n1e2IzLasOZJMPNc0bvMTYIoF4vZup3R0lZd7rDMnKX/+QRy4UY2rQ/aNu4uStw4IRUhsMt43DoiPZwEe0Iif2CNrl7tROJ5q6TUiITkkw/2c/wBmlPeEPk5ROG/KavsfWCMDQmm54mZUb5QSKy2VUT9InFnkIYin2oaAtBicnykV2YEcTR4WVytS4c5rplN9wOIh2iG7PfFocp8nhwmixTl7NVwnsqq8n9UBDf3j98Ztgc/6UzOHjd3K7N3yNGnydZxdyxK3RCtQqNagPUICGdIyJhZBvL+UcJ4qp+l6v35x0FpSWbytNpZtumjcIUXTg2++oYKFD7O2I14mrvjJX549KhT2uznq1ce2JFMxTl6fJ7HS+tEvLLQuE/RqH+r+c4gXB8T0cLshw46YpRObK/JrFktJ80k7j9YPc9Uxh7vEOwaxrkonErtY3xGdxu76SfQP9XdQfAY5JdvtXULynMi0WMtg4bvCJt3Fza2drj2RNWnCqrAqjhI6PMkpicpswUSdUMLN2qb2ol51FFCa63MBVvaDganwyiSKMeHXpOk7HqwqKcVYREseudsLmFOERGsYYmgS5HhLBwCseEKRACAkhI5IcX4IJYdwGaqcRTxpiJnT/PZ8Ym1CQ1MnCLS2MPt1Y9SVqK2klbe43vCo6RKWt0a1FYgBwER2gAN5qhxCK7KJs8l7hvMGbxVJVJRNw3cIqUUSOQQEpwMG6m4BDfuEKVCOgZkwTcfN/nt6945do9cYhbCySll3h3kvTP5sOYTGLwaiO8QDfhiO7iA9kDWW6Nqc/wBJ2Roo07ONMkrJ+kEwbpWlkTdRNw3TTBMXrYxbp1ymqAiGV4SgFCjnxyudnmiacrZcmQhzt0zG2Q3iUBH4jHz3kk6mln5o0nkneHbu2hhURWTNS7lQ5R7BARAQHeAiEdu6H9KMn0kWbSeN0yNJgyTIjMGN6ot1NwGLUaimYAASmGoUEQGghWPR+Pr72Z5vyOmlzDguDgcNSHqJE3DPlE//AKYjXBVFFD4cSKJsNnhqXCXCjeMYwABeNRrlSPWbUT56jk6m56z6X+lEs9hQ6nuIYfw+MROkpVNO2EvU+dOzFNNTEoBaHERKIcKiNa17KcY9L7b2HldpGjyaW4s40blKoYxlJogQC3iGKG9QR4gFaRGWmtBortpMHc0b6UJU4VbtRK3Rl75NfMoANDCUD5CbiAAPdHm6jKXdY9rT9vJYWR3krkbJTDI713FWUKY2GKQiYdkxqGvVDMMgy4RCLWbbvHmsOLPpXz9LXjAHhRIcu2K46t1L3kvSl7h4kRJIqfO1hchhKWm1cIICPjDGZ2tZytP+i7SNL5zbSJpa5IFKesa74AIAEeN1dRljGB6apUbd0i4PZTJ5eofWLNtFTkKBtl8c+VOu4A07KQ9dISu0jdLzhI5YqQhQw8RY4iUAyDMAAcgyzqEZ1JNNFk5O8V/Sh43VOdMClTappgc3GogY+QUhhN9P1h/OmuSvzmk0KUE7q2rp3hrmICZUAp27o0hLUS2lGxjanH2bRJLON2ahVJezaN0r17DKZUU+67WLXhTRT0ijT2eTPsh1c6Odg8qyy8rwU/McwVvmIW9jI3MxAMzFMIdtAERy746RYOk3DdJRPmHTA21vzAB7vdGks4O0gspPYXl6KianyhQh/VwyiH3iMetG184TSz6al8+E4c4fHMW5gAADhxHKHRFISdrYc0k6n0Ty9/8ACNX7xh03kwfbwCFj01Ln9HnPf2jFw+PXuDOBeSBu3UJyZ0jXecYtB8N2QxdtfTTTO4cKEIQlTGMavvyivzuYy+aau3l6h3B8QDGMVM1Ch3iEbEXlIr07k7iVqSp4m3VIRpMkOabIoKDcH3gbMeoKRYF1PlB/b/whS1pf6DP7DhD/AOaX+cNHZOU5PoGD4jSAMBB2OHDAsybs1DuHGwRIpzG92XxyDri3TCzLdu3Io8mN056fN+I7xCMwtiT+nJfI2amt4qmNdT55kylEQyAa5GpmOXvGOX9RXoyjSLPrSWocE/R+cWSZHSUIUzWaPFCKnGu1dG5hAYAAQugYRDMBoNQDU019HcvlaUnUtRi4zW7eKpiXBHeAmKQQoAiIAFd3VGK+VQxmCej9umz+TvvODdRNNMxcQ1KhzSCBgABAAqIBUaVi7tLbzCXt5fMJWzOqR3LxZuDOmKx0ygcpbwgfZC8AkoA1EAEeMbtuSVzWGklh1FwzP5VZuVuNKBJ5NLaJEIyTXWTlcveKKPVqku0TTSMBiUAaiIBUQDPKlOc/Kek7N5bCdzSX6xrDIyZlk3CgnUwjAAFMIjUalGoCFcgAM42mw6qaflAN8TC22bu8XOpRugGYDQQqIV3B2RWvKastZOTzw9qE5o4PMLRugbvmqhgBLCMiJRw9w1qUojUR35BC6sIVFH2b6mFTCOb9E95E0vT/AEHljxT/APGaYvjF/smBkgDvqpSOybFS5RvY+VJ4nORBY3ecRGodQ5xzB5Ldn1LJ2Pl8jcfrDSXrzJx1kO8WNh3uobiRhp1CEdJMtINg5fL2TP8AShlfIiRO6UxjiShShQboDTMN+UepQl9ngVVkixmXxMXkzbBrpfa7awXWVPozxXldJNi01P8AWB1faTbrHA3dQggPVDVbSbZv+rpzA/8A+r1/vEofGOxahYnJgXaWEbpszcncvmHnGzMI9XEfdCD1FTV8NuzenLd+bZqj9xaDFWs/byXzC0EsZps3vKuk08RRmYCZjuER3ZxtydP/AC90YVNU48I6tPQyWTMNTs/aBSaTV5+j8zORwmkmjebiF4ADqGghnnnFCPoP0gedCTTzWqqsSYJuCmKoUCGIKl44mAxgEBAB3Z5hvzjqVR+mnj/J1eSMBfRm2q9VAgFH+HrHyc/yenS5wD1d0cE5Z8ndBYHCumzyQtNGlDSAtaiTyeWNGh2qDUutTAhDjcvCJhACjmN6nHdEVKPIP08KYLOcWwljeXk2TN05kquQpAzC6QxQKFM6ZZDn2R30aZuE1HCabO9hIkULtc4R4eELa04xDJpp/M4hdkRz6shpBdjscYK+QxpAZ2bVsvY+1Fn7PpOD4rh4bGXXOI5DuKWg06YDUOAAEa55P/k7Wg0J2PLZdxOJVNlTLKLKOEzKIga+IDS4JDDl2jxHdWN7SEFUyKKJ3DXQN3QRY7jWEk00+SPXEN1dUFwSxIAlmZh9HLCf92ZT4DdgxrLTDbTSmEsSKf1ZaNf/AJv4RJF88YbflNvGHE5oVTqNMqDwpuzjy6czFA2GqYp8bnZej6twe+EMhGNhnDNU6n6QHPi84pWqYU48aiHvg8wsE3miZG7ydvriShFi3SpBtlGpc7lfCJJw2mamukTcXcUxNX2hACgAhXOv3RKJmPh1UOS9dC8bhlv4wAVUdGVn8TEUcTA5+de1imfgEcmafZEmppMnErZvHeqIs0EylUUE437phGgjmIBerQN14OqO2HgOF246muQhjl2TXb4f41COJ/KPknnycTWaN3B26rKaAimsmagpCZApgGm8QqQKh7Ua0J4S3Makc1YfaHWc4sXPHdk54pcI9YpTBqUqwHIYAugYQzEQEANmAgA7Id4bVKFPlhPqqf8AyjDHFlldJFoJfpIl9oLUKOHB8RNm4MZvh8mbYEChQKgICA1DiADHZkqScawRxhnwsNXlMOl4MMwV7M6x5eppW1GZ7+mqJaRwk/REynD83tHCae2dEnxhSzSrhwmdTEvqneONrPorGKAe4IfWbkWJZuVKa5z2Lc3N6yFH8Ya2Sl7jzfrGx+uOS7PY4NXLfHCpuc2n9msKtGKX8FQt+o8l9m7W4jdw4aOJaqoVQtBFKpTgJKCOYAIAIjXKu7jFX0YkeTTR2TzOnhOFVnKayhsklUxUEQCoAIgJcgA1BAMwEM6xedJNkbWW0TVl9l27doRKWjrCd44g7IYwgJc6gBqFEAEeIxAaM5BbSX2PZPP0TuSx6bWkVtcIAlBSlQwxETiNQ3D90ej+M+jdPe5cPkqNnC1ix6NDqfo29TmDNxL1W7pTE1guRxqYxhTMGRw2RzAMuqDSlbR+4selL7UJzNxMG8nTnTpqnRNUpFAvGUAK19JfABGlBrlnFpTszL07NqyecKJJHdoiV0a9sIqGKYBqJd1BMalRzpmPGH1n9Htk5xNCzS0DM5JrJ0Um5VimFIDIEJUQLdEBFO9eESiIhXMeEXTpKHJ5dfV9WeKPlhpnbt2dtJmmzTORuqprCPXcUqIAPWIBv7e+Lp5Ni/nix9q7FvHhG7R24bqN1FMyIuzAJQMNRC6BwKBREMgyHOkJaZbHOLQaYFZPI7p/PDpdNqoooAJmHHVAoXqbgAC17wix2C0XTzR3K5rL544ZKnmayZS4KmIBaFMFBoAZUOOfbHZft2DUUvxpR+3uUe1Tuy8jsvL5HbiVvfPdl5s8WLIzJ4YPTjdAE1FKCBCXgJURAREtaANYdaO9J1pLF6P7W6THjwiri1c+k8vLjFEEnpE1FFnSSYCNLoIVJvG4F3IaCA6wrIJ5bBw3b28snYe0r2WNUyt3k21ls4MnkW7eREMUoCAVA5ah15xXbb6CraaQHDJScWskTJlKkRby+Vy9iqk0ZENS9hkoIgJqFAxjCImuhmG6IOWo8pkHojs88lemiRS9Nurcmbxo+Y7NRO3UMYSiFN47BwEcsyjH0s0PYbeVum6l3FOoJrvYXZN7jAID2xxFK7MTSV/5rFJe4SWnEktA4s+msUo0VIOGuS9nWhQVU7rw9Yx1/Jnkrs+4bvFJg4SaN0yYZZeULjg9TCcDdQCIVpWoxi4rNMpVZKm6f73NcReJuEzKoDfKRQ6d4ueZTCUwbuAgIeEUXSDpdsvYukvmCjo7tdM5ipptzmulAQARHKnHLxh5J7b2Ml8vatF7QNElTo4y2IpskOpU57w7gGtd+7cEUnSuTRvb/wA3uE9IEoZKsiqFMoU2KB0z3RoN0eAly743i1c55wcomePtNUvcPFVG8rmZyH5t1iIZ9eYhvDKnxiMV0oqKKa5L7NzvCJzrrcgAXsvCO8YY2is9ZOTqE836RJPMNnmmvJH9xgoYO0BCnGCIT+zbeXnl/niVHvlC9hujiBzgO/ZAd3UFI7Py5vtR5j0cJLcOfSZMFP8A2ffXz828smA/eNInbH6RZo3cJJqSO/fW9Is+ImQoDTnUKOQfGKcV/Y/Ew1LUNCEvdFFYRL2jsBuhZecWDbuPk9tElUiFDa1NQL2Q1CmYb6bwDujGdWciYfH04yyOxZRaCXzDCTTeMjqnTvFTbuiqCIcRAAoIgA5boknjtJmzVeOBupIlFQ3cGccrtrReTm3cSeaN056SayxRNbXGtUlFlCjeunHK8ADWhQABp2RcbWeUZI5vJ1ZfI5W9vuKbThMAJSoDwGu8MwpurGEj1ocCctl/nhSazRRuqfW5gqa9jUAwVoACICGVOyH9mZTK5W4cPE8I7hoZQprqhj3QERu0qIhQAyDuilS9qzUZkxJhikPynJqCBKjStAru4Z55RNyHU5Xrqbe58qTTKW70hKI3g9wlibjsaJLiYcrS9e7eNe6x/GMxnwKedHH9oP4Rd5fNVHDNJRRQm2YSl4XgDdTPPIBitTxBPXDqdA8Sza2JWBBTEh+3eN27N3ylxXBOVPqrTKBOmnCCyKaifKcyMmWkU9pJ2/zicSKcsTT9GnEsVqmnBhw4iw7sitT7RiSklsphYdwq8l9hyWjOdO7tKAnq9M6hUDDn2AAwUVE4Tmc8Tl8rPq6ZDuDlExjGLkUAAad4190NvEaym7HHlrbVs1E9IGkCaM3EvezWbOZW3btaH1VQ4icSiI0oAAAAJqZb6Z0jRLO+VxJ9H9j7Ls1LPztVVVEE1G5nyOIZJPZFUKkoBRMGVaCIVEK3aRWLQSaX+Z5Y3Ubkvztw4nEwTN0hWULmYBrwKegdWW4IZTbRdZOeWo+WOHCWropIt00zBhFTTCgFz3BS8OXrD1x30anactXTKcy8230u6P5PaB9ONIli3E9kloGqmJLUXBQOUT0MW8YwFAabhEB40AKBASHShobtxL2Uv0V6K1bKebzCZwss4TVO4qQagAlEw0ARrUaZhuzrEKtowsnpIeK/pJaxWVNJUneWw0TKCYgBUBqAgG6gAPVEDZ2a6H7P6QG9g9Hak4cN3BjlWfPDVxV7oZFAaCIdoBQOqJzeFjeDhSqpyXCC6c1/9G26f0rwhfgME0C2ZZzSz9pU55K9baO1m6ZU1iiBFcMb1QzDcNKCFfwiHmNvHE0eYeGlfaKHwymTAbt0btaGrUd8Ry2li1kvUw054qlcNeuplKQCjwoFMvCHCn2hqdSqrOntIGiWy80nEv8AOFm0pgeXy9BiUxlD3KJ1yEoCADmI7witO9Euj9P/APB3JCf+HEA+A/hHP808ovSZ/wDjpMz3/wBoH8orrvTvpAefrFqJmf6y0Dpy9HI5I6YHRlYP/wDEeScLpTI1AtMwyEevOJKSWf8A0bea5Y+Ty+VHPsmM1blINBy6hDLvjkcNKFtHn/tJMyX/APrBgve4YSfWztBh4n6QTD/8qU/nGToOQKqon0vsCdwozI3nE4xVczFM6MUlz2Q3UDiGcWhdWTt/1ieSxL6zxMPvGPkivbG0Dj9YnDs9/wBZYw/jDVSevFPSODn+1WKVBoOqz60K2isW3/WLaSQn1nyf84h51azRu8ZnZuNJln29/nG1xMcuzMKD21j5TKzdRTk/+EIcMHKaifKc+DosOqfUJppL0JyduRuppQs/cIX/AGwgj7gEd8ePp40Bp+k0oSLY/aV+6PlzMXymJyakR4TBx9IeLVIM2z6U6QfKL0R/o27Z2X0kS/zg4ommojURSAd5q9dMgy8YyyYab9G6jdJm4tgk7wigW8oYyg99aUER45ZxxVrjz6c8Jayp9If8/j2xD06fIdQ3UZ5Yez+lAltLF2gSJKnafy5mVE1NqonuAHETUNThmHGsWN5pW0fuJ4SaOJx6FHDRT1VQRIPrDQBDw+Mc4g+5P0kR6iqiinpDw3p4B1DqKV6ebF2TkareR63MJmqYTGWcImIlXh2iAdQBn1xjlp7WvLeTAiluLcPXDIimJqrVncTKHUUt6niO7fTKM9HfCqR4UNPEHJnSdlPKD0b2HkaUnsnY983SJzlLxQOc/ExxHMwj2jCMy8pmXzR4T+i5gY56FLdKQLudN1d3XnHOmG4U9Gmc5/VKWom8AzGCNzKa5ymwcnrV2Rr+HbEuhDc0jkbZbRmpPJoSYJqbB/ZrdEfzl1xHhYhvMP1h5sXrt3dv4++Hln7Qy9wzIm8nDdVW6GJdMFTCAccuuJluMrUeN26fpXagNy95xuh7hGsccu1nZCntuLzexjfR/ordt5P8nntsExRMpdEFEmBeeUht4CeglqFKAatBpHOTyWPJephqJnJc91KUDw7I6J0v2gUUto9b6x8nlhU2KaZjbBSJlAPAK1r1xRpOgztpNErPytvrcwV2UUUdsTjx6wAKZ1EQCN6c/tGVVQprNv8Akr+iacW0b2kaSOybdV9ran6iWtw1BCpuN0O3IOyPoHo0X/R9Q9m5hdbvW7dNZ0UqlQKcwjeAo02gKAbwyHLdGRyiy1k/JjserPFE27i1s1TEpjZDhUColL1FAfEYyZpa+3jzSBLLWM3Di+S+Z4oYwinhGuiJTAPAQ3dQwVYwTucXx1eeuqyglaC4f2dQ6ddJakrsfM2crTxb6N14sY2RAUyBMOsTAAgPUAgOdaRkfkdOXE0tRbCeTTaOeVpppmNuIBjmNTxEhQif0iEZ2g0XzCXs3BCqnL5wMobpqJ7Qh10GlP8AkEO9CdlE9H9j3DhRQ7h9OEQcOMPMCAJdhMOugDn1DWOV1nE+idDClgh5pJmmJY+zkr2OSbkTu7x2lh3ccgAfAeyEZcwmEvuONXVwT1NeMXIxMsq8Q/PGEbSzLU5OknMGZLjct5Mxi55VGnxHKKuhPbSWouJyt4du3ImCeDeoHjxz6oIanqbHbD+n6k6ca8pJIYrrpvLcavL0yHVvHKmmXdurSkajZ2zSjNw4niiap2jRP5OVRO4dVcS7qZ5FHOtRyzjJFNHU01jXE1Lit69iJmEBr9YM/jGtaKZSnL5e9TnE8O4cEMBk25lhOBAHpgA9Y7IjC08sdmafN0YTjFwkrJeioWhlEww3Dx4mfiop8Ry66BEdJZL/AEG0U6aqYG7c893CLrpBaecMKVs/SuzbV3oJ0G8I9XAPGAkdlZe3TJrm3cLzb2UdMp4nzdOmtkUk8pw/nCfayh1L2qbflFFEj/aL/OLROJJJ3Ho5elDU9lJP5vxNXvqn2sTdc7A4CH3wQrXKq6TD2RDtNOYJ+kRv9G6oH3wojo9njhmrNG7c52iWyZYpRuV7B3DCDaayOz80b4iazhVJS8VEqdSGDrEe8N0WueafLQPJGysm3l7eXypltGRRvCoseuYnERy37gCOhPI5KlHpclRNZlRNPEcKXCdK8X3e+CBZ9mp/0gl9/wCMSze2Kiih/wDR9k4J9GsY4h8BCJk71m8bpf0GyaH9ZumIXu+ojT8YTEinq2MTeJ6vrHP6RU63fjD2XeTbPJgmScN9bWb84pitwAMt5qVzAA7YtDEqaanKJxcpjbW1DeTpS+VqJIsiIimbkaj+/UKVrmAAI0ib72KSic8F3wEGAawYheTjkXJuEBSDlUgl3tgTEjQgVBTEgUw5OEgJBymgAMY0GA6cJm3wUhYLsBxiRftETrDnjhvzCKtT7XaUSjT3VH3xn4Fi0aOHmr2sZJ9BUwpm+0AhAJoeaSUcO0hHH+0N0zGN9W8T8AjQ9F9qGc0l/muabaRy6u4L6tB2DhXiAgA98ULSUXWHDJx+zUTN7yiHxE0F0VEUcWk1fEPhHbq432Cib8N8aryMzRp+j+h+liXvFPROCpKGNltEOIpqe8ojFO0sSlRnZ9632zqyR4CnbyZzFHwu1GL5alkpbCz6UwTvqzKz5RvF4rNjUqACFRqAlAe4YYWwSTnjhVRxc/puXprG4gcVCYZhDLiYhh7Kh20zZaZg+In83Gn6C5+nL7QOJGpcI3mre6W90VyDVPxoJw90ZLKyqJsyJuOelyZu8ojX7ompO/UlbhKYN1LirdQFCmLvKIDXL3U8YEN8Gx6Yi4nnDEuH9EbsNknTwyNF5sQ6/TDRG3lcwU2JgzcyFwY2e2UomRP9YoCQQDiICEUPSopribhRPbvopLe4CiNe6JbRY9Ub6Kz8pzLQHMmbublr8Qr3e6NTM59ck5TlNk/SL6o8Q7u2CJEh9PCf0o7UT5h3Cpi/vZfCGGHiRiaix90FvBAAXk4Le7IAbFL/AGQeEL3ZB0zQEgifqgwjSAEKQEAChQg5AhODENAAtAlGEBNA4nfAAsUIOU8NwPBwNAAreCPCNIIUFINQYAFSjAHPBC7oNdGAA6ZoMJ4RKMHgAULugyYwmIwoTdAAoYYHE74JXEgwBANByGgwFgCGj2PycVGMpeIw5who5dN2aZ1HChCfW/lDKaTxmzT/AFgl+M6tNaPXPRuD/nxjsoaR3UpnNVr47IUthbOVt1D6umc5z7OJkHZu6oy6eztR44xE4G0D/wC3vio+c1E3HKcyPUtGPB577mO5qVvME9cb7DgnpE916IZJ383E4KKbjlE+nFemTRRupif3YXjuUTbZ2mpycMnzHEvqJ/nthg0cKekxIlknCaicN4y2kV3eiwWBtU8TcElailx2T0f7Ugb6/jE1amyUntRfeJposnp/Z2Djvz4ANeO6M7eNVE1CPG6hyKpGAxTFyuiG4f8ADcMX6ztov0gl+G42HaWyoXLMeBgz3DvjztTCUHeHB6WnwqxwlyZLPLPTSRuNXmDM6R+j1GCu8B4wjI5u4kcwSmCfQNtF9cOID3/fSNodP01E/N80ZpPWn0a2Yl67pt4Rm1p7Ht2d95J8XV+dgqekS91QEPGvZE06qn2lVNPKDOhdGuklOcS8ibdwc5yUvJmzugGVOvIOMae1tUn84zIf6pqffHCkgtHNLNvCOGbg7e50uBo6B0c6R3FpFCN3Gr3yFHGuqDfqHUSlKeMU1iZLc2pady/EIptkP6qhQ++JSQ2gs+moTWHmrqkNe5oiBvEAEIrAt27hmRTEIe+XZiGJybj6hogpG8tXjeYco3UIf1TFNEBpDt1J7Dyck0nChCHcKYLNvdERVUyrkGYEKGZjDlUQCtRAIg2NrJfZuRkmDy+rcKJU0U6YiogO4K0AO8RDLdWOdZ9Op5pQmjieTxwRJXGO3RRLUUGKBQyTIXeNALUTUqcwiI0qAAUY5yJq5QReJ7PPPDfWNY1g5DCoVb171BEOwByGnAaxSXqnPhm2QmEnU1dRQjhuqUFEVka3FQ40A2YCA5CAjUBh0uo3cewc/dv4+PHOPW7cbHm+7kZ0/CFUxho4ey9v/XEvq3s690ETepuPRqQgE5yfDhkxmGruCOE+eQwG90Kzc+JEKqrhwDRr9nLeqWXtIymin6o4omsnwOmagDlvyEagPZHRbdVNwmRwntkPtFN61c6/GOMTLKTCz/rqslBvdeGbiG/IBGOmdENolLQWLl+sKfKG6Yom3dAafDtjg1tPJZHXp2i80CCmLHoFQI8s7wgb4NBIMUYTKQmJIMJINdCCCPCMyxE4Q3EsOhL1wkZOABqsnEJNpUm8TVTUTIchy3TFNuMA8B6wpvDeIbuEWFROGqqcBnaRz3aizTiybzk755Ysa6mp9Ccc7huzdQRzplvAYdWJtraCwdoGlpLPuCEcN6prIqeicJG9IioHEB6+A0EK0EI1y0EkZzBmq3eNyKpOC3VCm6Qf4bwEBAQEAoIb4xCfyRxZeYam4vnbqmHVXBqbYUzIYMqHDq3CAVDiAF5R3R0xakrTO4rDW2b6RLPpWksuzVVSu3XCJlE8RqqAbSZ6iFBAcgEo0MWggMO7Xq2kTs3M1GcrS1gjVUyeI4TG6cC5CIXh3bxy3Rxroq0nzjRPaQk8ld9w0cFwZhLym2HaVahvyA5RqJR6xoIgA1jtJa2MjthZc80svK/OcsmUvUMm41oUxKJiiB0zkAAoYo0AQEd4B15+nS1LmsZHk19FCE8onHYvJgz+T6xcubOzQObs9VK5Q2fzacea3erzB2c5y7JiqUHfu2ae/jEAeZKJpn1jno8n4hlnxrxzzhSXTtRRvynrCXw4Rqc/jsMsa0inpHj37SxvxH8YQ83zBT0iav2s/wAfjEyd+nBSzJOAY1PLnmrkUTZpOD826oa5d7a/4wyUbvG/KKM0SE+sA/cI/dEqrNOTiDfTBRSC9hoTduVHCmuayr8koa6Uw3DUAeHGPp9ZN9rEjljj6Vm3U96ZY+VXnFRuoq3w75FS3cT1OFcvd4x9R9EUteTTRnZWaJqJfK5S2U2lM/RlDtji1XdY7NPvdF2SVgpxxJxJ01Om6UL/APAOb8IcIypwn9F+9/hAOJS8UmkscN7nydwKhr2W9IxcvE3u90c0HizfB2LctL9YZ4ady+ct0t7dnCsnljhvL0m7hS+chbpru6HrRy0bpkTeKEv3fpAyH31+EFGZJ6wdNNQ5yfnjujpzRl0qhF2ul/8Ao3MFPokcYvemIG+8IrNoZtK5PrE0mDhJu0aJ4yyihrgEIGZjCNQoAVEc61pQAERCMS8t/wAp+2Gg9vJ7L2TZy87i1EveG1xxeE7a4JCgZNPmKCIKDzqgAlDKPnnbnygdMGkCXnkduLcTCayy8CmomTRSSqFACoJEKKgcaHE1BHLcEawp5mbbjyd3aUf8o7o781qt9G9l5xOJgkoJUVniYNGhwEPSZiKtK5AAlARpnQM4wix2mbShpkmlq/0ktBq708heFlZZWnqYIqUEwYYlETiI0AKmOOfVWkcqFm/2L+0b88Y1nyc7Qpt7eHmCjg+rsmoqLGTpfKFcrtchHnZcahDdGMf5NaLU5JDos3Uk+Kz1g7icO2+M6dKLGFREBoJE75hERGg51qICIdcSNhrVWsmCisvmFoHqpCKN025VFhOCRBWKBiAFdwhWoUzCsTmjvQBaSYW4ta3mE4bkSk8wO3MspURdpGHGSUKNQEQOhhiN0KAIiAZAIxq+irRdZNnPJnOJO3SmEwd7RTKKFo3u5UIUwCFOsRARAR3xzyrQjNw9n0Gn0U9Rp8ouyi9yOtlIG8reNNXTcJTM6gNzPmroyYkSEwgauZQoAjURrUAAeqJCV6FpHbh40Z2ktgrO2+IGGVvNjKCkfIb2YCIhTfmPfFktHYO0CbOYJy+VpTB67TOVFus6xAMoI5iAmAoFEM867+vKK5o+0W24s/59niibRu+dojKZWmZwQVEl1KAsoYS1u0LuGtBrlwi1ThfJnBrqTv27muaPn1k1FLQPGbxuycPXQGKms42DM25DJomTqIBQoAoIhv2gHjEqs6ker+cP0olhG94UyqJmOcl/qqRMQ788oz6xOg+0kj1tNS1BzpOGbhqmUpU1MI6hBKUwCIAOQjUajTflEtI9AKjOXpN5pbhwc56mUMm3ADnzzAaXQDLqjVTUTypafLYsjK0tj3CmG3thL3CvRKim5OPwT/CJGbWxsemzSZvJodI5ObdZuD3g470wrSCM5PYOy9n28jl8nbuHDK/8sWYoiqc5jGNz6CYRC9QKcACK4rKPPih001Jq4VIYTItzIopoEDiBSlTKb3jWFSqSl2lVdNClaxa7F2tse4tZJ2cvmjg6p3iZSlMxOQDDXdUxgp4hHTwB9n2f+UcjWLswpK9IEiUcJkKckwQMYudSgIiAZCAdQ+6OuibzfW/xi5qxz0vYQC9iV7pb4KUFKcphc7aulGlP5wzdvZog4MRtL26pMrpjODEHduEATNQPGHZFVcMqiidw128Ypajn1bgr30r2RBpdCyYZDf8A7tMoMI8Rhsg/buD4aah7/wDZmD7whyA8QgGej0ej0AHoYTBBwookLdwZI967ezELvELlQAR7RAYfXghBceVbj7Qm/hgAaoStwmJMWYKnIQ2JdwwDPvAa+ENLXruG9nHqjOmLdulvbtowdUTShuT5Mdro9vZFetG6cK2XOo8b6uc5kyqJ3gGnKAFPuGExMbWcJaRdmkRxNG5CE2eTa57u+kYVa6yre0k8tHJ3Dg9wk+TvKFLmYCIICYApkAiBvCsdFSALjMn54UjNbOppqWgtW4UTJtzpXnU3gkiUd/cEYubiXRp9V2I1xYKy9oJX5rnln2j1pdAuGonQ5aZAJVC0EogOYGAQEBz4UhjaSdzyx8ndt1EzvSEb3ZetdG+cDBduKFAAAFC1GpgGhgoI1qIxopRbp+p+8H84TenZ6udPEJ6MebTspxjB1Oo+47o6eVrGB6RdM800d2PkSlj7Hu7Ru3rUjcpcFVMjdQiYAIGIBAMaglEKFEa0yqFBjGJZ5QXlWM27icSewcv81N1lVlCuLPuT3AOYTCF/GIJqCYcwJXMI7EnlnmdpGbRNw8OXCLeLdUpt7q1AQHcIhkMV1no1k7hMmsOCEIcwmULiCN7r3iAZ90ZdOENzaGmf6kYlY/yvLWOMJO1miOcEcHTOiZSUomOCoGEDFNhrABi0GuQHGlY6Vsqs4TZypRwzdkIdqKiJboAKI3BEoKZiACAGEKV38coVk9m7HyP9TbtyH+kNdEfz2ROC/l6iZ8RwlzfpOynh4RrGq0rMyqaSUnsjMLSW1kcnsHM3jx5fVduEkVm5q4uHeAphAvGt7hkNBhs30kKWc0LozyzahJq9aSVBu4UdFMRQBoJTKGyEagBa0EM+I8YS0v2Gl88sZMG7OeYKpzNlCqG2yN0kzCZQboCAmAQKAjXdXKKvYqTyNxojcSeXzBVw9dt3MvWcGTFMi14gmTNdERpdBQuYdQ76BCoVKk27nYtPpYUk3fqXV1+xz9K0mf6cMpw8l5Jm7bmOmzLjHSwVFAKUTUAbphERHIQEMwGoRdLRNJg31dN5hEVVUup4e6o5Z18OzIaZRA6CDs5ppYkKc0bkwj4jgpTdFcqRjFqHHaDd3Rt+mNNmpPLJavg3CPLy11MAD0iYjlTsN740WcTp+YiqtROC9Iz15ZW1Gw8TUZHVb1MUqZRqavOLupnw7YcMZFaxw3SeM1GhyOCkWKbDrkI7hqHCghTdHRZnErTUOp8k2KmLydfDIB7orMpncrkdi3bxumRU7d5MU2KeHmredKlRKGW4REoB1Buruh9Vo8uOjnL0QOjCw7iYSNJ5ySs1SmkwUamULcTSOKaaBlA2aVAqahQ7TD1RfAsxOJXIzytRRoQ5CnUKYxr5CBWojzR/wj1jZgzs+zSZuFDnwi3TGKWomEczm7xERHriaf2olby5hpqnJdOUxTI1vAIdVYzzlIctO4mTz6yrN43Om8eJOL+18nUOF4R7SiUPCm6J2VSSzcvlbRPze3PcTAqmHMlCHKPERJcMBQEajWucRs4aPFFD4bc9y8N28mIXaj/KKPai0TiTqNFGahDuMS6ZPPcACNBDtpT3RpSqSWxEqMMeS32xUsO4nBJH+jbiYMsNPEdIzIyZyHHngQtAvXQEtKhmIiGdIqhNDNrFEz6nZeZYWIODiGSrh1yvCJgzpTfSFZcHnCcFtBaSYJMiJUUTbp5Ccd+4Q2h3UCtO6NR0daVZe4cOHlpFHCqRCimimVqQbwgNc6DkIgGXDrGOxwko3PN/t5OJkKmhe1msav8Aou4xTlxLqjhEBuAIFEREFApmIBTt7IcoaB7aYnJ2bbkv7N1R8ltdeV8ezq3xdnOkKXyOcTCaS9u7vvVBTZs1jY657xxMFS1G6AbgAoiABTsh8/0hWo1MnnCxerkObnODGQAw7xoNQEeHEIlXvyPBejGiypwzcKt05G4vt1BTUw0xECiA0HMKgPhAm1hP+pnJ7N0CffFoe2zbs7+sTBkie8Jrqe3vzHh98Vl3aVxNFCKN2bhwTomugQO+oV39sTUqIcISiapZuxjeYSNlMPOjgh3Cd4xSplG6NaUrXOJ8JInK27fDUOrhOrxjGLQaGACiHdmHvCMePba2CcrSlbhw3l8sbl2k2ZSEXOStbuJQwlr1wxJatm4TOm4cWgVv0NtTYacBzACBUQoGdY5nOET0qGjqVY5RRvLmXpqeb1PRaka8UpTdWYV6whpNRTUuYjghLnrGAN/jGOtJpZ9T0jecH9o06UHx5ofAYcKy6xcw/WJO7VP9IabOL/vKID8YydRSOp/G15fpRpIsf+sE/eCEFEWafpHiRP8AvC/zijIyOx+GRPzGqf8AtJo7P96n4RINZVZNvc1ez7K/6ylVR95xGDqDXx1X6RaU2zdwn8ncEOT2TV+6BGWp/OKRHIzHDTw00yEJ6pSgAF7AAPvrCoTBT6SJ6hp/h0xc8tbw8NZmRuJG7UeM8UxE1DXsQwbwAeAgERwO4elnCnm9WV4hNXcFEqhbuedMq++BTyD/AA6ozP31grHzBNJ4pK0jqpJgiVQyhhuphuClaZZ8OMHQsbZNu8SmHm9vfNsm9rKlBARizgyZ4erp7BPVvQQssl6fzZD7V4t4w7I9cWqmI38bU9D6yejaxbxvNVE7NtFTvbjdbkx2gu1pStKABabor0yslYOzcvOnL7PyqXpNKrFKVEhLqlK1AwhXh1xMLNm6iZ08RwQhzXjFRcKpXhpTO6IdY8Yp1rrF2Pb2bmrzzXtpMV1Cm1hURqBBEB2jDuGNqeoWVjmqfFVYxcrnBCjxTWNYTUOQ5zXrxu0RHd3iIQ4mEyTeMyax6W7zoiirYifKdhu2tAEffX4QxeOFMM8epF5JHzlsZsj3i+Iph9AhoaCKYwVRTEglQisihUq+H6ODHe6x85DU26CXuyAmY5xhgmMMJgbEg4tnCfKKJnIQ/NNwN107uMAgxRhYq+H6OGgnj1+FdDQ5OvCYrQkY8HQRUcKYae2Y/RiWUBf7IA54KuVRuodNTnk2TQSoRI7A4gwGJ3QAmghhgEKGNCiZobAMCRSAMi22NUw5hrCfPS2im78h+AxDzVZR5MHrj11jm95hpExZUvPUT/PGLl5OUgldqNLDKXzhmk7ZETcLKJqFqQwkLs1DjnHPUeF2e+9PGemhBctmPtZ04bqcn62z+EWCV21tBL3jd4mnf1dQihdniUQEArw7+EfRRLR/YNP/ANk5P9lqX+ULlsXYtP0dl5OT/wAGT+UcP5cPo618PL/Ucg2ns/on0uTBxbxvpwJZokz5R5JZlLVTuG6+5QpAAKqkEQEQEAEBrkNKQFkrZ2H0L4qeheTzC0c4d0K6n06TO3QMmAiIpooGABLnlUxCCIZgJsgHsELHWL//ABblRPqsyB+AR4bKWT+bkcv+y1IF3wAIX5P0Evg41FhN7ezji0+li2GkScMk7SWbSbt0q7Lcp1LwmEAEwiYAr2AEXVWQThOXuJPK2ZyOHqJ0UTGNTbpQK0qICAiGQR0y2k1m2aiThOTy8hyKAbZbkDIB7ozFSzqjdw7topMCKt280cKGbmLmQhXBgEK7sg8Mgiuop3bKofGfhf26fBBPLHTSX2flVm1Jgdw9mBkJeb2xoGIbPMQoAiIjwrGhMrJPLLyNVPz44ORuUVCmMXnXRrc3bh3V68oTMsnNNLDRuncO3kUrFxe38quoYpR8ClAQ45jFst8smzse4U6a1wpfEQEfHrjhS6qZprP7CSMMnq0wto8JJ2aZEdq7ym6o7xGLDJbBTCybwjNRwRW4XEWU3BfHeAAPDIIGQpp/pA05PmGC93V+MaW/bpqJncKc+NaNFQ2RvP5Odagqa2SKY8IonEe6k00Zt1bUN1DtFWlcPELk6JvMlXfnwqG+Jd84TbqYiiZzky5pa/CHS08mk8mhHk0l+rsm6Iaq3uhQvATmDiYQ90bTUo8Hnuvk1GXBB2ebfpBMCTSYPFSJOCnNiJ5nLQQAC0oPUIbuETh5dZdNTDUtJM8X9m1E4eNCUCDaJHjNvOLUJqXCJN3AareKGxiABjgFQ7d3bE86nDfEVw9ja5vD8IS/c4dRKEZ/2yqrzTR+modv58fHOT1m56V7RuUimWmtcm3bqps3nJdE269w4xEz5N4o8VUbs1dswqc0R48IrC1nJhOL/nR55sbkMBryhRqcd9KRcIEuoobj6WOHEweawpfVPe2TXa3ezKJcljrUTSYEeJsz3PWN/KLFYt3ZuRy9uzUmDI52+ze3CfjXPfFtQtrK01MRN4l9bEAPxjpUDz62p6styCldlXmHhqNznOX1ss/GLawsi4btzuHnQKJrpS1HIK/AKjDcLayNRTEUmjf/AHgD90TJdMcvl8vOzl8wZJKqlFMzgyd9QxDZCAAICG4RzpGmLOeVdRIJ4ozZ6uphbB9nrGoh/KHFsNOdi7PyNKzfmdXWyFvJmTKQQII5Xxz3jTcIDDcHUvmDdJNnfPhV5Q27jur3/wDKMxtdo8nFrLSLOJW3IchCkTu4gBuDMQr2jGE3izop5T39ETeTgxTpwkIVggljBcm9g+Ip1QcTwW52QYpI0EHKWPF/GCieAAawAKX4MBuqEwLAGGABe/ElZ1fV5wycfROE1PADAI/ABiIL+MLszYamJ+77hhopl9twGJLyKJ9Ba74GAxvvD4QTRITDmEwefRS1wY32igUPiaFbR/LJOfD6aZFi94ZfiPvgdHiOpyecTBT+sFSZl9q8YDjTuAkV7MC92JmjzzpNVGe2eTpt3Bk999I98DgPYF0AHsEeyLFbeXS/9H5FMJWolq5FnLduUu8iZ7qoF+ycFACu4DBGc6KZqmnpY83uFPk84RXlZjdYiQwl8REogHaMXOy8ybzBN3ZeackRVwKfa3clG6Bg6gEShXsiZoLq5z5Pm3mu1k1Z8wmsAsn9Q6ZTZdl4TB3BCCAfx12fCLJpikryR20aJvE7hztzt1DcDCmYDEEO8D5dgBFZRN/dE3uCsPxHc2qaq6wm0UcbesMUr3VtJhUO7P4Q7YB+jej+VStwp/WHb5TuAwFKPiQohCaktUmDyXy9Ppy9K7s9MqIDTxy90F0kFUl8jw0/6pLUETdRRU2TCPYIqRq1YhTyMTOsoopiKdPaN4wUVVFI8Y0ejA3DkHDhMN0GEOMeTLASBd7oEgYceEsBe7oAFDboGPAPEITPiQ7Aw5t0eLugsHA3VCA9HgP1x4/GChvgAXAY8c0JgNIMeKQChFoOU6kIFNB7wwMASjykLXu+G8HJwiQFijCgjSG6YQqU0NADCxBhEo8pCiZ4bAOI0gxDwADxCElV27flHChCEJzjG3F74IxlJ2E3ismOBXTTT5SIafTRNNvyakNptaaTqNzps1MX9puCKHOZ3rCmrpqR62n0yhuzgrVnLgNMX+Jf5SKLOn6mIeJ927+TxTpitiKHjrmzBdxFPVsSK86JhqROuvwiLcJxBqkKS95h/OQ+doJuE4r6XJqRMtlopCIZZpq6kGQVUiTcJYicRpksOFJAPCKYkOWSqjNTWE9g/rfgPZDRsX5yHohiQu2UbSHF4yyRZGUwbvE+U9L+d0SaDTE5NRP8fwijJp4fo4nZRaFRmphuNtH2t5e6PL1OjlHvpnr6bX5PCYjaXR6zeX3EvUwledzak90U0bO2ss+4I8ZpuL5Noqzff8Bz8axuMt1eaJ4iahDk9mFjSVNOOCOpqUtpnoy00KyziUazmnDSYz/o9xK0pxf2bpmpyKm7xIA190afZidW8nlx5MLPyyVNyG5Qyzg6hy/93lSvC8IZ1y649NJunc5Mn7oRPNbRM2afyh4QhCespS73dUKpqZy4Q6eihDeY9tPNtXZn5vN9Wl7sp1dkZjZaYppqO01OYd0Ji9wxIW0trZ9RmdunNEjnPyZU0zVEwjwDuiotD4aZMPn9L2qjHofGKct5HB8m4eMDQ5mkmomkmmokQiRlFE8PLNQQFQd40EaF3dURVoMNSXkUTZt0jtykTxG6YExQHfiUHaGvEc4rRJg8+kPEkmCjxOPXxPByIqZETU+UYZL/ANWAZs01P/VEovJXGr8n9mGjQcOHYkTdo8n9mIN23izrlxE4hXacIoRs28TbvNXceiccmbxjV9Dk3cWfUey9wp+pOiGU+octBp2VLXxjF108NTEjSLBvE5goqp864ai1U9oSjUpu6gCES4xnFxZcHi7nVCR01EyKJqbBy3i90GKEVHRnaBSeWXSxNtVkbV1Nml0S1EAHsEKU7otpI8CosJ4nr03nG4cwQEegoHiWy8AbwQJsOCX49GbeRSVgDwUApB7kFMSEMIYIbKkh2JYROSACPWTitWls2znEvcM3je+krS8X1RDmmKO8ohwEO0NwjFwOlDVZKADmebSp5Z+YHk8w295kVNwKkDiHaHEOEaXoA05PNDdpPliZ3tn5gYCzBuaqmFwx0yVCpyhURABATBvGoBE1bKyLe0DM7dwncPkZNZMoidI4dIA4h1hxjEnjJ5K3isrmCdxwl0S8xUnA5eso9fWIhwhxk4u6NVjJWZO2yaanaB6niEwnCx3TdQvMVQUMJiKE3AICA1y7d1BCK+Rf5Rh4lza5xtxO0f8ACJyUzRm8l5LNzxQiTe8czF0YofIlDdE9c8EwjQac0RA24BpW5m1eSeaOJe8TOiqka6Ypq1KPXXcIDwHcIUGPRo1FPY8qvp+jL9h8mr8o9JyXNMbf48Mh4QCyvKcnfuetDVomo8T5Pb9aDKIKfn8Y3sYWHDgU0+TbuDuPawxTujxCgiO7r4wyUNHr6npFP/VCCisIQcp08M/Kbd4LpTLXOIdGm17wj6X+TjajE0J2STwyKnby8jcxsSg1JUuYAA55dcfMRspyn1PzSPod5Iy7eYaD5JiN0jnSUcomvFAcyqG644dbU6ULntfFQhOp3G9hO/2ZP3h/lBvP2J6n7wfyhgmyZ/7G3/3Zf5QuRiz/ANjS/wB2H8o8j8pn0n41D/SSqVqMP+rtzH+t/IBgTWncKKHU1cm3+0H+URwsmf8AsaX+7D+UG1Fn/sbf/dl/lCepYvx6H+kxTTq20f2k0qWMcaRJXL3aTtjMJKi3eGqkYiwpCpQggACepSiBhCoCXIQqNeXfKd8n/RforbypOxbianmdoHQlRarPCqINUC84xAAoGGoiABeOIAG4Aiw/5QCUWgldvLNWoTl6pJEdiDUrhunyaTkqomMU4hQCiYogIV3gUQDeEZxpItmnazSxYeX7B28vlrZE2zzlFVTmMAh10ImPjHqU6k8U19HkVY0csHFcm1aPfIX0TziycvmFqLQTtxMFU8RwVq6RTQvjmIFC4JgDvMPGLKt5J+i+wbdx+hbOavXbtEVjN1nxRxhSEBKUaAWobWYCIAPXHQ1jJO3l8jZN1G6VwiJOcmGzXw6xiEnkxtB5wdzSXs5JqUnWFutrChSCUihS3jKFoOwFSjXqAY56eonUmzsrU6FKC7bfwQjHRZZ/9B0k5Om4bvXDVg3UcJvBBfCTEKBeLQBEExMWohUSgADuCitmtDOj+x88JPJGm7VmBE1EyqLPDqXiHyNsbs+ukObF2qtB5jncrUbyxw9s+xvNzN1MlRKKlCiaggICBQoIBxpFL0beVPZfSZL/AJZqUqcHUSTTTWqRcyigiBSiAEujUd1BAco2jSylmc1P5GFFOhH2X92jL/PCScwTJq564hVMiUpUa+73w6sBZFNRu6tApK0TkeuFVmqd2pEW4mEC0GmQmAAEeoKUpFLtZNE5hOCSuXqXzpGAzwxaCRJLfdMI9MdwAGYAG7OL0znzdTVG7hNUmsGBHERMIJl6hoBdnIAoIjnwGOiVPNmdTWR064u2WJUG7f8AqZCHJ6qJqe+lIo8/njP9IMPV1SYSYF9CbDKI9VMhHxi3WdPK7QN3DhROYN8JwdEt5TI5CjzgqmUc+8e+JxCzUr/2h7t/9aEPuAI1p01Hc8rUa2VXZJIyQibdR4lMHicwd4RhMm3btxTAxxHIw0EBGnaMFXt/L2cwcOJXZtIkzcVxllKXyj1DQBqIdVaRqr5kzl7jV29l7QTPdeWRWDCoPC8Jy5hx7Ir8+s5K3kwO4bys/rGKsYVBKPUI13xq5f6Tz3TnOV3IqFk5g8nGkeRTiYPCYutJJlT3EAKjwDeO0I1GOqS7owKzoyuT2klSeJKmiqrxMqKN5IhzCI7ihUBEeNPhG+EjObyNqcVDgqVqLUOJPMCt28rK6ulxDGMZcm/hyaBwHLrMESLoE/k83w3F86hNlMphuhdHO7QBEMuIeETOAniYmGS/613P3wzdStNwfETHC2gNx793fnEjsElJpgoniTBNLmgYuHe31NeqBt2V34xKRDNZKu0cEUB7Umd4uHSvVn2Z++Je/AMNACNICox6owFXI+ZNzvHDVviKkS5QxsNQSDkAUzDvgpWreXX3irlxdSKJjKOHBjgQKZjmO6Ep7O5dZ/AeTRxq7fMt66I5jSgUABHMeyGRLZ2Peau0UnbQ55hVNFFSpBWqa6IAUwAPOyHKMpXuCCstIlj5pJphPJHaBjMmssRFZwZqoC1wAKJswKIjuCtAzpCT2Yp2osW0nDO7q8wTbPEzXTByZ7pyiIGABDIS1AQAd+QRmzK2jOXyd2zZ2TlTQiqiiayLNuUE3CFRAqZygSnNGlQGL5bNFRnYtpL5P8iIdRu3TTTKAAkkIVAgAAAFAAAAKBwgTGWVhq7Bmko4cEIT1jGoFRrlXu4RiDVy4UmE9Ubs1VUlZw4UKoUoUNkQOI9RQjVJHKdYl5NYmDpUnRvGyyCgZUjNJARNNOZpp8zzs8u9xVRL9xQjm1k8I3R6PxL/ALwYqjz/AN1q/wC8IH4wsVaYfNy//wCIQPxh8AwYDYked+Qz6bJjAVJh/wC7z/7wn84IQZoop/q/95YvHtiSvJxTdKT3U7PpKawqkkeZNiuDI0v4QnKB7tQEKgW8IVAc4qnVc3Yyq1elDPksRvOH+xpE9a84D8CjBDC8/wBnafacU/4Yqc4sfZOTuJfL3EwtQq4ma2rt8EyR9vIanACBQAAKiPbEe9kth5PaRlY+aTCenmcwMOCVu6LcKBQC8KgGCogIiAAJevPdHbHSylvc8l/NP/SXXGcN1MRTzZcJzimdAO/eAhd4hkIRVpCWXt7SOJHL00kmSMyURTRTMAgkBmzcxgCmXSPmAcAggSWxcntYys23cWgPM3aJ3SOM8A7a4UDXgOWlRrTLhCE3W1PSZYqXp3CEcNZqsoUpQC+chWxSiIhvEAMIB3x0UqDh7Oep8j+ROzRzto2Ioz0mJKJ3CHljpU13hQil0wbwHcYfdG/6TpROG84s0o8bkIkq4uprFMNzMSjUagFMgrv3RyRN5vMJfaydqM3irdU8yeFKZFQSHoKxgpUOFBzCNjso/wASXt5O8eEO7VdJot0TKVOYBIXPPMBATCIjxAYJw33OjU6ud1gbtOJv5rl7h554lSurlObBTWqdUQARAoAAjURpTdFHTtAzb2oslorUnDdxMztxmzjV0xUIkCG0bEMUwgU4qnASlHMQKYeA0aNbEKWknB5PMEyHlUvUDXjIrCQTr3DCmmQ5aDUOcNBAQCkVjR/5Osr0R6bGlpJBNHDiWzBu/UNrhiCuV4cwmPeEpCgchgEBvCImEwGERzjhnaLe53wq18FdI3lsLhmpyjNJ2f1TFqHurCp57MHF/V26SVw1263MCd3610a99YbzOYM28rVZvJfMHGKUbqjVOokpuzqF0QGveFIprObvJW3mThR5OHCrg15PWmpQBuHNKBCbzZiAiIiOcehp1nTyfJ83ra8+va+xfk07QTBMjhNmqcipecVYohTjmJs4jC6N01HCswUs+c6rg2IoYyxdo/EQ2hplllDGy+kKTyOVtJWp5zenbl5RYyJanONRMYQAQoA1yAOoIsKelmT/ADcrmB/sl/nHRb9jlzfpjEdGTdx6Sy6R/wC0WIf7zQqy0RyuVqHUl9j5OxOfnYJiEE1fWMUajXjWvjEilpVZqcmnZ+Z/7sPwGHYaRnDj0dk5mf4fhDbkzJJJZGaW2kVpJO8/o943l5yG/q6hjiUgAPNpzQ3CPaARS1pApMFNYnE4evT9LEWH8REfiHdGjW5NNHl2YPJWq1bnUEqZVKCNaD8Yp5xjjqPc76Mchg3ksrZ/q7NH7RQP99YVOROFr8JnjKUzqsQ09SxJWqniXNmKo1bcp+sH/eiz2pPhydx9X8QiosTYkedqqkos974+EumWNk05mGofb50WBmy/aHiKk5OZ4RZ2iPJxxdScj0bsOix/aK/ZND5Bin9Ir+9B26cPiJw82ZOW4iSWp/SK/wC8GHKcuT+kV/3gjC5CQuQIrqSJzG4MUw+cP+9CgS1v+1/3gw4MEGgzkS5XG4Stv+1/3gwHmtt1Lf7wYdk3wainVBnIQzGVt/b/AHhiq6VEm8v0b2ieczClLg3OHLYGLrGfaf3Op6H7Ue3LxT/foH4xrQylURFaVqbf7HzzcKYf933ViKeK8nCZ1Zoo4VT1c9wnSMUQvCPb4CMJGKonyikfXQ7Yo+Dfm/5DM7PWgmDdWYSuz81et0jYZlmrNVchT7I3KkKag0GtBCFm9jbYOPR2LtH9Y0ldEAodeZAjULAPrQS+yaSkjmjtoRVQ6imC6OkBqiJREQKIVoABXIRoEWa1UytJZuaNGc8thM3cvmFPlRnThJIoGEQ3moBgAN4hwiXJSGYxYvRpbTSA8Vl9l5G4dqpFEyl6iYFpvzMIBUOIVqHjF0L5KumhT0ln2SX9pMCBe91Q+Ixe5JZ55I3h1LDzzUiLFG6s3WOkJiG4iJQETAO+vGkXiy0htJaBm7cTTSRqmqLauYrp8rfVESlNfIW8FShWlaVAYnMDBbV+TJpcsPZt3ay0knaNJY0uGMoV4U47WRQu0AaiOQAEZku/eKN0mbhwc6TeuGU3QrvjozTQipZ9u7l6lrPPZEkU1MMrpRW9eu0qUwmDKtRERCgRzMsfEUxP3vaHsh3AKqpAJKqKQEAUYYCpTQqRbDUxE1IbkGPGNAAqoqmopyim30oSFSG4jiKQe6EBYYTwIHhMCR4U4TIDCbrg5DJwmCcFiSyUazp5L0zps3FzF2TbNf8AlHQHkYytOYaRHbxRP9Ulal03UJjlD4hWOa68z60ddeQ0w+UWjmnqIoN73eYxh+BQjj1rwos9L4+c6tZRfCOrtQb+pAebmn0cOPUgb3fHzWZ9XeQ182t/o4N5ubfRw5qMEvd0NTI7hkpLW/0Y/aim2UCz6kvmEnmDhLFcTSYplbqKFA6oA5OWhSVqNd2VeEXxQPtxwlbqZzyaaTGSkjkbtWcEmDjzSsma4c4mcHMJyVyqIiFRDfHRp++drhUqOlTuvs6R0ZpSeT28tHI3jw7h3jJt2qyhc1SJXhEgbqmADFy3iG4IvOlUv+j6Sf8A1gn/AC3bx3xlWgqSzy0jeey+2Ev5LzoczwyhhI9ReESSADAJcyUAS0MGYDXgMawq0thL0/Nc0lZLVyohdlRMwJv6VyqStxWg5VLQR6o9GhTSueL8hqOqUOx8sxLSE1jmETveNIvE4Vw2/wBmMqt5pYZyOeOFJHJzpHJiJqN3iJ0jonASgAUqNRAQEKcYjJJpd8+S/EnCjdu45pi3qEN4DnXs4R0qGLuY6ee1jTZPKvOjzExCXCFFTa7ICcvZXK253k0eEbpEpyhiiIV6vHcHUMZ+yt+mm3/otw4cTBVxh6u3TE95O7WoiGQZ1Ae6JKXoOJw4SmlpL527Q15uzLuv+sp1j2Q0jj1E5XLJZKy7zzerNJhfRdzVYXyiPEgGALhR7igUIlC2dTmCesN5oQ5My80R3ZDuEOMRswtOm4ZnTbqOG5zlulNdy98MZPP2cjZkbppqnuVMY2+8I7xHvGHZHMSq1h1FP64T/dj/ADhi/wBHSbxvhqPCXPZT/wARh3/nAZ/7O4P9VMIL/nAZ/wCzuz+6BLId/sgQ0Ps1PSPFf92EJn0My9T0kwcXPqhFlJbtmp6OXuPtFCDjbJv82zW+1QAjQxlBSID/ADLSdNP/AF49v3eiUoXfj+EJm0SytmnieeHapydE138M4spbVqKf1M/70JqTlw85PV1UvWvZ/GFObjEpUoyGzdu3l7PDT6BYqir5xrh1G6h4sr9b5GrFKTMomodT2hjgnNydzupxUYlSA0HLhwiA1g1cON7EDgsCIwndU9JBoYBIATQcwwS6EBAoQ/0kKFFOE4EwQFWBhRM/7TbhMoQI9DugBmhtzaxI2/TPq4lvdpLwB90PkCJyuxcvT6bsyrz3DcJ4XQGnfDCyZNck6LfpkWEvvEuXjUYd6Ql05ep5rbqbDJumxL7V0paj4iJo0/SZfqsUaUztxI54ynifPl7xN1d6wIcDGDuEKh9qNptEww9LCsvZqEuThwkoma9QDEXAo3uvMb1K9UYITlL/ANUS9WX5GNjn00UmFm7CW0b39Y1EGLg17PHbGGgffn1UhLvQnBeyS0xyBxaiwfnjV8WcWXWDWrpsztgomY1OIlvAI0rQC9kYc0T5T2Lv4fmnXHTCk3Tb2ocPE0yHbvikeFKbcqk4TAxiiG66ImOAh2RldoZPJ9HekBJ5MGZ3cicG1xndNmVM2QBTcYSHqAgI7qdYBASy3tnbhOcS9wmme+QqBTXS1GgFKUcgzyCojSLs6kLeePJ7I3m0lMGqrU3s1qBDB9USlHtpxirWcnrNS1jeaN1MVu4xEymLwIcgh7wyDcFKeMXAs1Zs5gq4cKEJfoUxjGpltca7xrFt5GL23OWZrLHkrmDiXvE8J23UOisXhfDq7KQwEfpI0vTq1l6dsEZpL1L55mzIs4LhiAFUARLUBEKGqBcxDdTtjM1PxjE6Yd0QwG6oMVRSEw3wN4IBhhNAQADWCnGABcp4AQxIQLChBikAe73R6PAMEEeIwmAsAVgolgCmj17uhAKF3QYVIRE8GAYpMBTET6oOUsNTboWKfk4YDiAvBCAm64PCsA4KaDXu+GxTQqmMSAsUYPeCG17shYw8nFgEcvU2aeIpGe2ptAo8vppqdezw8Yf2qnPPbpqcznRQHjtRSPT01DbI8+tVydvQuaaqJp4cRjiYqekhsuvDBZWO6xgmC7mKkQbpyopDpdSGKpcSJZSETLYnpISEMSCqcnBSmw4kq9hqsn8oh2gGHBlU8T0cETGKQXyHhCw1coYkLpqQZMOUgYDZFFROHAFhzcTTgwAmpEgNyFhS4EOCpQFzsikA5lE3eSdwRw3U2CfN8Dd4RLWg0jTDU8SXyshydI2II3e2lK07d0QAk6o9hp/R9G71fkIwqaanV5R009XUpLFMgphpCtI8vp64RK/zSolD7xrEG6nc0cKfLHiqv1jD9wUCLNMZA3eX1G/JKn53UceunAe6Kk7ZuGbjV3Dc5D/VyN3DGa00I+jVaucuWSNm2+uTDE6BDXlPuCNSlUt1hP5PtxS7OSxNmzSU6au0p+ARZJfNXEvUxE/tdRgjqhDprY46k5Sd2TZpZh/X6Mels7bs3mpzBvtk7qG74dBOm8wT5TYPFWn5VMTWE1PzWKMrbmlEcM1E8RNQtz2YgJ1LU01NYbpk5U20UvR7or0hmXzeJ7UWBZ7iRWaKsRdznxFPiRNLb4i3wRIWINT8InLHTHzPNEnHQzKYvrAOVIhVScpD6WCnif8ADCsM27RHPPN9sJhI1FPk8zLiJ+0oTMufaBzBnTdG3JnTjloqriz7yWThNTbSMRZE31BCoe43jHTEqdN5pL28wZ7aSpQUL4hX4R5Wup4vJHo6abksR8J4CuJHihBRNHnNnYDAkGCgPCBJCA9HoMYILAAF3tghoUgh4AEbvbCShIcwUxYAIlVKKFb2xHnxmRRO4R60qZutd5o77pusg7hActw8I0lVPlIZum+JFJXE3icsFWUxDt3DfCVSMKaiam8vZXebrAQrXhlSLAw1e0jdKVuLhJq3KCctWMYKLELtA2VEd4VzIYcimqA5CARcNJFhFHl+eSdP5akXaLuBwQK7Ju3qEMw7Yyhu9xFPUVIYSmLuEghvAeICA7hCCEsHsbbVoWmTrR28eTB3rDfCcHUwzJpo4Vw5QEt2gc0QujUBoNQGFV5W4TTV5M98iYqG2g3eOW+mW/uiVZvv0kZn5P8Ap1JH0m479IlOdQKmWKUArUKnAoDmIUipntvK1OTxEj7XpMSuWeeVQp21rSmXCPSp1IzPKq0nS2YZ0/cOG6Tdwoc5G6eCjepsE30pTr74ZKhCQOtYTxE1L9/avet2wGPGhkNa4bj89cd6eRLMdY0Pnb/7JNF0/q3gKb+ccEmN8ojtjyDniilj7USv/Z5gkpzvXT/wjzvkY5U+09X4qcY1Nzq5ueHSZ4iH04lcjbqzCcTBuyaJFFRRZwoCZCB3moFfEK9cZPN/K+0LydQ7dnNJnODkNdMaWsap+CipiFMHaURjx6elrVfBH0c9VShyzdANBzGjG7JeVboTtYpq6dpFZO4z5OcNxbe5Spkxr2GjWWcwZzBuSYS9wi4bq7SayKgHIavUYMvcIxNShUpecWVSr0qvDRh/ltWd88eT/PXiae3JzJTL7CagCcfcYwxwBoaScWk00WSZqKHcHcTRun4EGoB3ABax9UNJUml9pNH9o7PzC5qkwlLtute3UOkYBr2R84PIhs/5806Sd4pcVRk7dWYKGLuv4YlIPZmavhHpaWpajL+Dy9bRz1MWj6goFTbp4fqFIX3AEYlplmSibe0Fl5fMHbJxaN0m3WcNygCiSWqmMNwTBQRMBDFyzDIY2oh/z35/4Rz3p+s5aCYWol6kvZqnaO3SW0XcZQElCFCu+oiYAAMt++OXSyXU3N/koydPtFtFkqZyOy9qE5HPFZgQjFprCayZFTrCqkaqZjlFMQUAQEKgNQEQyDIYpLLQwzZ2Pmsv0f2fSSdy+0DQ2plTEVEkjAmY4lWVOJygUDCIFEwjkNAi42UZWgsPornswmEj1KYHmjBumXBoK105SgcQEczCJxDtGnXCdm19KDO2B01JGsdpM3yCjpQzU1woFACVASGKJaBUBAQEKlHIOPrrFcHjKNRu9i3lkzeTs9XTTwiK0KY13nDuvGMACI1Go1EeO+FHdobJy9NFnOJgc9zkVjIqKEwst4iUNoBH3BEvaQWabN3rCZDpYYlwzKXLwb6FoICIgAdYbu2MwlzSx80lbJummfVP1rWEy1VIccqHMa8NN4CAmEApkEbK1x6ijKUczS0JDI3FxxK5pNTpOC3imK8vp3KbwHjE9KdGkveJ4ilqJns12TOqZBXurnGfpPGacrPK7Pzw7c6SIlTUbp3xREdwgUQoPXSlKxKym1M8k8vSb4j2cHvDjLOGoJHVA3YUoAFOwM4dzzZK3JfLO2Rsu8xdccPb7el0yixzgaudAABASjkHDt4xxrprbuE9KE9Uw0jyzGAqbcpjAct0pamMNaCAjnQAjp+zhrSKWkPPP0gnDeXnRFNSR+a0lEDnAglBTGEmIAgIgNAGmQ5Rkulhi3TthM8RmlfvE2jJhXMhRjOpUUDFvEy7QKVunp4sIomzbkvzpMuyUK5lMGXH3x9SA3/8o+cui9JNPTJYfDTIT+nm926UA9bqAOEfRwsKDyVy6bEHAvMP5OnfP9YC/wA4MgdXD+UJ3DeyasLCPEYTvdkUagmUyoeGLGeyeaHOnL5o3cGJtGw1ANT3Qo/TUcM3CaahynOioUpi7yiJRABDt6o5Y0F2A0kaC7UTiaW0eTCa2fmCaaZZhjKOBa0ERxFUjCIpkEBABEoCBRAREADOAls6xj0NWT9vMGaLxm4ScIuEwUTWRMByHAdwgYuQgPAaw6AYB3IG1LFnMNXbvFEipXTm5QoiFQEtMg3d45RSZrotshaS3FmrcJ2kmDdxZ8olbs2ZrjRe8YxuUJShszDQRHfGhTFj5wcN6KYVwomvXQG9mXIe+Kksqwk8wcStxMHGqpMzrLKYPMERKBQCgVMA38qdQxlLkYvaWYyOy6ZJo8fkJyxE+TaioFTjQKgUByqOY8IkLbKYcnae24J/cNGUzd+z/Q9lK028z1daZAibDw92JdxLphAQKYpQEaAI7W/OsXXTFI3E8smylUvnEwlhyPkjFcMVMNQoEKahaiAhQQGggIDwgAuEjP8AIyYfM/xGMes0b5G79uZPzf8A9SenwCL3YBjOJPL0pXMJg4mHIkUTcOroqGAMlAMJSlARCpRrSu12VjPbHHxJGdT1nz03gLpWnwjj13get8Qv7jZOgNIGoQF0YCPIPoj0VW3bJnNE5DK3iZzt3s+l7dYpTUExDKgA0HrpFkUWTT+cJGfaZXEw/RNFxJ03CrtvMG6yeCUwnIJBEwGC7nkIAOW4Y3oR70cmqnHptXJxvbtu30uPZO4TaYUnZuXCJTG2yUQIZQ4jUagF/LdQK9ccqSHTQnpY00Sy1krvkOk8XTTxC0C4VM10d9aDUR7cuqHOgmWzyaaYLWvLUec3rgkjnKKZnmKceURMIEOJhGmwAAAZDQAyyzrVl7MvLJuGTyzdl3DTUjYje7L1BAomAL9Qu51CoAAjQMo93KMLbnyypym9kdBSG0EwmGlyTuJ4mVJx5pcYhU8woAqgXdXOhtwVHfAyKePLUaYDuHDgizeT+cE5byYAJEjmTKcBMHOqKZRAdwgAUjMnVoraS+1DS0DdNUj3UyJo/JTVochgUJdu5iBhNlvADAPCL5oXxFLSN3DxmduqlL1EVCqIimJgIcgFMACGYCUaiPXFKSlKyZ1U6EobyRh8rksnnmlRWVzzFI0mE0do4ialy6qc5wSqNByFQCFpxvBF1lFmFJHbxGTs5g4ua0BW6i2bhGpSXRvCAAa6FAADBldDfkI5/KyPJ4pOGbNu4VVmaJzciiZQ5RvlOQ4AXMBKoBTAPAQjQNH89eWktJJJhNG+E9O6w3CeHcuqJiUhyiUeaJRLSkY6h2TPQq03CpHbbY6MlDJvK2ZJezTuEJtbRqnOc2ZzmHpHMbMwjvgHbJRSeSdx80k4VKsa8AbBkFKUrvETAQKB91Rh00MmmmdRRO/c6MQlsXSjeVpTjoSx03eG30wyKlBT3pibr3x4qfdueq8pR7foUtXbz9F27jV5PrBzmwy7x3iIXgAOriNOHDfFVkWkZw4bk86N9slCqKFTMe7XcNC1EfCsWSfrSPDPrDhpf200TFWrmAVNS6OefZUK7t0QModWbl99ScNyE2ucYoh9w/hH0dFxjSPktTTl1GmaCDlN5q7fYIQm0a6mFTbuO8d/HOLcg5kbjCTTlaTc5PSKFrU/fXcP84xWfurP2sTJJ27OZuGitDKFRNgCanqmqAgFaDXs3ZxISuSqWXl7hvZOTvZed3TEMZ4KpzUrTaMIiG8d1K9tIowikXy3c1bytSWN5Opq6qtVFDGpvvFKTIQDIBr74tZ7Sp+a1VPN8svkbnNeKn1AOeQ5d/XGDTyQzi3DckntZJ3D1ldw1CpqCkc5BMUwhiFEBCt3eGcS9j9G1m7F62pZOxbuXuHqIt1FlpkdcCkMNR2TiamfEKDSAlrYkLculPNckTcKXznRFYxjVrUQLmPaIDFGMMW7SIOHMGjPE/V2pCm76mD/AIQ98U4RjhreR6FDg8Iwmc0CI0hNQYyOqxWrcL4cjW9tRMvheCsVKTKcoT6oRZLfD/Qf13CfuCo/hFXkXR+qEebqlkz3/j/8svsnP+EWdqfk4qsnLFkajyccJ2k03Uh8Q8RKBofpGh3M5okSHhYDwyKeFiHhpmY7vBBgPDe92QN7virisOAPB7/bDUDQpeCFkSLX+2Mk8qV3h6F5366xkEf31CxqoHjDvLBd4eiM7fEuHcTJsiX2gC8aviBPj2R06b/MRlqnjRf8M4utCycSuXt5g4wrr0pzJ3TZ7AgA3goFK1yABEKVipa+o8Uw4tNu3ThSTypmo4votyqlTLdALgVKO8MzV7d1O2KU3HDj6y/aj4ma3udp6B7J2flejeVWgmErZTN3MEz/ACd0nUEbpzABy3hEDVLdHIKZ5bo0w61n7QKavaCzcqVSbpqYOsJlXAlC5AQpi0AMsqbo5BsZprtgzs+0s2nMJYkylRcNPWjAQTEEbwAAXRAwh2iHfGuWo0r2feaM2VpJPayWMpwRQE1Jem4TUUWAphKcLo1EoCACbZ40jJoSM+lbxRPSYq8mkwnCUsxFE2ZSpiDYp0ylKegZgYChwCtBEOsItUxtSnZ+R6nL5O4nCqsyF5s3SHuGu3gvHoAAFKAACFA4DxpDTSvI3kw1eYTQiTfPDKZmcLhx37VBDPOohvy6osVnrT2DnmtpzC2knlqTel5RxUBVr0SXqVDrGsNJgzPrSzJ5NJxPZ44k7uVYrFRTUzKEOkQblKgJagIiIhuHLiEZYJvo/q/843PTBObDt7Nnb2XtQymrt38nKizzwiDS+dQeiAgFAAKiI9UYUJYpCkeMMAUYCPRQHr/bBTGgRGkJqb4APEPCsNkx5SFTQDuKX+2CXu+AKMDCYINeCPG3QKXCPKhEloTJ6WO3PInZJJ2PnrxP+sPiJ+4gfzjiRD0n/Lr7RCO7fJbcy+x+iMjy0DgksI7eKrXnXJDcyABEDZ50ypWsef8AIRc4Wien8bOEKl5HQIjHjq/nj7oxi0/lJ2Xl99vZ9m7mqpK3lL2EkXqoOYj4BGP2n02aQLUX26c0PLGh/wCrs9i73n5xh68wjyafx85+R6uo+Up0uNzqG0mkSydj0zqWgniTf1ky7ahuwCFAR+EZbMfKgl6c0bpyez51ZfjEK4WdKYY4daCchC51ABEaGHO71jSMAQlbxwpiKX75zbShsxHtERqIj3iMSZbOp4Z08TbP0vzwjtWihCNvZ5b+UqVZbbI7bavG6iaTxNS+kcoLFN6wUvB7win6PpTL1LPt9cZt1XcveO0U1lEynOkJXCgbBhCocIqPk721UnFk1bLzRS9MLOG1c16lTpVHDN2hkIV7uuL1Y7k1J2z/ANnmy/8A8QCqV8RMPujyaqlSnY+joTVWlcirOL/o/pgncjU2EbQN0pszNwOoQtxYuXEAIQRAeym8ImdItq55ZdwyUkaiV9xUqmMW+Fyu/fviUWs/L5pOJVOHCZ9bk6yjhuoU1B2kxKYo9YCA1EOsodUZ7pWnbN5PHcvbuL6sqw0XBd1wTkKf4gctB4iNI9bTT7Dx9dTUqu30ZVpfNPLSXJx5vVORxQqiiKYiQqpsxCoBlkXjWGFnLLavJz64zvnPtbW/IOFe/dG82NOmpZckvUuXMQ6xtnuKA+4RiGmEtZpuMNNMhL5vV7QjsU8o5EQhhErMiYJyeXt8RuQmyKxrtK1HcA0z/lFgspaeTuE3aaamKdJQUVClKA3ThvDPv3hlDqds01G+G3b7fN8OqKJZyyP6H684UcX9ddHccBEt7cFeykNHmVG5SNYQPJ3n9XJ+7/hvhpOm8r1fDbtyEP6xYqzRxNPSN1P3oPaKZzCXyvEbt8VxhjdTKbnCHCvbWHczsTDFmzw/lCZNuFmzBmo8Inq5NsomN1FoAgFO2tIy1K1mkjD5OyZD/VN/jFnsxaWcaviWgZ6oqco7JabOe7f4wk8RGiISSVp/1ch75Yh28xl6c4cM9X2EjXS3uzeAw1a2wbqX+UOSMoXtNpM8+PVJPZNJ2ljHMmYy1BMSuQ794xWZNpHQaB2eH6Po3uH8oilpmm41hPD2CGEpTXeHCKXYa0dvJgo4TtZZtKWNEkQMioVSonU4hQBHKnXvieRBTDN7Zr0TPxNIBDnTUvpx5OXt/o4Axm7e+oooQtz1jAEPWRk3ieI3Uvk5xbvSCOPE3uYmYYC5AAFYOWOghHgOp6ODgX+7Hi7oGAo9BSjBIMX8YAFoAVIA2+ExGABUVYG8n1QkAVg4hSAgvthnKakvV9dJYDfw/wCARHWzeKKOCYil+/VQ3WaFLEHw2bv/ALv/AIvw+ERVrF8SaH9S6H2RoA/4xTJ/WRF7DjTbGLefNEc7l/zsimyT5HrKksAFPTqABKYRHtjMSxoOhd2m4tBM7LqKbE9lLlqUvrKkLfJ40E0KHkWy6NJjrEvk7xTnpNxl5v8AuzCYofunp3BBrWy1vbCyasvTTvvZfV4z3VqAcoTuMA1p1lDqiIs6tiWfdt1PSsniDrtoYDJHCm/eZOowVOfKSe1iUv8A9rRFw3vbjCQQA5Q7wCvdUYF5GTK9YqZKJ3E+YdJQPyPVGluZrK3n9HvMW5MDA3Kond2D7wHPcA7q8IzGatE5HahVNv8Aq8wLrSPcYcy+A/gPGHs2murytu4wyODt3iRsMxa3iAbMBoO7rAM40sZ2FtKUqTTZtJgzeOHCTfkTGUNUCgI7NOoK1CgcRjMwGOin0vb2wsnMOUbt27tjrCeGnhp1LUxaAOQbRa1rnQY5vXPynu99Ar8axDNYC4mgIRKMKAMSWKCKYwmAKKQBt0GAeEACgFUgCGgftwQxYBMPf7IJBDDHimgEHgQKpHg3wa/2xYBbowc2+CGUjwniUJh7wwqG+G+J3wri9sUSLmPAXwhG/iQYAw/bgLFQNBwPCBQg5QiAFIbTR7qbM6n2fGHBB5SKpa+bcodmncuJF2rvSP8AzCOjT085mdR4xKrNHSiiiqkV5cYfvFYilzR7kFgrHlMarnhgoMOlxiOcKQgQguENBGsGM65TlP4oBT9n/DCZohuqSGx4ewisj85ElCaSkHOl9HCd35yFWy8NAAmMKAHAIWIjAuUsOKAOjykFKbDU5TmQi0U5SHbxLk8T2YTAXJ9JAgEM2S8PDFgQBTfhHiQaPQwDFLBjNU3CfKJ37sEA2HDlutAAng4cHBHEh0csIlHDgAKCaicC6Mo4bnThemJBTEgJZAtVtTcExIuKZsRmRROKw/bcpE9ZFym8/odwpcP82Y3bwz7YBDhI/JxHPRiXcM9TcHbqf+qIZ+MAEQuMKsVcNQkILGgED8oT60BSLXPZtiJyKV+oVdRTxugX+4MbloNtIpMJGrJ3Chzqy8wYd43zR+zsHKvUIRz3LZc8nlrJVh7DKXppqPFjejuCcapgO4TmDIArshURCm+4aObUKWXtYi4UUIRI6gt3HALgmuiIgPAu/Pqjk1UM4M6aDcJnUImgsESHET/ivXqhQQAQz7QGDx4R6oN7sg14YKBoCAA0eAYLHoADQW7iQaANAAAkgghwGFjDBIAEFCw2VLD2EVCwARb1im4TP68YtpLsComoe0knb8qSmtIp05UAyv04iHvGN1OWImZt8RM8AQeJzAyeKfrDNwdI5NopkzCByCA5CA7wEBz66hHSGiFlZO2EnVnk80Z2RO4SUFuo8MiIrunBbpjKKJUBMoCBgERGoGERyjDbeNE2dsHqabdJJI6aRilKUCAaqYVGgdY7xpmMdB+SZJm9oJHPZX54ljdwk+TMm3dPEk1FQMmAVIQ4lEwVLTLjSKpTlGZWoWcLnNWlpv8Ao/pAncvbs0kktYxk027cE0ypnADABCFAAAM8gAACKoio8cejl7j/AHZvwCPpSK8n0NzRw8txoL/SWXuzJLGtE3lusna5XRIKdw4mAt0BrUAG9vGkWxv5Vfk3qM/6LsPMEnHqlsicPcIEp790eiqh5mB8wWNjLYTS4pL7PzBwf1U25jj33SgIj7g7+Edx/wCTukdrLJqWzTtZZeZsm7tNmoiaYS9RuCpwE5TXBUIAGoAl3DGk2h8syXpyNxLLByvUphhiVFZ8xAQKeg0qiU5Kh9oB7B3RF2OU0qaQLNt7SWk00TCz7g6xym1diyInQB3kvBeAB9o1R7d4zN5clR7fE6Et/ZCw+kiz6tm7YWbl8wSVTOVMyzconRU4KENSpRAcwEBAY+RekuzrzRvbye2HmDgiqsndC3xMqHIIAZM1KcSGKIgG6sfVmzdqLPzSYElcvtZL5m7bt7yhUXiSipqZCcxSCNKjmOVI+e3+UFs1+jemwlpE9hvaOWpLc2gGXSEUziI7qiUUw69nsjr+PqYTsZ1pSkYMadqJ+jU/d/luDwi96J/KFthovtA3mEnmDh2yyK6lqzg2A6JXcNagURqIAIBUB3xi5phiQo2c8pHpV6UKsWmluY6evOlLJM+pOkrSnLJr5MlrdJ9mlDnQGzL50mU3pEjlRNeIbqMUw0jjX/J+zNOX6XJhL1Ns7uU4ZTdpTgIZUClaV7Qh/oK0jt5xoztnoHtQ8SSl9pWqhWKyygEuHUAiahMxAMwATd4dsTMsOnYPyjHFrJXK/wChJVL0GaZU+kBExJQBAN4iFRHOtRj5SvR/EUqbPpqVX8qcKn0d8Jr8mSKVpSFT9GzzBunfVZGB0mX1hTMVQPiSgd8cvaXvKM0iau0Ulc0SlTd2a6VuzqIlIAVARUMFREewKRmiOn3TQmnylpJm7bn+bdNwVTz4DeJnXvzjjpUG7NHVqdQoXi0fQqYpS+aWTI3UbkcMpr8ypmCyZy7qAPGgUHeA5hnFBkE0tJI3C0jmDM87aJLYaLhNQutpEHMgKkOIAoAhQcQpgMIgYBARDNlJrf8AmOx+jeydoJXNTvZ3J8bWG7FRdujcApbqyhQECXgUqAiIAIFNvoNIO0k+t4z0iavK5O7VaHYt0ym1Fc6ZTicxjmBUpRAKZ0zHncKx3U9NOdS3qxzx1dKFG/u5oVq0E3DcmInfuGvFNdDh35V30z38OMYgnY63Fn7eYijdJurNTKqIlWUTTByBaGuqkSqBTDXIRDIRER3RvE4RUeMyKJpuFTnKTZTan7BGuQ0pmGdO6DzKVTScPJVNJo3wm8sROZFuimZRRUTkAt45qAJaBuKFcxNUcwGOroy5M62tjCnZJbkRYxtZ94zSeN26TdxewVC4dxQqhRoYihTZlEByEBzDLrjQGUul+GTEUb87avGIA+ICICA9kV8sglamsPFJHMNbcFu4zdusCpVClEE1DXQG9dEQpUMgrnFlmFhLH2kk/wAok7tvMHBgWcPFlFU1DK5CYxTiAjvyCoUplnw0xPHcoSJYzfU2eIzTxd2yUoDlXsEY5z03JKJ24mGIncvlSNd9URTLHSaUps3J02/meeOCOEigVQxkTqgYN1BEAKPjTw4RiWmays4tBbB3MJGzO7SVTSNiFomFQLSg3xDdujn1EZTictVfRkmjUcPTJYRT/wDTje943g/GPoJMH7tvNGTRvS4sVS8W7nshUKZDHDFk7DWkk+kCy88mDNu3ZSybIOnSikwahcTIIiIgUx6iIdW/v3R2E40p6M0+UmFsLPnOTm/0g3G7XIaVOA0HtCKoU54bhTlsSbKczRx5vxP6wZQqmz1CFOgHvEA74TQnM0UUloKODk1hwomoXDABECiABvAMs99OrOK4rpv0Dy+5iW8so3wjDh/0kzC4I76bezXjuhkbyhfJ/bplw9IFjyESMJilLNGQXTjvEKKZCPWG+NXTn6LyNHchqbc7hxMHFxuYVjbJdogZiUcsw7oqbbSVZCYS88wbPJqq0Seauopq4gBFBpQg1DdtBn1caRXh8p7Qfh4amkSQuCHLdN/SCKl7f6oiERw+U55PbNuaXp2skRG5zYhkymKJDD1iUoUEcgz35BDxfsWRZLSShSwbOZ2ksO4O3IkprzqTrGMDN0c10RBExQEUDGHMRIAlERGpREaxHWX8oix9pG7RRSVzqWO5ma6mzfJkIJzgN0woGE91YpTZCJBHOlaCNBo7PymtC8vn84m7jSgV63mZSfIVCqnSRpWoE2BCg7hCmdKDEfafynvJ3njNJnMLQSxVoksDjBUZqnIZQvNMShAumDKghQQpkIUh9Of0LqI6EcWnTTZvXabch1WhjFRTvDRUL3YGVaANMxilu1pw4tJiJplO0msn+UIrGMoCS5REyJk7wUKNRoYKUEKDvCkYZKPKq0R2bcHTT0oecJYrfMZq+brKKoiOZQSXulMIBtVA98RyoYImjeXRoLbp4f6QHOTm+jP8QH8QhdCcvQ+oa0WTM5x5kbzCz6R0rqri9dVoioUBpQQEAEREoUAQ7s4tbUjy0knS84JkaKkcXrpm5k8i5bjCI5gO+v8Ajzkt/lAtCbdPk5oqr/3Ij9xy/dEa8/yi2iPDw027txf/AOplEPi4D8Il0JxDJezpi0U1Zps1W7N58oZGFupdyu4hBLQPG6PhGVWQN/QaXtrOTF8XCo/jGETPy7dE7hwq4w7QcqoKhk000SAYR+sqalOFQHxiES8t/RXL5X5rZyO1B0iFPdUxG5FNoxhyEqYhkJjUEAGmVQ6+bU6OrVVkel8fq4aZtyOpnExbs0zuHChEUiFxDGMahCB1iPV/hGdWk0zN2aa3meXncEJUpXC2wmamVQLUBEK++OeJ/wCWFovmkjJZ95Y+1DtoQobJp0VO+IcTiVARNxGlQCvCK+byqdF6bfV/81c1dkIa8XWLSLiPvwgoAcAjOh8XODvM6dR8sprsNkN5Q081jDeM0v8AuSiIG+yOY+AxZJZpjmEwbkU8ztFejdxDJnL15eFe2OalvKh0Vqcp/mPb3/2k4cn94gJa+4IMh5Xll5eodSX6G5U3OfpGdOx8c3FKhv3Dujqlod+w4FrF7bNq0MaR5G80gTCVvJGqlNbRziZmTcFNfIYiaQImIIjxJQQDiN7si5Wcnze0jdXzeoqR635zdYtDmAMhEvWACHwjl5t5ZreXqN3Er0L2SbqtFlHCKhUVb5FVBqocphVMNTDvpnmNYb//AG0pozea5L9F9km6pK8oVqN/a52dREa8RqFeqJloZzVi6eujCV0dQyCet5pOFZopfuXRRZ7WVAGih6CNAERACh2APXFjaOE05g7mCnMaSd4pwpQbg5U4ABBpHGP/ANtS2CfJs7D2PbkJzbstToXu2BpDdXy09Kil/V5XZxK+UU9liluHeGadaD1VpFQ0EoSyudEvlYuGNjXvJrcpqWgmHKEOckrS2SmCpRMYAEN457xzpl3RYZi3byPygGmG8Jq87TJMrplA2HBLqatA3ABgTTOPWZQ49sc6G8svTIn+ruJO3/s5ekH3Fhqby0NPifJp2oSb/wBmjc+BRCCXx8pTvJjqfLqcfE70Xmbx441ORqJbBbyzo2ZCVGgFIUOcbiOdADeMZdNbdyOYPLQSe1CkvaSzVXDeXzB8ptmcpgKZhAoiJQATCNC7wEtQ3xzpof0j6VNKmmCTzSeW4mrt6dZRq3KZQyiCJDkEVClSqBRqBa1EBGoBmNKR2Wwswzsu3dzBnL3GsHTUUePHBRFdYboiJ1FDAFKjnQMgDKPJ1Gm6VVJHt6D5CjOi8+bbFGmCNg7cN2U0se8k7ecJIpGWcS+4C6N4obKqZQC8QRrUDFEBGvWAxabItHDjFk9pJW3bu26hEzFKURSWAwUIqmYwABgMaoXaVKICA5hWFH2ht4pL5FPLPpkVnsqRaFLiKAQHTcwFBdA/WAlERAByA4FHri0ms03cS9GRzRwrrDJS6ZRuphqoqkERASmCt0QDZHISiACAhTKPYgsYWPmK03KbkS8mkcvl7jV2aaKRDoiphlLxKJQEadt8IsBZXiejT/h/5xR28itB54STmFvFSS/U1EU1FmKYK4g3RTxVCAWpcsxKWtQCuQZR0p0N6TJ48OpazSQrIpYqU5UU2ahFHJhyumMcQMBQEMwAA3ceoyMmjT20sw1PRn/d/wCUJTZ84l6jfV0799QCmLzxz3B/jwikyjRrbCxbzEb6TErRyIhsN0Z4YQcIgGYmC6FDU40CJSR2/l6loPMbdxrqW3yxTcym4PHfSE54kuBVtILnWLUPcToYaf8AAAj8RGKscYlbWOtYtJM1P+tHL+7s/G7XxiGEaRxTlkz0qUMYhDnhM5oOeERPGRsVLSGqp5nS9t0T4EOP4RASUMP0nO6MS+kU/wDR7T/tF73EN/OIaQcop7/vjz9TyfQaD/LL7Ky8nE+1Hk4gWG8vhGgWKsHNLYN3DyXuG6TdpTEUcKGAKjwCgCI91I46cHOdonRXqwoQynwRyQw+SGHk7s0pZtRJNSYNHZz1LyN/ZHfneAP5RHpDFzg6TtIiE4VllDgfENDghoZkGHCZoRTiLgNYUhEBg5DwmZisHA3VBAPHr3fAgDXgjnjyznGHYOz7f6WddLdsN1f5BHQsczeWitiS+yMv2znO+cqFKWoiYQTAgUAMxEcXLrjs0KyrI4/kHahI5JtoVw3TaN3ChD8jeTL6pBHj2xVUzRbdJbW0EvmDeX2kk8wlj1JuS8i+bnSVMmNQIcQMACIDQ1BAKDQc8oqKfoo+r/SfGsPiwGJ9v62f3wmI1g0IkC982nzIEVFPqfVy+6CmCAgAUQWw1CKKbdw20U1doOoYVfum7hwqo3bkSIcwmKUpsi9gd++G1/thBWAAcWPAaEiBycGJ+0gGhaPCfDhMDQI7oChNKF4s9mrKM5gzScPFD/KK3bpqXaZDnn7qRcm+i2z+HiYcwP0fTBu6+bCuBUbL2Pk84ZmeTS1DeVcphppqFAb+QGHMRDu74r84Zt5XMHDNu41hJFQSlWKWgHDrAKj3eEawvYWRs26SbdmsrcUvJ4xr4lEaDvAAEajQeqHNnvJvtJpIcO5hZ+YS9okkoBTFeKCF440rcAN4BUB7h7YzT5CJjbBq4eKYbduq4P8ARplE58uoCgI/CEl+TUw+Zc6Jt+X3D2RdJRJE7N28dyOaWkbypWVKLo69dA6RlCUKJQE1AoNRHvKAcYo79RTXHCmsHcX1DmxjdPMdoagA1EM6UyhobFmMycS9xrDe5fJ6xa/DsjT7G2gmFqE9XmEwcO1W5Qu4ygnEpAy2QMIgAdwBSMjZhiKe+8a9TL/nTwAY1+0liHmh95ZS0Ciip5fPpeksYxvmlDpgdRPLqrUONK9URUnFdpdOnOd2vRbm0g5TEcRLoS1u3+bJfgzNdNw3IonzLoGL3Q4jne5IKZE48YicBe7oNCHuEsraX/N3pEllpFL5Je9LqL4u4LhqUEQ3ZCADXhSOlbPqpt7YWjZpqXsUrJ4U3AxDlMSod4piPiEcuzxh50larNTpl2fZHhGkaCrfKWgcSdvMFCedW7NSTvL2RzYQ30RzzHIThXj4R5+toZLOJ9B8Rq9+nM6KaDyn8Mc+acLOqKWke2wk7g6T07gEzJ3huOE07hQvBWmQkyEe3rjoOXjyn5/O4QAe2Mf0oDScav0M7veY1a+/d2wtN4GmoUesPtGK7h5Y880cJ4R3Cw3U/VAoXR8K3vh1QD1f5ZynNvbXshUIe2KBNOw8s/ao431sQxj1+MQk+LrF9NP1R99BpHYu2CsZ2zmVs+kiXzCYKy9um4SORQUylULQDgA0qAws7cTCYXOTPcJGb/oVL1GbuaTSaO77LExLygBdEoV30qGV2kTFmJ7aizcrZTCeJquJU7LsqGKIqI57lKUGnEB3Ron9nFUpxUti5JOZgz5PDPBzozSYKcooa50fZ3/ziWbOGcwZkeM1EnBDl2VCmChu2vV29cKyp0momdTEJcIYS+7KCxyzWwxayhRunh4mxChpHiekiaEU90LJYf0hP3oZgV0lmk/m4kGtm8NT1Imilw+UhUTfOYkPaI7jRGRKJ8prB7n/AD/nAO0dX5OFVXrhNwTDTPtwg/VUUULiRFRlwV2Yvp5WnDdOWPGaavm8hjlcKJmGhTjzQMAcB64eaGdKzfDSsnMG5yHIUTN3Baj2mIcOGVaDuEd+6LmvMJe8mDuRvG5FW5y4aiZtxwENw9oDn2RTFdG8js3aRvOJHsNyXzKNTGqF8S3QMUw5hvzAAGu+OdTOt0trjDD7oGEwNByjG5yngGsGvdkEAaR692QmOwBsSDwnexIOXdDEHKpHiDiQWPF5OABQu6CCGIpA3u+BTGAC/wBh2iacjduFOedYhU/slG998VS1H+tDeHwKAe7IYs8kW1eTt2anPunN+8YaD7sorlq0/wCkCKeumBviIRT8SFyRJDRKWVnilm7YSSeJqHJqT5BRS70khMBVPeQxg90RADBFBxEz4ewfMt4vaGXxjOPKDuNvctk5XbydydP0Sqi6KN3ccDACyZveIB4RUdJKriXs5Jaxvz5VMEyqGL9ErUhg7gEwe6JydTjWP0athh3/ADnK2iyhuOKiUE1A7wu0hjbiVqTiz9o5G32zpFOZEvDLbTH92njG6W429g1p26byT64mpfOxooUxd+GbeHdkERNpWriXpnZuFNtLnXc86VyglgZ358s201jbvpgmY3rVKFPCg+8IkLbhiKax9MX40pSLaOaUxhZ+YOHkrOzcOFTkbm5NMxhEKDXICiNA45AHGKrNm+rzBVNRO5cN8P5RJWWFwnMMNTYxalLvpUAvAGdB6NN3GC2wD+lCKeuiH2rtSiPjSsZSNKLvwQt4IDE748ApwUxYg3FUzQW8EEvdkKV5kABi7oE54SUNHgGkAmCXdBrvbBDHjwDSAQbF7YOAQlUYMBuqKuApd7YCE74wP24kmwY26Fi+jhG8EHIpFIaDwZMYII0jwGguSOY9CBjwCZokq4LtZNumdRT1R+AVjLpjMNYcH9swm98Xa2cy83yMynTOYEy+MZa3c6wodSPX0NPGGRxaueTshdypEYurDp0pEO4VjvOQBVSGKwwoc8NVlIVzWAwef8UEl7nE5NSFlgxIiD4jdxidCIYyaMEJgPEI8kbETxE4KeEgE1CQVMuHB0zYnJx4wQgHTRbEh6sTET5OIlufDiTRWTw4YEepyakSaJtYbwweJwtLF/m4RXkJejUiRTPycNn6X0cA2VikSOx3x4N8eHfAQwDHCPJ8nACNYKU8AEgmr83BFghBNTD5SHNcSABIi0OAUxIZLp4cFItAJjhzykMSio3cawnsHJtF76w7MaG6pOfASaCQzeeSdGaJ88hbqneG/wCMUOcLYah04nbETPV3CsvU2yK02YibQNlG8wOmp60K4EGYVFIk2EtTUT1hRS+f1Slp7x3+6Ghk4lpSryer+vCNG7lusoZNO4n0PVLTf2hx7xziuq8nOHeH0FD3feIw/lBtTU+ptQjN0tXnHJ8xYoGKbtHIYLItHQeh606doLHpAopfdsjaqte3muhUhvEBAO8IvMcv6GbXJ2btp5vcKERaTM2rqXjZEUHmG+FPtR06Uyf3/ARD8K9whHhauGEz06U8kgbowc0ASBE0cxseAOMeEOMCJ/o4C92QADBYMX8YKAwAHEuJBbvbHr3ZCcABrkFOWDUCCiXrgAbnLDB4lEmckM3XCADnrSe3w7WEUU5izNMxfAxvwAKxp3kuW8k9i/0lbzhN2cjsrNRHV00D7ZBVA14ViGAAG8WlADjWuUZ9pfSw55L3H0qKqfiBij8Kxe/JLWZp28mbdwmTlZWJimMUBuiRQojSoDSoDDUsZmu0qdjYFNJs086eeLLs7RlOQt0pU3QJoH7DIooFIYOuojWH7ZvMNMEvcOJfZeVMrVsnF14i4TKmg7bG5qyYKiIEMA5GyoIANAzjUm8p1hv6mz2/zEPhCrKSJs1CTBNMt8hgKopd2zEEcwA28ArnlGqqfscM4Y8GdSvydrePE8R5OLPyz1itymUOXxTIUvuHx3xJreTXL01Ev0gtpMHd8vzLUhA8MQTU76Vjb5c4w2/2fWGG8zNiJ4icbZ3Mys6N9Flj7BuFZhI03p3Z0xRMs4cAN4g7wuFKUod4BWOZv8p/LG/mewk0+d15y3vewKQmu9uZQH3x2FZ5TlD4nrBHKn+U2QxNH9jHifzU6UL4C3U/wjfS/wCYZ1fA+eCYYcKa1h+jhLE74TMT6OPaOMm7Pz5uznDdxNGazhu3NeMmm4FI5hDMo3wARAAHPdu642jR3aVOea68cPFVZg4U5ZM3MKTO4BeulRqIhnHPqRVE76kaNoPMopaDXHCh8JFMSmLe2M6Xct9cvCPL+SoRnSc3yep8VUkq6Xo3skjbvHjd48ZkVVb+hMauz3Buh7aFXzPK1ZgmmkqdIo3U1DCBDDwrThlmFIQVtA3Zt+UTPsF2rsRp0HmkhR7Z9mphEPK3rgvWbDQMbeG7hmOUfLadTdZR9H1+qdNUpP8AYps8026cJOnif5wJxqhKJ/IXlG6RA3AmmmcbhA3AAhlXjDeYaWtLDduSYKaULSnIrcu3pktWg7t5uEYBK5k3mCbdw3bkvqpgYuzQTXgASgI0ER30zrH0KsD/AJNaYWrsfKrQPNLDdLzqxSeYactMa4ChQMBbwnCtAGm4M4+wioQimz4OSnKRzI30saTJo4I3/wA5lqMZU2HdLNF9ofAYmDO9MClz/Ty0t0/OKaZK/Go1jqdv/kp5WmoRT/O472ObdYjsj1gIqROIf5NBun/+GicEu/RtRDd3qCEV1KP2TOnNnA9rrV6TJG8SZvLcWg5VPEumeKDdCu/fugWL62Ewbpf05NnaqpcT9YMe6HWIcA6xHII75W/yYVk5goRSaaVJ27OQt0pjNyVAOrMRyiSlP+TUsXKP1PShaVvs3byJUyCIdW7dC6lD7Eqcz50zs8wZ3E3kwxXBy3rpjXx/l7xituH0wxMT/hAPiH84+npP8mLofOrrDy19pVTnNeNtp7QiNRERoI5j20h4n/kzNBnzk4tEf/xJQ+4Irq6YOlI+XSMymH0iv70LDM5h/titz+0H8KR9Tkv8m1oAJ6Re0R/rP/5BDgP8nJ5O6Yfq89//AGgYPwg69BD6Uj5ThMZh6PWHH++H+cFUfzD/AGhwf/vDD9wx9KQ8gbQc8tHOJZL2c9BGXqJl2ngCF4yZTiACIVEaGDfxiLR8jLQHK5g7I8kc4cEl98xkyzIS36BUMygFA6x4R2woUasck90r2PmdX/UFLSTjSqRfc7J22uv3PnYKrhT0ih/3h+OY/hAAZT6Q5/tDH14YeQr5MmAVT9BFVeleNM3A1r9sIkSeRD5M4b9G6JvrPHA/eeOH8ij9H0sKTcVJHx2FP9n90eMl+zIf7Ifyj7JJ+Rh5NCf/AOCyXm+s6cj/APnIcNvJG8m9P/8ABJJL3SvYpw/iOML8qn9E9GZ8YytlPo//AIdPwhQzVx+S/wCEfaUvkzeTozTP/wDcfsvcJzv6PKf8BERh438njQJh4iWiCyXrbUqSr/EWte+D8ml9MpUZez4kHBT2/rfnxgQRcKe39oAj7HWr8lrQBMJwWcPLFypl8nIiZu1ZpJoABTGEDmIBBCoiegjTgHfApeTR5Psvc6mnYKWYpygW95tREKG3VMJKVGNlW08o+7/wZYtPdr/k+OKbVwp83zO/8IEyDj6M/DomHr6gy3DvpH3JYWcsDKE0ZIwsWxuN6N07jFDcWgV4ZBeDOnGIV7oR0TvJ4q8Xsm0O7dqCsoYuGQK5bi1AQ5gbg4D2woamj/7kWVOM5K9M+KCTB44U5Nuqf1rpR2YmGdgrYPEyKM7JzhwQ+0VRNmocDeIAMfa6WaO9HibfWG9nG5CEvlvGRujkAlEeumYgAhFmlLOVtmaTSXt0ipIlBNMu8SgGQVHfw4jWFU1dBeEX/uFKlX/9yx8N09FekBT0dh7Qf/s1b/yw8Q0IaVHH6vo3tKf/APVK4feWPuWCKf0ZP3QhS72Ri9avUTbo/ufD0nk76bHH6vortQf6stV/lD9DyWtPjj0eiO0v/wCQn/lH2yEKx4Cwvzv/ABQ+h+58VyeSR5RCno9D9oz/APhafeIQuXyOvKUU9Hobnv8A8In944R9oBJEXNZqlLFGSaiF/W3GDvpd2RG9SgiIZQ/zb/pRE6D9M+O3/wBjDymFP/wPzj6xnDYAL31VD4VjF7RyGaWXnD2z89ZnaTCWODtXSJjAIpKkG6YoiURAaCAhkIhH33XKmF3q8Kd34eMfD7yj1E1NOFvf/wDYn/8A840bU6v5CexhFzjPGZavJTmSkj0kSecJ3L7RwqptbjADc49mdPjHbLXSzOLeM28rl8jJ5vdqJa0piJ7SF7lErwjzjAFBoNQARHhHDXk1y/zhaxi3UZkdkPrBsExaiPycw1p1BHXGjsbYJ2glUrmEjet5eRS9eUZmBMpCgY3OANwiABvjxdYnGase9pFTcHkdEzB28Zyt64k7fWHrduoo1TKUBvqkKIkKBeNRDu3RlujOcWsnmvTC2idx6rMF1DFwQTywy1yrltGMGfGBtRpUtRZ+0DKz8jlcvduHBRWMVQpgOkmA0IbZEQERMFAAd9B6oWkMseTDWGc8cO0lWigXk2bgyGKKhCHAxjEEDCGZsgGlQjVHHLkm7czlnJ27JSYOCJE1jmmNQTAAVzCoZde+JuwukCz9qJP+kkjUIq15yxTFCqRwADGIcoVpQBoAh/yzt3otkajh7NNXcKquDejWmDle7QTZAKpzXc6gNOARnM30ZWf1hVRvZuay85/SGazJRMD94AI/CleO6M7Gs1C2xt9pNJWsSM8jk6jI81mCZzFTRMGwQ4iBjHABEaAGW7KKloyk7yX2gOm8wr6SY83PqKI1+6KnZiSqWfbnZ2Ts3qjhxTEcLGFRQ3beNUfGuXVGoWPkfmOXzCYTB5rD06J1FlM6FC6YaZ9YgA98KREWVF6riPFXCnPVUOb3jDM5oOqf8+6ETGjlm9z0YcAHNCRggxzQkoaM2awKLpNH5PL0/XWU/u0/GGFng5kKaTFFNYl6f9qYv8IQjZ4OZ4R52p5ufRaL/LL8x/PVG0aKn3m+TvU3EwaNG7ha8Uyiah1DHKQAEAIQwZAABURAc6xisu4Ru0qTmCdl28rk7hJJLV8NTVyp1Wv7RgUOYBHiIVAQHdBoP8xs4/ln/bUPsr1rTN3DgjxnNNdSPXE+TnSuj3GERHwGIJM0WOayVSVy86jjC9W6VQpx7BugI5U4xWyDD1nmHx9lTsh6meHBTQ0ThYpo4jvkOgNByjCJTQoG6LM7CxRgwDWEQNCl/tgCx69ykcxeWAhMHk4somzbkV1dNwsYpjUCt8gBWogNBuCA0EMo6cA8ch+WLaCYS+3Ekbs3h0rktExilpvMcR4gPVHf8d/nHB8j/wCnZkOmmY2o0sW0Vtg8s+3l6qrdJqVq3cAchCJ3qDUxhERETDXcFAAKZVjOHkgmEnT+WN7n2gH7u6LIra+eYf64Q/tYJK/AAiAms8mkw/XHGL9kA+6Pp/R8cyJFOAAsHE8Fv9kIQApQQ5YOJoKJoVwAuBBTJwnrXKYcM37hRNTk4ZSiPi4acEWPiKRDay49eBFZx9JAMliFxIE+6I9kupiekh3f7fjABLyu0VoJWmRvL5wq3SIbZKW7+IDviXDSHbhT0lrJhc/tA3eABFTFWCgdSIA7B8kaWWP0kM7SqaSLQTB7MGRQM1ZmdCmGAJSiZUALSogYaBUaBQBg2gSyVk7SaaLYWbeW8mCsklRsZi3bvjp62O9QTmKIVuCAgIgIVAoZ50jBNDFvm9g5pPZo4ZqqneyF3LWuGYAEiqghQwjwCgUDqr2xZtCyidj9H+kXSQnsO2kvJJWJr1biq40MPfS6Pv64mWxSZF6cXVj7N6UJ230dzAkwZHLyxlDYoEXERE5QObMwZZ51rxjJTnxIAwfN9D+9UaiI9YjuqMGAuJ6OGgcRxKm2sOCN/pdnxHIPiIR3zpd0dfpxofJJ2af9ISxug6YmuhW+kQMu4S5CEcO2LZa5aiTs/pXzdO73qF/Cox9KEBw25PYLd+FAjx/kK2FSNj3fiaHVhJP2cUaMbQaxK/NbhT5QyoiZM28obs+6lO+L6A1il6XLN/5q9MB5ozTwpPPTHcF6iKGMYVShwAAEah1B3RbG6ybhMiifqgbwHjHbCWcbo8rUUuhPAcwaEB3x6/COcVMGJFdYzNSw+kCT2kT9Eq6TK4KWvAaGAQDiJRMAdohE9eCIe00uTmkrVb/O+kRNxKcu0A166hBJZRxNaNR0p3R2vIZg3eJ4jdQh0ruIU3rEpUK06wD4xzpNbey+cW0w5w4I3Oq6wyp50KQRukDjwpn1jFp0E6SvPGieYTCYYRXdnE10XV2hDlBNKpRNnUahQAHrjny0EltRq6OlR5K1W8ievAK3dKGKF494QLsiNaVCoDSghSkdeg01KVNxqc/YavVVpVFOJ1eK6abfV26ZCJNygiUpdxSFoAAHcAB7xiPYNG7yaETU9a92ZcPHhGXWa01SNvKyecHh+btFu1CobxqFYn7O6RGdqLQNJHZ94dJ67MJU1MPItAEwj+6A8N4hHNUpOErej0I6iEle+4xt1L27i0DuRs7iST2ZMm6xtwFCgCqXvEQAB74tz+St3Ev1dTYRugnd4Fp2bor2kPRnNGbfzpJ1FXaSRRWdJqGqpUAqZQDZVrTwpEBZq2DiaM2mG4VOTmlvRzRcr7nRqoU+nGdOW/snnGj/AM3qHcWfmjiXn6RS0FM/2R3eEVabNdLkreEZ2fUZKpH2S3UwDMRzvVEO+salL1lFE+U9WF7rPEIo8UuJEMGIYu8oV4doRvkefGq7ONisWwsDpss+3bzSVs0pw0cIgYykvKCoEGm0AhkICHHKnaMVOz8o02W8lbiYS9v5sl7JQE1HTpEUhxBGgBQ21kPEAoOWeeWqSI0nUtI7by+eTNu0bp4mGnUmsXsgvCA1yHgAgAhFqbO09TcJqOD8DFLe54gYMhz3AFRDtgOdnPkzsFpks23SmEvtYSZqnUumblUEPEANQB7gi72DmNvFJWT9OJGrL3F4ClMYwcqAdKgCNPfnF7dGbqJkxFNi961IqukG0rdnL2srb/rDhYOb0SAHhviZ9qCCyLAg7bqe3EdMD8ofx+6K1JXbjWPSG4RKPnOG3OpGTnsdMYFMduFE7QKqeua98Ah3MXaijhJPpxCA71iaH+tCqKmsTzV/ZJe9n8hHK+TvXiRd3lI9f7YbmUUhZIY7jyjw+kgRCseLujxyKQAeKb6ODm3QQnJwIn6oADBujxSwHzUFvBAAN/shduRNRQifrw2MH0cPZYNHBIdgLWRdNNwkn6iZC+4P5xFWn5RQinqfjnAYuHMOT9YIezhg4eJk1NuqrtXeTKJx3Z5FrvinuZFVgl7Di7NtHM4cS/WNXcEVyMUpU6hnwHiAjFDniCkvmB5W4TOkqQ10xTFoJR4h4R2aDR/kVLHJrtT+PTbT3NHkr9N5orST555FNlES+0k5ICoU7APiZdQQeWWlb+cG+uOCYSrECrYhqbaZzJgBhHiJSgPiMZIvo+nlqLjiR2gaN7hdpFRYwD4XRy4hmHGI9zYKaSeYJKKM3Z9nDWumMcDe2URDP/GPbn8TC+zPnqfzM/r/ALLvYtx5jmEwk+JyTd4um3MXMDJAobDEB41LdhC1trE1HGI4eHuXsMqaeYlDs7Yr5JNayx7xJ44kb0jRXDULs/rCQnAtEwAB28603gAbswioOppMHEwVU1dK/mZRMxcq1z7d/ZDpaCEHdtMvU66c0vRsejSaWXb2gI4mE8VSaO26iZm7q8CeIJOTEBMF0BvBwHOvdEha9prCjdNnyp7pzdlMswEN4Ri7+2+HJz6wzaN/m1DGrQvCoAIU7A7YV0cTGcM5p50bqKnb3RKZNQwgmaoUCoV303Zce6J1OhpKm5vY0oa2qqkYQ3LwBeUgTnhNQ+JBL3ZHy59ULCaDX+34wimWD3e2EAJjQYDQABHoABPCYH64A26DlCKsSAU0evdkGu90eAILAFLvg5oKI0gom64VgFgNBoRKnBxCEAcD9cHvd0In6EHv9sACgDiQJTYcJlGAOGJDRBRNLUzw27Fv65hU92UUOzquI3Op7QxI6Zn2HPG7P1Ednx3xDWZN8jP9YdrsCPc03bTOCrvMknvoohhVxIlZgb5PEARSOhGVhQ4wyXUhZQ0M1hiZGgmK38cMpgnycODjBb+ImdOIAJKHHJ4cPTHT9H04rpVdTefXh3MltXuOP3oBodKK6upiQ9KTWE/biMVNrDMjiHcrXxE8OGisRw4acniQm1c4cS6COIziHeN8NSCwrD9ybWG8MGo6up9qFW6/J8pCKg4amInCEnYnDExE4jQPhqYcPZebWE+UhB6lykMfI6TNiJnUgYaMlYcnCKJPXu6AoEGAOTgt4IADwugpDQBUGDpngAeLBiQzULDpMYKqnAAimeDn3Qld7YNUYBWAarqM3GsJ88pr3uiftklybeaJ9Moe8d3uivRapaXzxZ9ZuptnJX4boAsVhMmsJwZqbV3ENyjqbg7dT7USZm+IniJwSGWKXttcbnUT6BbxoZz0mJqjjptzXfxh7ZJzq7gmInsXtrwpSIXWfOEvOp7OJd8ah7ozfaVcgX6mHMNYbqYXKXim9UeA+FK98deaObTfphY9lOPnTp4bj+1Lkbd17/GOO5yblPR39kI2LybbV6nMHdl1FCEI95ZO9lygby9wgHwjk1dPOFzq008djocsCBuqCCaFCbo8Y9EGgQUDdUeMMCWAAxBg13vgL3ZACMAHjjAAFIATQBQgAPe7oARpHh3QABWADwjycM3IQ6AKQi6LABh2m1HlJO4/6wqj+8QDB8CRKeTIvh6VG6anMVYuE/gUw/AowTTij/Q7Jx9FNCXvZvEUL95giK0Cu9T0uWfU6Cqijc3cdI4VjOT3Naaygd6SdymnybhSJg5+Tw0+ZdiqNHGHcUiztTJzBnycbwfack9yWlThPzfq6nQMJb3qhQBhwyPz01OYf+EIyKfT3TpK5g9b2b0f2XmEqSNebrOLRKtlzkDIbyYNjgUc8gve6E7KaUdIjeaHT0oWDl8ikipk27eZM5kLvCXOa6XHASlAiYjkBwAACo1oARpB7GeBrMic4bxwn6hrvujnL/KPMVHmiez8wxNhvPALd6W2koX3Zh746HWOmpfcJp7fSKX+fHKKhpjsVK9NGi+Z6O5o4O3I9w1m7gpqCi5SOVRMw9YAcoAIbhCobhjooTwmmyKiyVj5EmRTxDwUW3zmJHSSHkF6fHF/ETs+3Je2TKPqicB4gBQG710Ecq04Q+l3+T70yOHhG7yYSRJK9yi2sVAod12o+AhHqrUU/s5OlI5hxeTw8TYi56Pp2zlabhPEIRVVTE7acAjp6X/5NmeKJ/0ppIljc/qos1VPvEPv8Yfo/wCTBxFCKKaWEifVlZvxVjn1NSFaFjo0zlQqZmODbHXG+Jsers7jZUjX/JmlabOV21tzNOVbyeRuW6O/aFYoiJe+iYAFfWiX/wD7e04kbf8AofSo0dn+jdSs6YG+0U408QpG26HtGSej+wZ7NqJ33cwcH1oxqUNdG7QApuEByjyqdCMZXR6+o1jq0WfIeyJcNCWeuRFApu8AL8O3rj78+T+vrGhOwjj17Psf/klj4B2UC40lQqDduooF7QGgAIdg0AI+8/kqu9c8nPR44/8A0C2L+6W7+EepW/ykeLHyNUuhAx6CKExP/UIRyWNXcIuu0bp4rhRJEnrmMAB7xgzdZu4TxG6pFS+sU1Q++CpCnzE1L/1TV941gyRT7eInc6JdquX4QDFqBAx6CKGuJmGAAeqGrt0m3MUD38/VTMbr6gy8YK4K2wyuHCly4XZUMYSXa9tQ+MAZdPUjrpqkVIUpjXimvVp2hDXJnVeMWzJpNPJghPrTu2m1izAxciiIbJSkKI+BeEK2ZmcsbzN4vO2hD46ZjGNdreqO0QCiFTV3whYy1aTJg/Fy0213Sximu0EwmUMI1MOXHLsiTkaNnV2jpeZL3TibcoYC8RHIeNY+ldNU4yjKLtsro/Fuq6mtpTp102nKWMuFuX2zExZzSTt3jKhkjFMmW6WmRTCUMuHN3cIlb5OP4RRdGTo6dnXpMK6Ld64ul+scTVAePOGLkdm0V9I3Ib2roVr37wj56tT6U3E/YPjtT+XpYVXbdLjj/YUWXw/m1T3voy1/GGzZ4m4vqYhypHNsmNluyEK166w9DdchJRdumoVPELfPslLEHW0xuCLPV9XHCOS9zVDAcN9Q3iMeKm3TTImzUSSJeHZLSme8ChuCHZCJwRwGG3Ph+qMNbuxm5PHIinx08Tk1Ert0ClMYwAJaVrnQa926GzlaXnmmOo7SIXLZxKDfDdl1UpHM6U2mjycTVx54dKkO8VMn8oPS4JxpSg0AOwKUiXbqKfOODn+soYfvGPrYf01OMcnP19Hw2o/qSrGbioLZm94LM78r9KYJHJiHUNsiF0DCQRABDfzB39keCfWfaKETTfl5Iyhjb61NWte4RGMglUybsJPapNwpcI9kyhecIiU5alCgV3iCv8IdsZUxljNNwTDZtyXLhSlTKFC7qAHYHCDSf02tVOcakmsbW/e54vz39a6r4ehTq0KcW58rfax1elPpIRyZwpNjGSMmZMqN0blBGuYZ9gVCnbWHjSfSNvfUTeIk2QKa6UCAWm6OV52tOHE0ltk7Jy87uYOyi6WwS1FJIDCUoiFBAt6giIj2RaZloWtxOJeT5GlfInzXBg49gAMc1f4fSUZYOp/yfU/B6v5j5LSx1VWMY5br+DpZtMmzwMRBS+Q3NMXcPjuGFzLJ8w8ceWPXtvoPtYk3nDfV5e6MKjhEpqpLJhvMUMgA4cByGOs5RM2c/bN5xLl8VoqiCiZi9K+ACHiAf3o8fXaJ6Vpxd4vhn01KpUfZNq/7EoXfBoAoQa72xwHUJnUAnCGzpum4TKJBOS6bEKZM1BAaUruEBy64Vdo6wgdP+7vpkIgHfSkJnPrDTEbuBJe2rxaZU4bQUDxh3IaGa7PWGerpiq32to14xT78xvFEBzHtj4Z6cQ/+65bPnnuT6YFvGMIia64OFREREc6VzGPuNL3ymE7cO3Bjt0jbKhru0AFATGAShSgCNA+qMfCrSs+TmGky1swTUvkd2gmKxTesQ7lQxfgIdodkd+k2TOSXdI3PyFm6bjSpL8TmE1z7V1AQ+4Y7kFd4nPHsjxNYO7RFRmpkF0aUuG3AFBEI+eXkzz1SzdrJZPG6lwjJRVwpxvpgQAOSnGpDDl1ljulhOVJppAlUnb7f9Fv5goteDZw7qKYCHUJlziAhlyY5xx13zbmx3U0RVkrMTyX20dp2ok7g87mZk1NYRaqrtMO5VMgL3RSKBbp9kTZCIjTaqJrfWqnFh7aSxRRRLzURwyLME00wE5kFjnRqI1qFFFEhAQrlvyjT7MWacSNRwo4mBHB3FNktaVAR2hrx4eARnNsJwzl9pLSzCYJ4qTel1MxgAT4aSYXS3t4mEAAADeIRxaetOpSvONmaSUYOy3LswW+RkTTvqq3jm2d5hMYxvfmNNwd0RM7mdtJO384KWDVVln+1FNfEvUBiFvCFeuo8YlLCTqaS947l7d5iy92mdRa6YoaucKBeEBARoYBpUAAAGlRoIRczzVPUzs05o9aKuKpmwSiJChuvVvBQeqnWEb3MWUBnaJ5+jbi1jizZyS9vRNQxqEEwiYC3SVAKjUwcN0VKVaW7P2gZzWV+b3bSYO0xTTulxEzEEBDaMA7IhUd4RIMtFdtJxaCazBRwS0SWsGwVFH19yinSpbxDDUO0AqAxIMNEdpJfK1U29k5gRw4cAZTDb0yre3bqVAAEawr7GTU8lZlKVNiKH+tsw2PFzc6LdIGsHw7JzA5D+yUA++kGS0M6SFPR2XVIT9osmH4jHJOEpSPXhOOPJRzjCagxo3+YrSQp/wBDty/+MJ/OICf6L9IEjTxJhZeYHIQ1281RFyGeW4lRp20jPBmiqw+zDtI6uJMJen+zUN7xD+UKWbCL3MtBOki2jxu8Z2fcMiJJiUpphRAKmGo0AREwBkG8sWmzvkt6QG6fyyYSQh/7ZQ93v2Qr7o5aumnM9rTfIUKVPFsqsuCnwjRGTZNOVu3GxyvKFu7qXAAAAN1agMPE/J6to3/6Qkh7ntKcPsxpsmlmi9SRt9Ybt3CqRcNYuIoIXwyG8ACGY8Qp1QqGlnBO5x6z5GjO2G5kqEsk6cjSeYaut4YGvFMW4ao5VqFaQyTjXp7JJHPLJ+Y7FyuWEmZFgw9nDAhAHPEMUBEAEN1eMUU2ifSImofDZyc+1/txw/4Bh6rTzm04kaDWUoweZBpjC4b4lR0ZaUE/+g5Of/8AWRg/4IAdH+kxP/2fln1fOQUN7yRx/iVfo9D/ABGh9jEsK3hhyNh9Jif/ALJtP/2oUf8Agj36H6TP/wAS0jfVmif4ki/xan0J/IUJexsA0g9/t+MHGy+kz5yw5/qlmSP4hBTWd0gf/wAP3v2XyA/iES9NU+gXyFBewCljnfT75OVsNLFsG9oJHaCVNG6TMjfDdYl++UTCIhdClBvFpXqjobzFpAT/APwfzM/1VkB922AD4QQ8st5//Dudn+qZAfuPGlKnWou8FuRVr6avHGb2OKHHka6WPm3lnFfa15Ql7wFP8YilfIz0wf8A+P8AO/8AeRg+9OO6RQtg3/XLBz1InSMYqNChxEaHru4UER7YzG3lq3Ckwn0nl9rDSzUsQxrqOZEw4loACOQ7gEePbHq0Kuoq87HkamGjpK6Vzl2aeSJbCz6aX6QaQNH8vVVLewVpwe+WnWAJZQ8kPkW24tZKzzyzdvLDzBokoKKijeZKnApwDd6KlQ74bo6CbLpzgk8mFrEpwR64xk27hEU9bEDCUwKGqIhUcgEeoN4UGOgZpot0XzCzbRvI9EatlJqdMhjPGah07u7aTvDQ4DWo1CmcejOooLc8WlSqVJPFf7HO068kDSZJ25Hikwkjgh1BTuorKjdoADUdio1z3BwhbQ/5HGkDTIzmcwlc8lUnaSx0LMyz5NYQVVAKiBLpQyAOsY1OYWQ0kWDuOLJ28dnZEUAxU3imBdEM6CBr6VahvAAAfuPIvLN0gaP5elZ/zXKXDduYTGMm1KpfOYRExhFI2YiIiNQLDhJT4MatVUdppkcl/kx9JH64ppMsvc9li42fecK+AhFWtx/k87cWTk8wnimkSRTNuybncGw2KqQ0IAmENo5q5AIVrGmu/L1nE0TJrll2hLnSTauCD90UDSj5YFpLSWPmsjZy/CSmCItzGMU18oHyEdoa5BFWkKGqhL7/AODjg6OH+6H58YVRR1jk4O9FRRT0f4Q6lZ8NxiJ9AwGL7Ihxijdd/A6cWdUk7cijx4QjhUt7V+mUB9YYY3xh46avHCizhRTbVNeMYxs/5RZtH9inkwtJLHDxNLzYi6TUeGUMA8kA1MF2mYjlCuJU2uSFs9KJfOJgk3mE8SliSprusLImOmU/ADAUQyHrrkMamTycJhhkcJ2wl5yHoYt1mfdwzE9By47hjcrZ6LvJztQz1hNRKTzDnFcMTGSGvWonmQ/cIeMZOZKcaI1P6PtI0tHZ/E9CWpFUgHeYhBEQKHEQDfE5M0jEd2S8lTWHCSkwtwTVMYE1k02IgegCFaGEwgA5AAVCNHtB5Orez+iecWLl9oDqpTWfIPjODI0EiSfNKJQHMQAAqNQioM9MKmGR5I26p0jm5pSgIlHMM+oQH85xr870kM1NCcqtZMEzkcTBQ6JUS5X1SGMUb3qhQla03xy1KdfmLR0wq6dtIxVp5IEvcJkUUt4qe+UPRsS9XaMSDHyOpOmpyluHtz/saf8AOJ+UaWG8vZ6xMJe71cnSToN0B68su+HqWnyyanpFHf2k8vvjyqs9XB2Z71CGilAGy/kwWDs3OGU886TV27ZLEcJ3lCEIY5cy7IB1xthVuT/P57IyNDTpYtT+uK/7mHyWm+w+H/rQ5PZMiMclSFaryjvpSoUvBoT8ouwX6eaP3GptyecJVWYNTcTXCiBybukAj7owLRjaROaScjdRS+qkUnO6RDBsiHgEdEJ6YLDuPSTxL6piiHh2xytPnEnsvpUfKSN4RWTzBxjI3a7BFBvCUe4a++PS0WahjM8f5VU6nfDk1cx4SMeGyDnETIp0I8oeOyx4dhwZaE1D/wDlhqorBDLxSQwti7cvNFdtFXGGRxLLQInbrIqVw8XheClB8R4xudnrdKaQJe7k88k8vPL26IGTRKjVP1ShQagFBDhlHONp2vnCXnb/ADpNpE3qnDMBjZPJ1WbzizcweKJ7d4iKiZuicL1a+A745tTOVJXidukhCrPAotsrFyeYaWJfZ+TsyN0Xer3kUciGrQTjTdmFf8I6rldhbB2TU1iz9l5Yxcc0qyaYYnfeER4dUZ/ZewUvcaTJnaDEPflTVBuXiGKephzpuApC++JrSRa6XyOTq64oRU/NTRKbbVOIZAABnxAY7XqFWoxtycMtK6NeUJFvfJN3DNVu49EdMUVNqmwJRAc+ugjHPzmWyezc8OzlaeEyS9GUxq3Q7e7hnCthrGvMNV44eKkVVNibSgiBApuDPd1w8LJG6dvG8vmFw6RWp3Cd7mHVIYAu040AxhAOyMJHTFb2XA6Utw3Zt+TlczcE6Jk0Que8RisO9KjyeYsvZyN60PdHaUpu7i1CNKFknMJgTlNghRMYuXcFAhRxZRniYjdO4rdu4nE1euM3Fm1OtTh63MVkFtbUWfeKuE5eqe+mJTFUTGhurPeHgMT8s8o5Nmoq3tRZ9w3uVuqN6HvZ7qGu08BGLi/s3NFPRqfuxCObIThwpyjdU9z2fwhK8TGeMtytzXT88nihJfY+y71U5zekcGAhC9Q7NePCucWGyLKYYZ5pbSYaw9V2rvBKvRAOAdQQshZuYJp4eGcn2YmJXZpTDOo4TPDkriUlEcS8qafKJwSfLJps1fqxKma6uz9iKHpSfKN5Ok3TUuHcOAT+sAAIxhY3h3SImUl+UHU9qBZOcOaO3Hrm+4AD8IbSI2GzOoop82JjXuqmf3BDaXr/ACNZ4pz1TYnvGsZHYKQonBSFhQDYcdp5OQUxoEV4TEMSPANIAQYxoJf7IPCZt0AMWvd8Be7IIXlIMSAExQBrDlmaGob4cNAq4hoq6JBJwmm8SUcJ7BFCXi+sFQ3d4RupnKabfWGcvwkrpLt1MQyEMhEab++GlnZNZuVt26jNm3OrhgZRZQoKCYaBUdoBAM+oIlHlpW7dM6ail8n54RaeJgyGbTmYPHBmbe4kc3SUMBA7wE28e6MQ0lSWYWXnjtS0CjdU7tM6iKjdTEA1BzvZAICAUqFBi6zi3jdN4q31fY5pd1PcOQh4V7Yoc9cefFP6Q5UhOaU3R7qbvCOnT6z8Wd17ObVaNaqFjP21unkneEmDdO+reEuGYwkAwU4iAVrEgppV0gPE8VvMDsm/NLqqdBL3nNUawab2MZqJ4jNS4chRNdMaoGGm4a1i3ONE0rk6jJwzmDh60mbNu+LiFKTnlqICBRHIBy4DSPoX8rTlSuzwo/DTpzsLyljaR5I5PPLSTx29PM1sO64UMfC2RMQRqNM7mQB2RX5vL2cnl72XuEzsnutHcN3xSiok6SUGoJqBndEvAQzjQrTkUT0dzBSXp8rJ0U3yJS/sDAcQDtulOHjD9QrNwmR4328YoKFNl0gvZBSnGPGjrMJ5W2PVq6KDgkYHLbHPLWOCN9X+REMBlljUEgUHKg7hGtMuEXVGYSNvgyOXpkSO0qUxeJuF6vERpF7E3pU8PbV/P54xmVoFmadoEmbdv8oSWIYxrvQMAjv41CkcXyGvqVmo+j3Pg/jaGErq7te5Mm5OPQQN0DHOZvtDlNAirCBi0+pBi7oCbi1/sgLwQkY0CYYpCyDCMHA3VCAGgwjDAPfg4HhuY0eA3JwCsxeAEKwUBhMTKQDHIDWDFhEu+DGNEsBQ0CUIRDEg5TwihURpAkN9J+fzSEoOIp4Z/wCHvzikiTn7TK7/ANLOU6FwpvGkBZw/yM6ftCaG2mkuJaBwpz7hgL8AGvgMesutiS8inrl/wj2qD7EebW5JeZn+TnitoLROTU/yf89QxViHjcziPxUhuqMeA3VAXggLED8YbHNhw4UNCChIgBnM08RPWE075yfhHjj5wlfJ7Z7t4vtdf3DCwD839mGUvVUl7zV+4xfjuiU/RUQ0jXxGZ2/qGve+HTNXDcQ3IhqcwV1f0TjlC945jTshchfln14rxNGW1kfk4TdoJqJ4kFZHh4IJqJxZk2Vs/JqR5QcSH79pEeCUJlJD+VrcyJJ0liREMhw1ImAPycCE0RhC4ah4kIbuUfo4WSPyeHCJDQQ5YVLuhNbdDYCIKQqQIShUowgFk1MOFwPiQyAKQsmaKAFcuHCJfwh4AYicNVi4cAHlSxMWPfYbw7dTmKxDFHETgsvWUbvCKe1ABL2tl2ruNYTT55h2u0YaSR8mn8nU5l67Fzfot5ozw/pUwMXv3ffFBdNVGbj+H+cAF2w027N28T5iTVVTxAg0+NIpjBz8nOnFxliLicWTmeHzyMVf4S1H3hQPfGfsnHJ8nES5ATmh+Uh1ZWduJHOG8wb376SgG9w5e/OGcwGGiCuGpESWWxr4ndUqmLeaS9pMG6l8jhEFveFaeEPymjINAdrPOErPI1FL+rlFRO9TmVzL10zyjXijHhaiGE9j1KTyggTboMUYLeCAEKRkaCgGjyhoIAUgShAB6DF3QBwgSBAAMAO6Bj0ACQDSE1hhYxYRVCADLdNLfEsm4U+icILf/FAPuN8Iz7Rm+836QLNPOYQk2ZlMb1QOqUo+FDDXujVdKSGJY+ap9MjUVP3RA33BGMWZVw5xLFOZ8sQ2vVDFKI+NIiceLG9Lho7/AEV8NTD9T+cWORuVMSJFzo3b4Z3Dd4qS+a9dMUBDPPshqlZ+aStTlG6pyesUtfgEaQX2cTJB8opiYfrph/jCbaSSueSt3K5w3xWj0ot1i+sAhQadQhUM+0IOoVRRMmImclypdoohnv4790P7Liphqp+0Hx3/AIe6No8kjfR4VSaWXZa4olrrS+xdGLXbXRMKZziHAREoDT2odKWGeN5gdwnOPk+IKmCVOu/gFYVsXht7SWtlfMOR8lMkyl+jXSC9/EkfxGLykinGhncrKEo1y4nrjglzncmG18R+ETLaRpp/OE/diVSRbp+jgcdNOALkeoyTbp+jJCC6zdNM/Mh5MHPJn9S6JjRm1oLZN5Omq4cOCJJNynMoZQwAQpKZiYRyAPxp1wrj5Hs4nOH9rZL7WeQe+CEPiPCJ7d9Kl73gIh94dcV2z5nlqJoynmHel5CioUptxgqNxQOsRyp74uDSz7dmodwooqc6qmIpeMO+teFO6KgS/o+JT5t5vtZOJXzPN86eNSl4UTdKkDxoQM90fbjyL3Ot+THo/H1Jbhm7yKHKPxLHxZ0hIpt9LFuGaad0iVrp4mX2QLMF6BH2P8gt5rnkr2PHpk19M3siDxage6kd9X/KRjHzZvLh8mmpq/TgTOE8PE6F2IGepTRRwdSVp3j5G2jFAShSgiFQHdQMoamRtApLyN9c+V4l43NAbnAK0pWvGlB6omFGMknc6LKxY2TtNRQyGRT3b10tOug18YfgNIqtniPGa5POCmK4PyeyYBG7WtRGgVz30CLQUYyqwUJWIQcBrAGCAAeIQYd0ZjGaRXCfJ7ByhzTXqDTtCCTAU27Nwp6iYm/H8IeboiLUqA3s9MnHqNVTbXEwFEQ+6Lpq8l/Jz6puNCTX0+f4MyszNrNKWKTTBMxHKpTmDEzvGEa3stwDXKF0LMJLyY01UfiS5yhSlzyANwh1wlLbNSVnYpovL18ZTCC7kJK1N6pswANwVhSaSqZS2Spujr3Eg2jEvU2xyDdvyGm+PqIyjxTk1eXs/FNZSqSrOpq6MZRjBtOP7+3Ym9GbFy3GaEUJ8kXMUyYG9YC0MHYFLlO0Bi5JnUb/ACPHMqcpcQDG33aiGfaFKdsUmxVon6arKWKJl1dbELiGqI7JQEoB1hvqPYHXFtmWsN5mi8ImqZI6eCYxcwKN4RARDfx3x4mtylqJZez9O/pSVOp8XSVK9re//gdITBILpHjhJI5+aUxgAY8uRNRf0fMoa8Y24d4AEKJopqJ0UTvl4l3/AAH8ISbzGXvHB27dwkqdKt66WoFEBpQRpQBDdTfvji4kfVPZnmCzjXHCagXSXUzF76CAh8A98OXilxssoHQTMb4VjySYY+JSpvW/PdEbbF3qFk5085uAxcKfupiP3wKOVRL90c1bsg/4ZyjJhxEzuPpTCpzaXrwiNfz1xZWSWJchpZuz8weJoy+Xtzqq3QKUpS9Qe4Mg4jGw2S0UJt0yuLR3FT9FumbZL9Ycqj2Bl3x+ka/5Whoqdm97LY/M9P8AD6jXVm0rK/JnK9nZvM5PMHDBufV0m51FFDVAtwoCIlDLMRpw64ocrJ8oJ+91d3dHYRmDNNtqiTchErt24XcFQENwRygaVea5grL1NjUlBa/uCJa9w0CMfgflvzpVYSVuGj5f/wDUP4R/G0qFaLur2Zo2huWt5XPbRTyaOCE84FZJtVlDAF1MpFCimAjSlDgbiFaxrz2fSeXtyKPJo1bpH2SmUWChuoC57Q9gZxRtHEtl88kB05o3vkSWD5wQA5A2gvUEAEKmNkOXZlFtJKLJzPCZt02ip2ReTwVKKJBXgJRrx66R8h8pKMtVK9+T9Z/pySr/ABdGX7IwXypF3jyRyJxK253RHbwWt5Mo12iCYgAUQAQrdEMw398bxo5licrsXJ5enc5JqQprvRPTaDwHLwiOnUilcwcMmBE/1RwChTXsQcQAMADUwiIjtCOdcwDqpFwZtk27ciaYXA33e/f8c4z1eoUqEKa9HuqnCLzXI5KWDR6PR5pQSI9zKJe5UxHDchzfVyEO0Nw+OXZEiIUhHHTxMPELeu3rt4K098ADF+3bizVTUv3DFG8UvUGdO6mXjlSPgrpGVxLeWlU9eeTA3VdDWVKB4BlH3vfGT1c+IGxhnvdwBHwLt0KalsLQKdA82emL3CucQ+EejpfCX+xxS8zQdCTVR44RTTv7WKXZzEvREQ7gGOwvJ6nLiaaQLV2geXzspI1bSNuUpa3LqhzHLlUeiAiPtRzv5G8qZzi2BE3ih0kkpa9cXsuiokAAPUFDDWOvvJ9sazkcjtXqd963e2kXWRdGKFVUwRSp1VABMYK0oIgMcNVbnXCeKNE/TCz6fJ+cDkOQxOcip48IoTWx0jtJbB7axSXkO4Itybi6NcjCJRAphoAgA8AAREcxjRBs+3U9JKyH/wC5IIxJM5Sm3b4beXqpE510qPNHw/xiCF+xQ54weM2aTiRvCMnrQ2IiooW+meoUMmoGV4ghQN9QoAhuiryy1VtE03CcwTkmtrX7rzWszjShQujuplvHq7a689lGsJ8ozcf7safEIrT2wEjcKYikvVv59HPLqyEf+cKw88heV2t0d2fl6U8tJL2TJ7dIUzxMxjuXCgFADXRIFRCtQ35RZ7PaZJPPHGpyecThoS7eTUnElXTaH9kHJiAQB6qmz3BUco410xGtpZ+2Ewk8vZzM7Job5KYrUwgYh6GqBgAevhSM7W0i24ZqYbhxMErm0YqhlN3ALph3eGfHLKM5NxNowPp2ray0DNmd4ErbvSETvYjFZM5PcIgIB4xRltP80ZqYbyy7hXa+ZMgHwFQY+faGlm1De+m3mjtIh+cVNRRMDd4AIAPjBg0szz/3or9lY34jl4BGTT+zVWXKPoSnp9bqJ4jiRzVInrYjf7gPCxdOMrUC/qc1OfpXSgPwKIx87j6V5wp6OaH+qZxn7xGHbTTXahn+rzxwl/ZujAPwEBiMf3KTt6O/HGmjEU+T2LtG7P6xW/5CFGWk62jz/V+h+0DgnRMo4bp/AxwH4Rwan5Q+kRPk29qJwlc+jmCn8xhyXymNKCfJ/phODk9p4anxhNW9jcZS3PpLZ6aTiaM9Ymlm3EnOfZKiZYFBNl7IiHxg6dl5Oo3w3EnZc4TG5xLwiNRMaghURER4x81FPKH0gKektRMz/wDiB/CAJp/twnyidoJgT6rg38/xibOXDI6eJ9OZZI05dsN25CJXhu3aBdr21rTsGoQ6VTbp+p8P5x8ykfKW0kN/R2snH2XRvwH74eJeVhpUb+jthNdj1lCj/eARjRQxDpSZ9ITHbwOMmmmfmbfsh8Kx860PLB0sJ/8AtY7V9kzNsP8A+bpD9Py09KGHhqThuf8AtJegA+8oBGvURl0ZHfYIJp8oo4Oe/wBExf5QoK7NP5z2eaP4h8Y4JDy2NIn+2S/62olrDth5ctuGf9Tkqp/2jM1TfxUz7A90DnEXSkdxKO8P0cvVVJ+zz+EHbqawpykrdpE9ZQoAH31ji9Hy/rYfOSuT/ZbnD7jVhwXy+rSekUs/JD/ZUD35wsoh0pHZb5uomzOpL25Dq3eTKopcA5+AXqCIB19sRLE1pFHGHOJG0aEIXnN3mKNfVoJQy7Y5XJ5fUw+cs3Kj/VUUD7xgw+Xuop/7Lyz/AHxg++owB05HUU7xG8vccme5hjeMWg5dfDw6hj4waSpTbCy9rJrZ+Yee1dUeKFKZTFUvkvDdNeDeIhxqIcOEd/OfLlTeNzt1LLstst3ZcCHxEIpS3lKWXeKHUeWfS2zDtXgHtpuilUx4CUZS8jguWlnjiYJJps52flAKoVFNW/c43KhvpmG7ONX0r6cdIE4nDf8ARNO2tnJOyl6DMrd4nhiY6YXRNslEcwpvEY6nY+UDYPEI4/R+5cMBi3TE/lD5/wCULYOaPDuHEnV2+ddwhDLsEaw3UUuUTFSj4nz7WttbiYOCOJhNJxMFUjAYusYygZDWglGgCA0oIZVCAfWotxMHh5hq6rRVXaMnL2J0Ei/UTG9dDsqMd/J6atFbhT/VapPa1dL+cPUtLGiNT0iapP8AwZfwGKVdR8UDhl5HzwCfW8+knf8AuVP5fhDR4tayYJ/LG81cE/aN1R9wXY+krfSdofU/rhCf+BH+UKq6RtE6aeInNG//AORiH4QddE9M+YYSacOP+g5qf/wK3/lhZOz9oE/R2fmf/wCQrfgWPpSbSBYP0jeYSwn1iiA/cMIDb2xfzkwlhCetdCn3VilqP2BQZ8405PaRT/oOa/VNL1g+8lIdoyy2jdP5OznCV/nXUVSXvgG6PoK40qaL2/6xayTk/er3UAgj7oi3+nTRW3TPqc0JMFfo2rU+13mMBSh3iIQOuVizhFVhbhRP/pg+1tbStYaeZ7cYmH5jnB/aM3VuGr1mMAB41jsCdae1HF9Oz8jbsr/zyxsUS/ZAKAPiIdsZrPrUzieX1JhMDq9K7dKQKb+aUAAe/f2xk6xoqbsL6PVNH+jPzFOLSS/zw0mCOrzxm6qfV1x5qyVN4VHMo8ONQz2W1uknRH+g8vbyPR20mcidqKqM2bi8kgkcpjAc4l3jUTDlWOVbVuU3EvVbqKbBCj9kfDjUQpFmt7Ov0LsvZKR4d8/m8VClMbmic4mER7c4azjZk9OI4B0zbvHryXy9uybvamM1b1wikHOgXhEaBGdru08Q+GpDV1a2YOL6bdxhE9UvV3jWsRhFYq+XkdUEooniu1PpIXK7Uw/SRAkUhwReAu5MHcqKfORD2ga4jfWE1NtLa8P8IWItB1TYifKRJM+5F4sDPfOknImop8oS5M3huHuGLQoeMZslN1JHaTV1P1d3yZvfGvCfEgORrEBQ8eA0Bc7PhBgJAIRWSxIlNE1sv839vDt5goRKVTtMSqGNWhVSVMHdXPwpDISRDWhlvnBnyfpUuUKb2w3eFIicIzjjI0oVHSqKaOuLETRnK7JzW2E4UwiTV8o+vG6KBQuph4hw41ilf5vrQTyYHtxaRPYOUXDVExvQpjmUboANTCW5kO7dEbYK1CmlhvZyzabdVKXyRuRxNEzFAAWXIIFInd4lrQ1a50CNYtWE8UeEZs26uEkmBjGKXecd9adXZvqPVHm6vVS0NK8YuVvo7rrV1nk7XKXZOfyeeTAkrlabvWz/ADZmaqYUDjeMAB4RXNPnnSydm2k8btzkcJPCGTUyESABaGp3gOYRt1iGMwbytVSabCuNyad7PDpvz3Z8IoWnpsnNG8vlalw5OUWMW7w5oVjp02olqqKqOON1w+TnSVGth6Mr0P6R1LQPDqTR5ffETum4AYLwDl8I3hMcRPE/JuwOuOZJNZhOxdoGThm3+TvVBbm2syHyNl7hjpuwFqbabFn5GzlT2XpKaw615OoIkrmJQKICYR3AFOGcbQky9VZTuuCpzy2zeXqHbs5eq9VSpiJo1G5WlK0DKtePVFdNpTmDdTEcWbcJE6RlCnC7XLeIdeXbG9ygzOXyucSeVyeVJEmamtODFagChDhTmGAct27MAitTpi3eS9Vu4TIdJWhTFULUDZgP57Ys5M1czlnpSZvP+jzfdE43tUzeN+UbnJtRFz3RvJ5HL/Okvvk2gLgmoIFrXcP86jDJnLlG7ciinT5peyMpOyNlHIss3ct1G6Wr8yMY0svMSaSSX4m2Qyi13uoX7xEPAY1Nc+Gn9SMVtwbXNICSfPI0ZpJ+JjGMPwMWMWdNFfZIu1dXs24U5h8O6XvHKnjFatRNHEnl8qZt1OVd1vfUCgV98TdqlU28jbt/pXBP4cx8Iq8xbPJxbCSS9m3OqRJuGJd+sIj4VKHVx64yR0TL2IYcEAcSC4nzcBHezyRS4EeKECG6D7HbEjQavJwQwJx44wEAMAkCQ0AJoGAQYRg4G+chteCBAVN0NBlkXOTW4eS9uRv6UhC3S3jCF2ndnTqh6laN5NGZ1FNg94S7Nd3viiIKRNSVZRNQ6fQigIp0VTWD4nrQgYYeTXk3B4j7wRL5LiLFPycXRq91zR/InHTliziUqeyQBBREPAg0pw3RSCmizWPX1yR2jk/P1fV5oiX1hIphqfw3a9gxVOf6SH/qJ2QO2bxweRzD0T1M6KhfWIcLpvcBh94dcQlhl3Cdj5YnMNtwyKeXuDftUFDJHrX+zrQc6D2xBvJn5jnEsmCinJY2rqfUMWla8Mwr9mIO0iriR6QJxK1FLiTsycyTKbIOVABP7zEUGvXWO7T0ursedqtQqMHN+jTFHUrTTO4cOEiEJtG2gEfdvHuigzllK3FoDzRnypLoJlNdoJruVYiyziXt09XeTBImLzS3qiYevjlxhIJq31gmrqHOTm3ro7uuNtR8Z23Xo4ND/Uf9zCOyZMwaoQUvKR4/GPIPoM7ihTQnHgN1QBjQFBwLBRHiMFxYOKkBIUApBwGsEvjHrwRSAER4jHoIUYUujEgBf7YUThEd8CQ8WFxzBIKQ8HMKcSwuFE8De74IJ4GKAUKMGAKwkJ4OQ0AIoulPR/8ApRLzzCVtyecG5eb9MQOjXgYAyDrCgRlFkDqJszs3Dc5Dt1DomTMWglpmICHCkdKiMZhpDYM2c4I4bp3DuE8RbheOAiWoB20zju0VXfFnPXp/qKfMjfJ4rF7vixPjfJzxXThHos5A4LQUFIQE0CBuqEA4ggBAJnhUwYfo4QEa4Lhw1eBiJ6wnz0vuiVUSxIjgFRNQ6cJlwFG66bhMin5DugyY8pEeQVGbw6fQ5xe4YUXUw+U9eFkUWdq5iSTWikMHXyiLCDpROKTMiYXJiJxDuCYcSDR1iQR2l/BFMCKTVw1PUiaSPiJkiCcBykSjJZNROJAeqFhIsLQBSQEAkCFBJHrowAH64ssaLkw1IFM0KuuUhqWAB16SPQmQ8KCMACyKkHOTEhqmeHCasADUgcpBFTYbiHBycpiQk5Kn6SAC5SBzrEvJym2Q37uf3RG2mZJt3iKmHsONrsrxgtlnPKav6/38IsSstUnDNVmn+ttDYiPG8TiABASyS0eJJt26qalw6TjkzdVDBQwdVKcIxgCKM/kfTSMKZu8phKPxCNrsgmomzS6Gz93CMgtSnqdqJm39R4qb94bwf3omZURo7PycM001FFCN00znOqYEylKUROY480pQDMREcgAAERidlMmmFoJg0lcrbnVdu1iN0Uy7zHEezgAVER4AAjwjqXRpoms/o7ZkcJppO52qUcaYGLmQR5xEq1EoBkFQ2jBvEI462oVLg66VPPYgdB2jGYWTZqzy0CZ2716iCKbM2QtyVARFTLnmGgU6IBnxjWBLAAXD/P5/Ee3jBo8apUzeR6MI4xsGLAwUd8FvdkShil/tgQNBQGsGu9sMAoGgYApE4GEwDX4ATQBcOPQIXs9f7YSVCFQDgEEU3QxlRtsz1yTzBv8ASs1yl78M1I53ky2HhOOmSiniFR/PcHVHTc4TTUTw+gcolN4hQY5dlgKJppJqdAoFN78/xjOp6N6Xs+xsltvYyaSeXvFJYQ2sNUltmnSIA9YRLIzyxano25y/nvjIfJ9Zp2k0V2feeb8X5CliGMmI5lLSlfCNPJZSTqfrEvIT6pjh+MdEHsefLncdv2tg5xhaw4OTCrd2hDnb+A13QjLrK2MZ4upzhXbMHpDBs08AivWos5L5Wz1hmmqkc5iF2lBEKGy4jlFYsuspNHh27xwqlsia9xrWg5RWe4rZcGkNrD2fb2gcWkZzspFXDVJqoneLdMCZjmIOQ+2YPAe2JxOQJ+kTmhTF+rUPvjNlmKje0EskacwVuTBNc2Jd5mHQxg7a3suoKxN/onNMM6ic8Ie56yZgH4iP3w8yC6GkKnzbgnxCGS1nZp9GQ/1VKffFLWb2kZp6x50SIQnOuqDX7giOQtxONYOzTmF9W7eu4g1p190NT+yrFktHJrUJs1fN8rVcKnKOymoXq74zR1ohmFqJe7Z28s/rDJ3VNZqojiJmJ2hnXfvEBoMWhnpTnGIdNNRW+lsmKbs3xPS/Sg8xC643IcnrFLQewMu3jDvGQzHtDUsmlh05xo/mDhV3L5E+uyl0sYRUM0UKJiJHERETCTMLw8KRdpnM1FL+H63w6vCNCmDGzdtG53CaZG73K6sUu3luv7rwdgxl04buJW8OzebByGHuN2h2DBHyIkfIvTsmnK9PFvU07uxaJ2sYvaofFGodY4lR6614x9Xf8nI61jyXJOTnYU0mKfO/biP4x8qvKTJh+UZpDT27h50CnN9ZqgP84+nX+TJmjf8A+zIYFFyFI0tA/TMYxqAXZSNnXdzo9OonKmrHPeN7nUb9q4Tca4kp9Ut0NmuWVRAKiPvrFffmnDNxiecHCRCF9HqZBz3XyjfqYeOeQdXCGT7SfJ5vahpYyRrlVcK4imMbJIx0wvFSLxMJqVqGQXe2Iy0GkBxL541lc4kbtJ2tVMuGURTGg9dd3ABjSlQqKSjNW29lRtV8WXmSopu1NcUC/wBIt5Ol0TBXIKjQeukT5d0Zy5tc4sW3lr+0De4ScOMEzdHPB2BMBgAd4hSgh3RcZPaeSTxMqkvmCKt8ObeADe6Ma9KfnFdv36Ep04ywvuS0CXfAApWBA0cpueCld0VrSCni2TmqF+5rDUzcpjGoBRU2AEeoAE1RHqAYswU90U/Sgiu7sm6l7Yl5V0oiiUvE9VC1KHhWNKCvVW9tzj+QdtLO6vs9vv8AYpT+zZLONGYJvhXvJgW7vAMqmoPVXMAj05eTwWCDN7UrbKhhLUB4lz660hJ7LZ3KDpJv18VUxS3TXqhshQNkd3b1xJzKfKTZFNi4aYRUDBeNTeNOod3WEfUJPtbtP9z8Lr9OdWvSTlRk7JRs2nxyxzLLQSxJlLUU2qaSqbhHO6BrtTAUQvDnUQMOfhxjRSnCleAxlE4mVlU0EkGJDHVugUyl2gFp45iAjXIN4RGWg0gTuZt9XTU1RvdumKipmbrvGoA07ADxjjn8XU1k1Kkmk3vc/SfhNfX0FF0dW07JWtxwahL53L5i8et2bi+dk4O3UL7YFKYQDgNAOUB6hhYiE3846wo8JqvRRRRChq8THMNRHjkAB2DGe6LWrd/KJk3T5J03eC8TULvKJ0ylMG+ogIkGufEM4hZfbR2LyT4cwenJPXijEql7M4kvUqAhUQoFAGuQ91Y5JaGUakoXXbt//Z9jQ1qrwjP72NZQtFK1JwSRi8JrSyaiiJbwcqCQlBQC9YlFROodRuwYWtBKG9pJG7kbhwZJJ8iduoZPMbhgocA7wqFd4RRtI8iTl9mJZNEyf0hKnyazdYphA5L43TheDMQMAFAeAiUB4RCSvSHaNv6SYawT1VkwG94hQYmj8bV1K61B8Oxya35Gjp54VFszV5JZ2TyBvqkqZpJEDnGu1ObtMYczD2jEtl1RSJPpLljw5Upg3Ogf6Qu0Tdv6w8YuDZ0g8RKs3VKqkfmmKNQGOPUUa1OX95P/AHN9NXoVV/ZaFDBtVCOdrdyxBhbuYEcJmwFliODFTyExTBtU4VqA0HrDsjohQc+6MY0soNHloG7xBwU59XBNYpTANy6YRLWnXeN7o9X4CpKGptH2mj5L+udKtR8fdcxkml9/ZdbKM5ezs4VxJHBrrg17EWKAjUAu7svV+MSKWuS5M6iibdInSuolC921KP3hGaWPnx3Vo5LIXH6lhqtyplNQL4pmMIm66gXLqGLFO7KzhpMCJpzMppaqbZxFKHLvG7mO1TrDhv64jUaZw1LhWf77+z2fhNVTqaGDgkkkr/sTTB+m4mh1E251cIwqGulruAdwbxH4xamrxu7SScM1SKorFA5VCmqBiiFQEOyIlixZ2bk6rgLh8JE6hjF4gUK0Dw4xiFjrRTizEvby9m8ORJFFNPDyEmyUA3DW6OXDh7wmnopfIOTo8R+zo+Q+Uh8c45q6fv6Ojbw9UCIDTIKxmcq0rKbCczYFOQ3ziOX8A1/veARdZPaiTzwlWDshjhzkzDQ5e8BzjhraGvp/NM10vyml1f8Aly3JqI1ZvLzvElFwKVwqUU09oamAuYh1ZBnEgBohpu2buF5eLhwVLV1DKXsYCHrhmKF3PPMd26OY72Hm/wCqH/sVf7ox8B7SqYk8manrvFze84jH3xnhsOVuFMS/dZq7XXQg5x8AJgvrDhVx9KodT94ax6Gk4OJ+bOr/ACDpN58toq3U9F5leYm8LoGcIlzEOHCsfRFoybt26TNm3Ik3bpgmmmUtAIABQC06wpn11j5v+QLaRxZ/SJPXmGRUn6PnTKVQwhdEXKIjnwqIb47EN5WFh5e8Vl9oJHNZe4SNhmu0VJXIchCgiA1AQjjq+bOlJ4mzkbQqVKMtZeU3ofcJ4iloFW+yJjYzU5LoAFeIDEk28ovQm4TxE7eSy4fm8pCE7mgmbwQW6cUl7p70Vy9uR4pbBvhG9GYpRG93BvhhJvKP0V2keHl9n54rNXF0TGTbpjUoF31vZe+lIgUS3Wjn0vsvJzzR5t4VU0Uy9NQQyKAeNRpuCMAtJPJhaCYHmE0UvuD826UKEANxQp98TdubSzC1E4I4cJ4TduXDbtymyKG8TDwERrv4AABFUchHNUZ6GnVkNxGEzot1PmyH+yA/fB73ZCYjxGOU7lEbGZM/9jb/AO5J/KGy0qlanpJWy+sZqmP3hD85obrCnE3NIxiY5bVnL07WKpt2aSRMFLZTTAgVEKiNAClRy74sFnZLJ3CeG4k7JUn7RuQ/3gMV+16uJbR6n6hUC+5IsWuyw8n7o8+vKUXsz6DTUKUoLYsLWxtk1PSWXk5//Bp/gEPU9HNg/wD8T5Pt866zIGfcAhDpiaJhtvjndar9mk6FL6/6IYuivR2p6Sx8s/3Yh9x4OOiHRup/7HsfsqKh9x4s6RocJmg6tT7J6NL6KmOhHRep/wCzdz6rxcP+MYS/zB6L/wD3G7Jf9WYLfiMXtMYXTH9yH+RUl4sxlpqX6kZybydtF6n/AEW9J/8ArBX8awgp5NmjdT/3qT6r6v3h+EbGSRThRvrHmtxhetd4ffDAwKJqYaiZyeyYoxr1a0I7mcaOmn2pJmRm8l6wano5paAn/iEx+8kNV/JasX83aS0BCE9YzcQL/wDD/GNqKf8APrD1VjKdIWky3CloP0D0P2Pd2lnuGBnDpFuoqg0EeheKAEv9YGOAAFK741oVK9V2RnqaWl08LyRUpz5PFh5Oo0bvNIk1buJgsCLNFRNA51jjwIQAATZAI1yAKDXcMRcy8nGVs76idvHFwhR2lJeQfgCgAPvCLfYbyPPKItJbhvpE0kTSVMnF4ihtYeCquQAALiYJlKJSkAM6FNQBqIgYRER6QL5MsrmCf+lFsHrjZC8mzRKkB+8xhMIh4hHdKjXTVn/J5P5Olne6PnDaOUS+zah03FoCKlIb0mDh5fVARD4xGMXEnmH6nahofo3TVTHxr3x9Qpf5OuguR/q+juXvVfppkUXJ/ecRAA7ACJVbRDoncJ4ami+yhyeqaTofyr8Y64U3bfk82rOEpdnB8vyWbmiieI3cN1SesUwiHwAYTNZqeJ+jUIT7Qx9OkNBOhtNTEb6K7KJH/ZylIPuAPvhvOvJ50TzxPDUsPL29/pMUxbD37A5+MPpyEpRifMdSTzz6Qn1sT+cJKSe0Cfo7/wBYqlPxjvef+RFZt5fcWbthM5er0U3SZHKfwAhw7anGuXVnmVqPJB0iWfTO4ZzCTzNLomTUMgc3cUwCFey8PfE4TKUoSOVCsrQfRn/3gfiMeFK0jf5twX6v+AxsU40V24s//rSzb1IhPnCo4hO+8WoAHaIhECpI3Cfzf5/PDf2RhvE12kZqc1pE/m3f7sIHUnnzibr6t0Y0wZS4/wBn/eyhE8qcf7P92788YvJhgvRkkwRnDhT9Td/ZTMP4RISaVTTD5RNUn1qh8BjTDyxRP0iZ7njABK1FPm+f0onLIeI5sDos/Sxn5wmEwwm5FLpSplqJqbwERpdr15xstnrF2Dsumkp+h7Q6pDAXWnBQcHLnlmbIAEeIBlHNrLTxNNG88Vs2pJ0nspS5xkzXFyibOpRHIQ7BjVHGmFxMJOSeWfTIrLMHEMmsUL56ZiGXNEOqOqEHbIwb3MW0myVNvpgmcrU5Jod1rihS5ESQugfLsHIADcFYqWmWb+eJ5L/VSl6d0vqgcxjU910B7qcI0K3K6lrHB7aTCTuGTedpkaomKpyiqTfIw3qZgJwNu7uEZHpIU/0sOmnfuN2qCO1vyLWvjXd2R0zquqlf0ZwhaRBpnhyUYYpHh0mrGDOtDkoqbEOSQyIrDtJaEA7T3QuSGwLQomtAA0nLbk9YT55Dc71Y0qw85TmknSU550i4anXUP5hTvihrKJqJ4fPvwFhpp5ntB5vUUuJOzXS3jUAo7y++lPdBEwnE2KAMMFIMNHj9Nv8AOXz/AN3vgMmOTuE0/SRGu3/0cIqq6wmdTmXIisRw4cau3Tv+sbcBe8YCjXdANp5fZ+2CTN44Ik3maYolvcwFLwCA9QiO4I60KVP+L8/AQEOwY+fzCT6w8w2bc7h842U8MwjdDsKHWO/sjrbRypaiR2Tl8jtA8xXaRRKUpi1ORKo3CCI5iJQyhSiBpp1MP5yMC01zC0H6WavK2etpEbplNylLojmOVM88x6o1yZKzjVyKStukqr0rxqBSKk7sTaycPDzRSXkPf2jXVC7OW7OJbiT/AORmlmLHTyaPEppaBQlxuW8i3LndEaZj1j274szyZuLB4s8TbncJXeWTTpfpvEQ6qdcXJvJJ43Tw05G4PcLzk7oh8BhhNbPzCYS9Vu8k81JfqW63Z4ihq5bNciiPWMLtLcsxCy+k2z9qGesM5hhK3rpm6xgA5K8aVzAesBqMOLQ2wbs7iajglwu0YpTBWo5+NIwe0dh9Jjdwr+j+jN2Ql7Z1418+XSECgGfZFJmsl8pBPk/M81ZE/wCqogT4hnnuyEIrAzRtto7ZvLSOGjdvf83pGBTDvDU5w9b8AifLMdYTSTU2D3ebHJLyS6dE1PlH6UH+0qP3Gp8BgZdPNMln3hFMOdkOTa5ZMTkPTgN4K/GJdL6OqM1Hk62cqf3Yxl+ko4txMHHQxrvgQpSh4ZRa9H1q7SWoZ4c4s29aOLuybVzAmrnnQRClQ6oiCNbQTCaKvJhK3CR+bstTECgDQK5b455U52OijUhfcqmk2aeb3Eqb4eLsnUMXvuhnDmXaQk5PL/6PZpEdnTApnChanp1BUIUtnJ3EwmmHq6uwUCl5MfxinTKVzBupq+pq3+cbkx2Q691IWA5zV9jU7vzkCWCXuyPAaOo864sJoKYYLUY8QYgZ6inVB7owU++BLiQAFAaQAGg3zsFAkBVkHKSPR4RU3QAipAFgyIxMy0yaakQQDD1irzIAxHc4J853/hEYIpjE1MCpqN4gIVwiGvBEvYddNvaxk3UUuEmBVZep7WKUQD+ICRBgKkJrOVGaiMwb+laLEcF7yGvB91IcO0mXA5t8mopZ96mmnyqVFDeyJDUPTuATw00qqpzD9FLYc8k1l4tVDe2HKp59yygfZiy2ybJvFJhq/wCrzO+siX9moUTB/fCKc3S88aEzt3G24s1MCFKbiUNkvCmQEV/hj1dBVxqI8f5LT9XTSRUFJmzl6msYe34bPDKtIlJIk8tg8JK5O3dqq3tordqdU++tSkKAiYRDcAb4qTpmpNHiTdNxqm1eMobPIMwoA5VHd1Zw1Ppe0sWHlczsHo7njeTspmoBnUyYsyJTNylQAKjrRhE5E60GiYFMIh6SmUerqNZzFHgfHfC7xqS9G3zeWTCz8wPK5ozetHCVOTdNxQVoIVARTNmWoZ0HOEBNGW6HHk4TUmcntJMHbtwrcfJuHTg66italUqoYTCYdw1EcqhGn34+bqeZ9rDHGyYIngYIO6BObk4xKPQIDwgqho8BoADCPCCjujwHgxopAFIMHA0J3uyPFGGUGAY9BQLA3QibkigHjxBhMoQYkIDx4EuJAGPAkGKuAqUOThQowUFIIBoY0hUwxQdJpcRwycczkTl+P4XvhF6Nuim6Rk8Rm0ceoZQvvuiHwCOjS+ZlX3VjM3RuTPEAcYm3A8meIcSpx67OAaKDHoFUkBEgFTU5SHoconEeYYdtlILlYCgFhm/afORIXe6BV5X0kAeJXXJcRPE9QvwhNY2I3+pDlwTV3B/Uhl66cQ0Xe4kxW+URYkVMROKo2HDcRZmRoYmrkw05OHxx5OI1I0PSKcnFENYkc6JB2RuTg60IoG5SARMEPycGOOJDQpoHFgFYXKRT6SDipCRDKKQA+kir7DDHUhK5BzpwmUVILgGKMKgaEYMU0IBQ4QYhoIJ+qBA0O4CkeUQxE4IA1hZI/wA3DAGSHw3BOU6UXNB+pL3jeYN1D30trZ6+3rAc8opLcMN5+eqLIkryeGp04CWaYV9I3jcjxm31c6peWT4XxHeHVUYwK1C2sWwnDjDuX3ynca6IF/4Y0mTYmJ6TY/IxEBZNmnaSYTx5cWxXArN0c6FEekevO6wDd1hvjDUajox3OrSafq1Ni9+T5ZdOXuFbQPEzkdqpii1KbekkIbQiHWbd1gFeuNyIP0n5/O/vEevLJLBzXDmCWIpsHNdN3U39+7PfGunGn7oR83Ou6s3c9ypp1SSsHMMJgNIAwx6AwFkwj1RghDQcd8OwACMCVSAg1U+uCwHrwQW73wYRpAgfrh3AKG+AgQCsFMaC4rhgNBTjAgEAJYkZFTf0fu++OXVy6vOJm3U+afOE/AFTU+H3R1DM+UTjmi1jfV7aTtP13h1uPzgAf3bcN8XNKL78T6VeSpblmhoPs+zbqNznM1MVRMywVIcpzFoIANQ3VzAI11K1GJ6RM5ydLDz+4Bj5oaLlMSyZE+mk6VTvZV3FMGfZeH8hF9Rms0l/6vMHaX1VjB9whHK/kFB42NX8fn3HdVqZw3tBJyS9m3wlbwbShigGXjUPEIpkskcwZzA7zDJhHvl2VCiOe7KvZHLaFvbaN+Ub2onF/wD7cqIF+yJhDwEIettLmlBupifpo7OT6NRm0UDxEyN7+KKj8lDlon/Dp+jqQ7ScKWokU0TZqnSZKOSuDZbBFETFKI57hPd3Z5RbHkyVbszuMM/1SlrxCOQkNP8ApEb+kUk7gn7RiYl4f+7UKAd4BXtiaZeU3ahO5rEjaH/s3iif3gYPeOcar5CEjJ6Goaja2000wzppt3Fzo8mahvcG6IiwzyYPJo4UcXCJYJ+j065dtOykV5DyqP8AbLPu/wDu3SanuvED74sVmtOEnt5NGtn2cvetHDgx+UWRb0oUgjQTEMI8OqNFq6c9kZvTVILdD4EtTmDtT9oP3x5xMcOITSZalnYeTvbSTBNVVu3MS8VPeYTmApQDxHqjm20nlJzyafI7PsyS+/s3lE8RQOqgDlUe4e6N4sxlydiWKthhzDU9YJse14cd+cXC1ckZ2zfy9mm883nMoQqi2QiYlNoO8RoAZ5DHJ3ks2I0iW4tg4nDxR75vVaiV06cXtkbwCQSXg3gNcgAPdHUc6BSUPFpfrG20NdKpu4AYpuzr7BrFOPsix8rvL3svJ7H+VZauTytuZJus1YPjFMYRzOiBa16xBMcuyNz8gecvE9GdqJWm8VO3JOE3GDiDcKc6BQEabqjcAc6xkf8AlJ1tc8qt1ME+bMLKyVbxNrADT3CFYvvkCO/9H7YM/XcNFveQxcuzZ3x9Z8BGMqqy+vZ5PyN40nj9nRDmYuJPPJZahuofFl7oji9610doPdUBpw4R03amdqqeZZrL2bRw0cXVtaUTvc4CiQoZ5AJRMNc6CUOuOZpi15M6frxqVlrRKzSyFn7PqOOVl+MisXiUpCXUveBqBHtfN6HqTp1o/wAP+DydPq5aeDVyW09A4mE8s0wbqc3GUMW9xOdIpP8Ajz7Iq6RX8od6o/vJOm9LxcwEMqgPAc67+yD26mik4niThRS+dJii1U6jHLeMegbt586B1dURZF0077hdQ59nnGMIjQMt4iOQBwjb43SThpY05pW3/nkzq1c6nUT5L/KNKDyVnIm4ca0kX0iKhtswD6pt4CHUNY1yUTRtOJc1mbNS8g7RKsmbjQwVD8fdHETy0nnC1p2bdwcpG6YmMXgYAD/EBjqXQPMwmGj5kmPPaGUbm+yYf5jHjf1D8XS0sFXpre+56fxurlOfTkaPx3Uii6WFJgEjat5Ze1hd8iVO6ag3qiId2cXoPhFO0ivHktbS+btEzqlZuiGWIVMDmFMcjUAQGg04hn1DHzVD/MW1zr+ThnpJwyauuVyU00zma8zbnnzcgGKbaTEvNKPCvEA31hha+0WtTJdJvsoI8mUpcr2QCJh689wxbkpApaZ0SbPg1XZDk8qiAeGUY9Mzqa4qdT51ZRQpb1bpRMa6GXUAF98fXfGQp6qtxZxXC4PzfTfH6zROc9R3Qm002t2hddyopliQ1AVFPnIMQ99OPR9PFYrg600XrRG7FnaMzNRTZdtxL9YS5gHuEfdD40hbp2/ey8dXRI3UI8luGnTVVVAMBzFrlURxBDKlBHqim2YmHmy0Evf/AOzrAY31BC6YOqogYQ+O/OLvaErhO3jtxiE20UDJ3d5LhTXBz6xOpl1Uj5D5KjKGtdv1I+8/phLVQ6b9cFo0iI/6EONYG+YhkjGNuvCBy504V30jIBZ4bNJ5iFuKmOndvBUhy50EN4VDaAd1I1HSPNiKaPxdk+fUbl8RMAj90ZG3WxEyet0vz3Zd2W6NPgKdToys7We//B5Xz0cK269DhM6ifo1IvejS0SaUwcSxwvdSVbi4LeNkAkEL494gYB7ijFAMaGTJ+4b2gROmpsERXvfaIJP+OvhHra/QrV0Wvfo8LTauWlqKcePZeJ3b+bzdQ6aamqtc7qadQEwDuviGdaUqACFBqGcVtRXE9j6v3V6uuI8jtNRQnqfkQHxDOHJ4vT6GlpYpRVjxddrq2pqf3H/t6FpIvqdp5U86JHyV43YJrpvgIxrlum0vSRSnUweKpGSHCTKagk2g3gFMhDPOMbW5O4p0ybRe8M6eIVDxjR7dLKTxBmzxOSVaYpi8BMcQuj15ABvfHjfLUM9XTn6e3/B20fkFovh60rZP0v5ZYp4VuwsA9TZqclqJ00zXsxE5boDXvNXqjImKUo+UecHDhurdvI4aYHTHIRoYQ3CI7ovE4duE9GDVBRTlltXRN17wEwB20A3ujO4Ph9P2VI3e75/g6/kvkerToVEuYp2/lCgm5P8A50/CGjm0KkreNHDdS4rjEMUxchoUQMIAPCoFEBrXfBJg81NuqoPRLe/PiIRTZ69UTeN3Cm2qlQqZcqV4iPiMfTQ0a1EXGa2sedpKmFXOHJ2UwdkeMEXifMWTKoXuMAD+MN5k2UVu4AODq0EpRKtcAntDT85RD6MnJ3lhJPic9FuDc3enUn/DE+4MpiFw25zm9bogHbnUe4ArH5dVj06sofTsfp9CWdJS+0QtrMRvZuZ4il8yUrcbRulRMc/Gkfn+SHEbtOUv30UzXvWqUBj7+W9NhWPnqmJtkk7w3iCRhHLdH5/G5/6PZYfMwU7vddCOzSeDZzSWNZs6d8kQmHMJw85hPNd4xuzWU6h30qPhHQs30XSO1k0POFJgdu4OmTWE71CHOXZAwZDmIBQe4OuOEtHOkC0lm1JmnJ5hc1hidma8W+FFM9w7hAaDuj6F2UWeTiTspxq5yEet03H1cRMpqcesQ8I4ar7zsh3RK+fQbL1E8PzhfJ/aAAGqFOoKw4l2hLzen8juHIkW6mmYoCQlPEKxf1Gbhw31duphXzBtZbPXTviPCRTB5MDpt5o4I3ImBjF7t41359oxncGilP8AQzOJp/WCHP6xcrvUABSgAHVDiwGhVxo7nBJo3cEuq38QqhqnPeDazClQrTId3jF8s+ymjfWFHk0O7SxLqJVCkASB3lKFQ7RERiSORSGOyK9OUuTxMO5FecGi5zdpiMz+wX/mNIoi6kclU7aDyQBjQlfjwmhITRznagVBhqubk4OqpDRwpyZ4hs1iZFadTEtpM1P2xC+5IgfeEXGyw8nFFnav+mE1/wC2Hu9wUCLzZo3Jk+rHm6g+j0r7C8sDxMN4gWAxNthUUuRyGrJNE0PES4no9s/49XXDqR2YmE0T1hNPCb/SG3fZCtRH4RZW7ZnI/wBTTvn+mULUe4A4d4Zx26fRTq7yPN1PyNLT8O7Gkvso8cJ6w4USaJestkJh7C74n5d+jdm/ljj5W4J0jUuAPUUOvtGKHaedONY1jWFT+rtfHOKSvbR5iHbqKfvZ/kY9OGkp0jwquvrV+eDbl9J7Nwphpt1UvVvGALvZQIT1+XzhP5QmQ/SvF3+EYyznWsKekPf+Pwi0yGcqbHKRs4wnyjkjKUHlA2ex0q0f/wDSmsKur3NcG5LsoBQz8Y0Zsyk8rb4crZtGiSphU5FEpL4jvMNAAREct+XZHOzOacpyakW2WWzcM/nMYnqm+6vAI1p4QVkiKs6lXlmrC6+jT+1CLhb24g5bbSRuG/JqYTjpFWLkWu7PcPZ2Q+A2sfORaZz2FyFxIeJIQLdNPDgxlU/pIoaQcxW6cJmepp+jThos4TT9uGh1/nOhBkBJa4opFdtlLvOkv1dTobRTXeaPX4RJprwRyOscnCuETIHRppI1NXceiPzVC1EDh19g9nuhg8lVl7QJn84SeXuD87lESgJeGQlAB49Yxoto5cnq501E75D/AJDxDrjNvNThN4fV1CEJe6Rst/XvjnqI3hMyLShZWR2fmDROTtzpEcN1FFCmUvhkIAF2oVDf1jujH5zP3EreET+T3OjiFHa7qCH3Rtel46nnho3UUIc6TW6a7u2hEQ+4Ixad2NTnDxJw4Tv4SgGLdMId4CG6nbGVyrseSt2pMP1hMnxhG3L79H7HzWcJ85o3FQvDMN38vGJKUStRnfUU+rFV0/OtT0TzvD562A3/AH1SgPwrCgspoM5QW5zG8myk0eKzB4pfVWNeMbx3eG6LDZaazhRRKz8reK4T1S6ZMpss+cIdgBWvd2xniRHiih9XTv7Q/eMavods2o8UeuHjwjR2dudrLzKZAZycpjB3AAAXP2h7I9lwtDg5FPJnQFmXVg9Mlgz2PeODy2cWa5NiZGvo0xyHtA1KmDrGtc45ytZL27i0kwbt3F960UFNQpt5xL/hSnZC2jt3OLJ6TJe3cKKt3BHWquC3sjXqlHvAREBzjoWdWMsvaRTXJhJ0tYPtYyZbimftFEB3U3jHO+01jJHJmEon6T6v/MOEKpxvFqNCkneNzqSd4q3ekKJSmNmB+oD1qPiGfbGHTWUzCTvDs5g3O3OSvO6XcNN0Tc6IsAv4w4IEMSK/tCfvQqk5TU9Gp/EA/dEMrIkSBCpSQzTVhYq6kFwyJqRSKYTyaNJPK253Dt6sRu3RLvOoYaAAf45ZQXSHZxvZOcKydm4VcPZOodvMFClDAxwpUqY5iN0agJqUqAxYtDb9RnpIkjzEuaosdwXvImYQHwGKzaV2pNJxOFHG2dw8cKbXtKGH7h90DM5vKJsmg+Vy/SQniTCYESI0RBRwimah1eA3TDkAAO8eARB2jlzP9KJhK7NuFZg0ScCm3U33iZcQDMAG8FdwgFYy2xlo29n3isrmDxw3buKFMonWpQ3GCmVQEOA5CNKgMa+a0Fn1G5G9k2eE3P0jGvqqhuA6h+AjwKAUDcAZxn0pZ532MnUtDAj1Zb5vT+WKEOf1Smr4AO4adf8AKHtl7KTS1DzV5e3uNyG5RZT0ZfHj3BFoszoycTRRJ5ai+k3cGvItzZKKh25VKA7qiFRoO7IR3KT2Rbt00mcvZkSIQoYaKe4v+PWI59saN4mbZW7DWAl9l2/yNM6rs/pHSlBUN2Fy2QDhSNHl7DD5RTb++FmUi1NQnJ4q3jsxPoy5NuniKbavRKX8IxnUyElZiKKf0n2S3YdACjj2CezDhCX4fyh5sez6sLlaqPPR3yI/E0Zl7DcpcRPV2/2jZwscmHyae2eHN3EU1dmnzK3jcMu2BVSTb8mntmP74AuMwHV+U554ByVRwniOFOZ3fyh6ZBuzT1hxz4i3DhNxfcOFCJN0trayy6x/PdFxUmMTInyZ1E25PrKFDZpvHdSkU6ZLs5gor8nbq7V29hhTwy3dsO5lOHk4U1dnfSl5PWyFbtHqDqDq31iNWQw/R7FyOiELGWYyWTTT5NPmdEuWz1UoFA91e2GijjlPRws5IpDBwOGniRpYz7jy59YiLdpt1Pmyfuh/KsLO3KkvZ6w821VfQpl357q5b6cOuGSy/meVnmE4UuHzUu5BcJwAd2fEYza/YuOX2Z0BYKIcYSAykHAaxBtgKGGDp+jGG44kHJCYMUvYcACseAaJwkO6JHkLCPEYLcgpRgxDwDC8pHimgTGgoBAAYFIUTV5SG5Rg93tgKRPpnxG8Q66WHD6XuPm+78YZv+TUgJ4Y3N+MIOE8RPD6H+AwobdBSh9JzYBNEuR3rEjk6nTI3O1/3J7tfcYPCkZm8ta8snaC0Fl9XvtJ23ObnDs3y0AwdoCI0i9yRfEbvZep/VHBHSfskUASnp3CQoj3xQ9K0qbt3je0n+yNTp/WObmB78u+NlNwV0VTpKtNQ+ysNE3lpLSKs2f6u0T2jdudcuuoCHfEDaKz1oE54rq7fFJeDavAF3dvruHKNC0UsG7ORuJgooQjhwptFMag3NxR68xAYfTdGXqPHGJMGiXS9MXaoHfnGkKjXkXXo9+EFxsJ2DlzyTpyS0GptFT4gmdFcLUTwh2T1MACIUKNQAN4hQcou6DZxOG6s4Zt/wCj1VFTFUTTomUl8RDMAoUAqAUyAOGUZq3XUTkb1unfORVMcExdxq8MuHHKL/o7lzeaM2/nCX4pzo4aiixQPdESiFREd3REBEQpUImU89zGFFUnuKXP2hPrb4AE1PpIQYBq7MjNRQ5zpcmbZ513Z91ACFyjGPaOx4Q4DHo8JuuE73ZCYg94IOA1hG92QJTQ0AePFPBVDwUoQwuK3uyPHNCQmgUzxAB4OX8IbgeK7bK1Kdm2esc9VWuCn634+4M4aLp03VdkWB0/bs0zqOHBCEJzjGMAAXvGIw1sbLp8mpaBkQ/tGEbvuCKlZ+xLief05bBwqqdWiibMprgFAfXEBqAD1BTtHOgXhnIbLs08NvZOSc35ximoJu8TBUR7RhHYqVCn5PcOjaCz7hMmpzxkqf1SrAAm8DUH4Q/It9Jsfnr3RCPLKWXeejs+0adL5KUUM+4ggA+4IgXNiZpJ1DuLL2gcEJztXdUpXsOGQ14VKA9YjDSLUKFTxdv5L+YeTir2+SxLPqqdNuomYvcIgUfgNYh5XpAeS955rtIzOycesYuwcKZj/iFQ7Q3RN2mct3lk3bhNS/fR5O7nuEB4d2Ua054zRx6rS1KfO6+1wZAsPJniINviVXNyav1hiJj2Is8iwCqcNTbofCPEYaKhFDSAAOMeTgSmgpggKH6fowgsIN1sOHJggIkMZiniJxBuS4fKRZHBMROK86CJKgRxB+URZWZlNiK0T9YieaKwRGSqKnKRIomiGQPEi3UihNXFVYbphykOFN8IgNFIdyGrDsB4hHoTvdkCAKDCEOExgTDBA5OPCMArh6DHhCkebmxPSQuYIBCABWAhQxYLdCAoJd7YUAOAQSBKMBVg0HhMBrHjHikyRVboKdMkWBM2I3I4T5h4qx1OTiekC6akvVb/AERtnuGGBaJIXlPswjMneG498DKV8NQkRUxUU1w/1h++PI+SZ6/xUeWWizU0w3BOU270dCyp2nMJO3eezdN4RyvLXCmIT634x0RordJzCTuJe4U5W7eT2uID/KPBs4TPbqRzp2LJBxCEjConBynjqPKxAv8AbAgeAgwgmEO4BingYLBTDBcBSPEhMm6FIQBib48csAUYExoACx4wx6AAOMAEdMR5M/1Y5t0hJavbR7+1Kkp/CBf+GOmHpeTP9WOddLSSadsMRP51mmb+NQPwin4s1pLGZddD6uJI3afqPL3vIA/eWkaAYqcZfoVX5OZp+0mp8DRp4FjwKyxmz2aXiFAkEOEKGBSEjCpGRqIjifRwkJocGOpCRjQAJX+yLjofcavpIkntrCn+8QwffT3xThN1xY9HzlNnbiRKcz+kEC+8wBGtKXetjKvvTdzou2WjpPSmzcWMFVUmumTNeTu3y3DgbZEaAHN3jui1aNPI+0T2CcEmDiT+eHpChdM+unIQaZ0KAAHw9++JSxnJW3ZCPSMdP+A34xsoUj6igljc+YmxszYs5e3I3Zt0m6RCgUqaZAIUoB1AGQRlek9PDtAqp66aZvw/CNdERGMr0sp/0okp67cPgaLq7RIR8pf8oOmp/wDaAZTBT52ycuT/AHFnIfj8InPIYm+rzS0rf6Vu0Nd+2cPxD3xFf5QsMPS5InCnz1m0ym9oSulgr/F8Yj/IrfYdrJ6n68vQMX7Kox9J/Tz/AL8f4PP13+W0d2mLrCeJE7YJRNOdlT+lKJfEP+UVaVu8RMifswr51Us/MG8056SSgGUL6oAO0PiG6Pva0OpTaX0fKyhldMsU9c/K3CnrLH++n4RVrSTzU2aqaanRiNmlrU5xOFdTUPqjQw/aVEREw16wAQCKfbiZKaniJqezG1KOMFFjXarIS0euvOlqJ2859xEifgcwB/wx1j5MkwTUlE4l+J6FwRQpfVAwD+IRxroedf0xM08Tn4d7wAxvvjqDyWph/pPPWfRcJip2bCtPuGPG/qOHV0UmvVju+MnhXV/Z01DR41TeJHbqkKchihv6+uHcIawnrGr9O7e8KiH4R+bRundH1RVRxJOodRTb1faN3UjBZotrDxVRPpmE31ajWka7pmtM0s/J9XImY72YVTTTLWtwAqYcuFQp/hGDprTSYJncOFEmSV29tGzp213R95/TdFyg9RL3sfO/1Jq4VnGEeUtyVRNDspYpFn7Xy+YPJhL01LirRa7zueT1g7Mt+6Lg2cYifpI+mqU3Dk+OtJPccJBFxkNoG8/nEw+UYzhuzYpuC3uYpcPe99K+IRTQNElo4Xb/AKSWtbpqExsRmtwrcO3C6Pdl7xjwvk6MZrq+0faf0bOX5bjcttq1sSwDqV4m2R8jh+yAiJvwN7ozdFyom45TZi6WnMph4fQvEUN3kA1P70UJ2HJ64n6w9+Ua/DadUqcsvbuT/Vm2ukiaAcTlIraUzbs2jicOEz/KFsFEqe+lRAPAcxHshnOZ88ZytVRNTYu3TG78vxiLSbuHijJvhq6uybheu7jKCGYB6wgO/qj2YaZq9+D5bBxiSk5m6kr5XoEoYvqGCoBvi4M19YbkUT6ZQ+IRRrTN1/0cxFE9kvNvFpu4RM2JmGsWbZKKfRh8MvwitTTUqKmvTseTrId2RZDB+fui7Sx4nMJZLlE+ck01U17rTOJR+JBiinPycWixat9N239RQl32QEgfiURHtEY+d+RpZRVT6PNr1Jqk6S4lz/sObZP/AJAyln7Yy/uKBQDxxB90U12th8op0dr3RN2rcf0wdP6JEhffUafGsUyeP00251FFOjHT8Vp+xW97/wDJ2UaktRBX9KxVphP1HCiTNO/ecPk+lwvhs07fuhWctVHE8ZStNTFVNRZwYpRuJEyugXty+MVmQmUcWwl/TIVY6l3uKYQ9w0GNCV1xNRVwmmQjhwbDR2aqHHdUeoAABj3q6VCSS+jtpLF9p0HoiWxLMHT+idKFL8DfeIxZ5gVTc3dqkVMUcMqdOFMxqUcgqEVDQy11Oy6rfEOcxHA3jG3mG6Wo+/hFlm72YN3bdNuBMLEA6xrw7KYAICJssgE10ApUd8fkWvX/AOXUX7n6X8f/AOmhl9ELpSVO00d2qUUU20rPvTXv+5NUffnHwGKCYs2+GndJgp4ZfVC6FA8Ayj70aenThnoP0hPNnFb2Tmqhbpsr4NVBAA9wR8GFeTwk/ZD7gitO8ab/AJCaymaf5PWjJPSZpEl9m/6u7UA0wU9VsQRFQe8SjTxj6ispZJ009Xb6uQhNopUzANwAKUoBkO7ZGOLP8n42lbNxbaeKNzne4bRi36ipnxDH94FIHXkPZHWshss3bzDWGcrVIc+zsmG4UB6gEACvbvjjreR1w8SYQk+Iod4ooQiSRtriJu4IVaypNuoqphkJilEuyXgI1h6k2xPk+HsE74dlKniYf5yjEbIB2nL7Nyt7PJozPqLQuIY17I2YBSojQMxDPhDix6sntZK0pxL25CEVMcpk1k9sglHMBrvqAgIDxAwREaVJRNLQM29l28w+RHKRRw3UMFw10wGLn2/AaZRIaNZDOJOzVbuHDIjIhg1VNG9UghUVBMYwBkAXaU6hz4QKcr2ZulT6H/lf/osFoE5XZ+Tu5g8uXCIiUpSpgAmOIZFDvEfgMc/uTRc9JFr/ANIJhqbNQ/m9oYcP9qcchUHuAKB2RRlxjlqs308MUJiMEOaAMMInPGJ1w8jypoaLGhQ54aLKRE1iaryMZfqYlqJgp/1xX4HEPwjQrOjydO6M1A/+kEwU/wCuL3f94aNw0T6Pp5bxwdvJ00iESTAyzhb0aICO83b1AGYxwVYSnKyPfp1IUqV5sesA/jMBS7OdR3AAcR7I1WzliGcvbkmlqPrJsy91aqCPNDs7QizSTRQ3sm3xGf8ASEwIXZdLJ80f2ZOiHbURHsioWpmk8bqKpqJtHByc5MyhiDXsEah7wjt0/wAfh3z5PC1vy3V/t0tv3HVqrUWgxCKSNRpq5S7SZTFOcwAG6o5BTq3w1llqE7QMyOG7gip0qlWKYtDkGKA+k80nDc7xOz7sm1zkW5zhXjtAXP3BFWZvphZ+cYid9I5NlRNQtwTE7QGg+8I9DLH0eS4qRqNr3Th4zw28vJsF5RTj3d0Zm6ZqKJnxOn+QjRCTFOcMyJt1Ll/aU9oeoIrM4DU3Grpt9vpKfgETNZBF4lYZv1G6mruOh0osstm2GpEDNW2sJ6wmntpdHs6oYkdqJpk8IyTxNccjV5fNP2n5GJtGZxlEvnClfSRZmMyxLnKRaZEoGhs5pE+tpCUs3L0XDj9UIYE1DGqe7XdQQrl2xmzeZRLtXSaiZ27hMiyRy3VE1MwMHV/jD4Isi4Bp9s2n/rBxqhOaVTEA4Z+FQ8YskttjL543I4l8wbuCHLe5NQBy7q1CMNtTovl7xPzpI26ur3QvNzbYpD2GyEwd4VihPbKvJO8I8ZqKtHaW0msnUh0hDiA9vVuHjWEmynCJ1uMz/aQcZxHNVldOE4lcwSk9uLirc+yWZFKBDkEd2IUtAEOFSgAhxAd8bO2mibhuRwm4IdI5QMmYpqgcBzAQEMhCnGNEzN02WwJypDgk9ipFd/tIURc4nzkO5OH+ksExmabhOKlNWye2p+9D1ZaI10ricn6+z74mfcVHY5f8oa0jyT2wlTOVqJcqxxFrxQETDiiBfuGIzR84UtJOG7N5zDlEyht16gVp7xpEbp/cJuNJCqain6u1SRL/ABGGn70Smhon9OYnqNzm+Jc4iUS4dzK7aa1kwlc8ey9mm3Ok3cHTKU1RyKNIyPyhrYzBxZ+WSPEIRu7WBRQpS0vYe0HgA098Xa0DrWJw7ceusqb+Ic4xrTgq4cPJUnh7BEVFOzMSh79mNadNXuRN5bFIlCiianJp9RbuW0IjF2mE8cSNRKVp89oW8pd+lNQad4BdDxCInRVI3FoLWNG6bc7g6XygyfA1zmB+8Ie8I7c0P+TpYeXyt7+nEnb2gnc4KJnSyyeTUDhTDSARG6IbxMGYiHDKPQ/IwObpHGjO0KcwmiUwebDgigKFU9Y5BvFqPWAgEdI2ftRK5xL26ibxIiqpb2CYwAcvXl31im6WvIx0gWPnDicaP2atoJFexE0U6a23JXmGIIhiUrkYM6UAQHfEjYayLhvZtvL7UWXdtHt495N01OmqXPIAqFa06ojU1YTheIUqbg7F0xU1FOUUixNtHnnS5MJe3aax0sZMBA3eAgID3UiEkOh60DxPWGc8VlRMsNNYpl/4ahQI0di4thY9n/Tlm0pg0S5zqUmqfLeYyJs/cI/COByO9R7SLRs5K5fcTtRo/Zf2zNmRRMwddAABL3Q8SsjoTmCnyizdn8X1VmIEPn1gYBHx3RerM2ysvaTk5PNG53BOc1UUw3Bcq0wzCAj4RNryqVvE8N4zSVv/AEiYbXvCsNMzacWUEnk/6I3iZFE7ByI5D9JNqXa45CH5CAHyZdDan/sPL/slpFgRk9oLLzA6ln2euy9U15RmY1y4PWmOdO7jEs3thhqEbziRvZZimulMtmn74BGdTXQJozsfL3toJHZtJo9btVcNYqg7AiQwbu4Riu2O8mHRvaSw8ntBNJe9JMJg1I8cLIujgJjqZ5BuDIQjY7cvJfMLNu5W3vq62UUzGRoc5AEBCoAIhXfEDJLZy+z8jZSNwzm2Eybptym1PnAQoAA7IjwCPP1VWcNoEuRxt5V+j7Rvo3nEnkdi03beYariPirGE4KkGtw4nrzhEBAYymw2kN5YOYeeG8vbvT3QKmm6vCQnaWnEN4R0p5QOihvpUtR+lkrth5vPq5G5mrqWqXDELeEBA5RyHPMBKIRzbbWxEwsmoSVuFG7giRf1hEwiQ9eqoAIdwhHXpqt4LIzay4NHU8riePFCaxZuX4v0hVjgJRDjQQEPjvidkvlevGan9IJzhwf1k1EfhzRp8Y5kPLXG2on/AA7++nVCxJDaDDxPNb06Ry7KhW5xIbuGlB8I6uySJtI7Gl3lpSNvfxGc7b3+kXDPe76GEYsEu8tWx+JrCjh6U/7ZmYd/dUI4TNLJon6Rm7J9ZE4feEKJsJ5/V5PODk9ZOWrqB7ykEIVqYdx9CmPlk6P5goRNxaBIhybV1RqdMPHLMIsSXla6P3ierqWwk6XRNymGPx3R83QZTzYxJPMif2jFYmXiUInWb5NO5iStXYKBdpuYLw9daAID1Rnen6KPpPLPKUsGomRuztJIjk6JivCV798S7HTDZNTlE3jd2c/STdE/nHyqmi6ijjk76RL3STH8cqwQGabjlFG7c9zpXQH4507opRhbZidz6rOLfyucOMNu8bnOTmolUDZ7a1oIxGpP5hPHB1HjcjRkl6NuZYBUVH1jgXKgcA4b+EfLlJRRNTk0ye1dKAD8Idknc4Z/q8wmBPqulA8MhAMu6NqdOP2Q7n1JVWbp+jue1dpEcs8bx8zSW5to39HaidkJ0S+cFRAvgIjT3BD5DS7pAZ/q9sJqT2caoG99RjRohJn0UWcN1PR/VhkvhxwW38oDSg3Tw29sHpCfRmuHD4liRR8pTSomnyk8SV/tGqY/cAffGb7S4q52e9fpt0zuFLnJF2b3R7Yw/SHpAUnjjzempfSIYdn1h6/5dkZ1LNNFtLUJnZzhRI6Ry7OCiBLw9RqDmFOEWaxlmZhaicEZs2art24NyaJS1E3v4B17gjg1Opw7UaF2OMABoEpoKI1jc2uHA0DfgYJc7ITJYoBoAwQmbdAkGJEGoEeAKQMAbdAUFOEAmaDl3QMABIERrA3QhMBpAAu3Vw1ImhapzBvh4nK84vtdnjFfEKxMy5zzIAIpcqiah01Ng5K3i93CCFGLQ6lSdoE9Ybpk84E2jF4uCB1dZgD3xWDE/j9mnYIU4UgxkEeBgVyoznCSmx8oROiYvrZlMFc/ZH3j4VTTE7xJfL2af9bU/u7vcOffFknQ4aZHn+zqEU8AMAj7wqHcMUa3S3nSeSKV8+5yl3iapwAfChB98aPg6tCv7ohbdt+hcwlnPI3eyshvqnIYQMAd1Q7cxjMHk2bqPNY2OdGpW4efppojl9pMPlZPNncpWvFzKAKmKACPbdTHxjn5UVE3H2oto6Y1Fm37ubFJ9JrdmzIzUbkcXeluuhT3RZ7TOlLWaM5LbCX327iWLLouE0zDTZEC1MACFQ5MohWtAMPWFMFaLRtWhmYJzSzdpbLuNsnJTAt7tqRQoeAEHvGJt2jqYyd7GhWVnCc4kbd4nd5VML3sj90TBhjNtF7xSVqTWy7hQ99k6PhlN6gj/wAvfGigeIscOqp9Ke3AMEoELQAkgRziIDSDAMeMWPCMMo8b8IPeGCApAHGAVjxhgACsBHijECAObDjOZ4j540kSpm4/VGlFDdWV4w9lKlDKL67MpiRneIo3tIkopf8ASCia91bu/jCcsT3PjtLk2zTAMn83zzwqmaI5iPM8fviThQeRw6vTy01RpihQgwFggm64MA1jU5F5DSaSeXzRmdnMG5FUT+tvKPWUd5R7higTaz04smmrqair2Tq84t2qiX1v5gARpsNnQYjc6fM5MbvuGkT3ZHRT1Dpxx5X0YXN2ijdnrjflWh+coXO5vyPTmjv6wHgMVwrn6/2i0GLy0mKesH1NMiL35xqYoYDsmVQAo5FNuyyvCIiFKDEPO5EzwzzSTpn1S9yyKlcRocR5ph6RB3AYMw45gMd1Otj2zMaukjJdSlx7/YhCrpwkc2JBikbx4xU/m47IVMjznATu9sDCRzQBTRpkSKF/CHpT4icMoUbHw+ThxFYXEaxX5kGGoeJ454g5tEzI8SGbnxFPrxONTcyIdAkSjc/JwomhIlNDxA0RYKQ5bqxZMiUv9kAA8IImHJwsBYCA4boVKaG2sYcFF3AA8KeD15OGJXScOElcT0cNAGIommpDkD9cMF+TUxIVTcJ+jTigHQm64JfhEysBfhMBa92QmdSEjrwQT9USaPgWBaBE8NQNA4sNGYsobDh9Z9zhuFk/XT+7/nEQZfEhSUL4ah4odi+yk/J/UhJyRRRTE9eGske/J3CftEiTE+JHi/IS7rHu/HQwhcZseTU9uNX0fT9SXuElNjY2vrZ5h7oy8hMNSLLI18NQmHHkS+z2IHRzzDUTI8T9E4KChe/iENojrHTXzpJ9TU57faLe6uyJGLpu6PN1FPCYIBWDQSDF3RZgGAaQaAAseEaQAAI1hQBxITMMGKHJngAPUY8AVhNMsLQAFEKQURw4MbfBDwANnQ8nSOfdNyWHaSVKfTN10zdyahRDxopHQixeTPGEac0flkkeeqs4T/eBMwB7kxhzdkXSl3AaGxxJo9b/AErcDbPYb+QxrYoKJ+jjIdCbeYOLUKps0zq3GKqihS5iUCCUwjTqAKxsBX3MTjxNSu+57NF3QgYriETKOE4emcpwQx01I5zoYx1lT6OCGd/s4ecnCBkm8VEzEQWTiQkztNvNGTjE20nCanuMA/eH3wxMinAJN+UxE1NslDe4axUPIVTwZ3VKXCbe2DJT13HO4F2jZeIRrq5W7xPD1g/1SmpGEJPv6ckjj/aFAvfaKFPiMX3zuoncxFL8fT0H2Hy013F5aJ6mzw8Qp7nSL/zEfjGeaUj4jhk49dM5fCoRJGnmrp+k+zeir2smac0bpcmclyvOMHGKqPYUD5lf5RpHD0kWKcdBxI3ifiRymPwBT4xTPI8U/wDugTBPprSk5v3ViBl4H+6NC/ykaP8ApRo8ceuxnCf7qjIf+OMu8kdfD0sET9eTu/gdEY+h/p9vrxOLXeDO9JQth8nEnMWybxmq3U+dLd98QEvViRmL1RvK3DhPnpInU8QAaR+mI+VqclAsiu3Ul6qbNxikbm5Q3tiFTeNd/hEbbJziSs/sGimSu1lqJWz1NOzeEQ+0osVQ21WmYgO6Afzh44Zn1jobRt4ffBElQvuPtD77DthME8T0qYG/dru76+6OpfJwXUl+kNun0HbddPv5pvwjlfRNKFP0g/SRNxySygy0yN2mZk75RE24a7WVK7O+OmtGS6kr0kWfT9dwKd71QMBguj7o8/5GnGro6q/Zv/o2odleP8o7EHOKlOJspL7UNr/ojpAUxewTD90WwIp9tZbfcN5mn0Ng3dw++PzPSqEqmM/aZ95oIwlVxqcNMyLTXOZw5tm4ZyuXpONURSLiKKCAEAxQNlQBpW+NewAjGLVM3ibc7xNm9O95xkUXGOQ+eewYQGncAd0b/aFspK547mCbg/8ASuEpzg2cNMExDuoW935xFeclB/8AqKA/eEff/E150NNGEIqyPiPl9FhqpZP2c96MZf50mk4mmGdJVLCTKmYokHavXshCuV0NwUzjUmCDhv6SLoWZqflMv8o9r/1P3S/yj0p62tPyijx6ukz9lfJ/aEhpYV8nL9Kjpnh7b2XppqbPOzGlRDLeQgd1euLaDpT6Mv8Auy/yg6ThRNQrhNMhD5XTYZK5ZhnThWvjHDqKkqtNwkluel8ROfxtdVVuHtmth8nUpT3f7wiAfAIpc2XTZy8/T2bsXR2+eKco4un3ekTKO7dnThDNQ7ZxybiXtVfZUbkp8Q/CFo6kqEVdXK+X1H52rdb74/Y52tZNp5PJg3snI2bhwq4UIooVMtbpAGtRoOyGVREaV3cYupJJbBu31dRuQ9woGTUTKCpyiAdJM1AEK5jQQGNQat5XL1DKS+Ty9udX0hkWqZBNxzEA64cC7T/2dL/dl/CPRfyFWf6Uedh9sxR3aG1ibR3ILUKEVSWoZFQqYEAwDUMiUAS04gIj3wNgp08l8jbs1E0jESMKZd9ecPHxi/aT5kpK7FzCcS+Xy871kVMyZlmpVLpDKFKfIRCuQ1CtQqAVAYyuycwUeS8jx4oliqqHMbDTImFfqlACF3bgDOsd+hqx1EHBxtuceo0212a1K5om8T9Q5+jFnsY81eaOG4/Oo3i/YHP4G+Axl8sd4ahFE4u8smTdu7ZPDqXCkMBjG9k2yP8AeAfDsjz/AJPS2g1FbM+a1tN/oHdpXGJNHSifTUw/3AAoiHZUBjNraPVMMrdOLQ9nOuX1MS+Q9dr1q5j7xGM6tPMflEd3xemcEl9I7NJT7UhnZBymnaxprCl24mrtG3c3KNcl6msONY1hucnNvFKN+ghUc60D3RilkAbvLYE84JmMkQomLdNTPtjY3svl7iXlTcKYRLvNKpQOwRpSo98PX2zOt3hUUFyb5ooABsvrCfMcOFDFN2AIFy/diYczFwm4dN026XImT5QyY0oIZiOYVpQ1M+EMNFjIGVhJUhiXyimY5TdhjmMA+ICAw5mTpuDtVJNo3WcK3U7pjZ0EBEQNnkFDjQQ6+2PyHVPLUzl+7/8Ak/S6CcNNBP6KV5TLzU/Jv0nvFNjCsbNDXd1PkygR8LXJuU+pH268rx6mTyTNLDxO/wArYeYXd4jtt1AAa+O/jHw/d88/1ovT/wCW/wCTVrg23yd9KE40fpzjzW3aONdWQMsmtiBmQpgyEogIb+2OgmXli2sZp4all2ipObybpUPcBgNHJWjZH5G9U/bAX+Ef5xcuUjhq+bPQpU1KJ1NL/LWTbplTmFg1T9ExkXRR9wGIH3xKy3yyLH4msOLNzhK/62EcC91DgMcfV5SBvKfNxiadCJ2uHliaM3n64zmF/wDaSsyn904wlNfKz0ZzSXqy/wA+TBoVUuGbDlKxLoDwyAY4sEI9FDjRUTppfTHo3U/V7SEOT9o3VS/vlD74OhpDsvMP1eaJH+1HMAjWBMvhxi6eRuljI6mLamR/+9G5/ZxArAGnkrU9G8S/ejlgHqnzcLBNXCf9YOT6phiJUisjqHX2an9YJ+8EImWTUUw09s5+aXfe7MqjUeAUzGkczefZh6ROYO//AMoMAe68H3QunayeJ+jnDsn/AHlfvr90R0mX1XH0dByzyYdNnmtxbT9Dz6kcx3BUTLF1k6ZjCa8CNa0oPEa5hlHZ2h+wP6D6P5ZI1Gf9IKpkdPDXaXlDBUCjlndAQDOucfMhlpW0kS/lGekCdJf+IGn3B98WOV+Utpok/wCp6QJnsf8AWDD8L4/dGlOhi7mderWrQwbR9VmtnFNXxJhcS/P53xHOrNWXTv4kvaKn515REo5+IDHzebeWh5QDdP8A+/x249lRFE/95Iw+8a9sSCHlu6ZE/wBceMnB/wBozSr/AAkL9wRu5HH0nE+gMxmCbdPDZqESITop5AXwCgfCKFasZHNP/vgZtHGyPKOG+IPgNBEPAY5Jb+XDbxT/AFpJ5Yr9VvcH3lPT3hWFv/tmKOP1izZL/SLeMGXuEPdCuLpSNvc2SsuoodSV/J/aZqBT901Q91IgpnZZTb1eYEceyoW4c3jmAjGUuPKnsm4T/wBTnaHP0imUHwEAJQO+sPGXlM2PUuJuL5yfWoP8RQ++M7ovGUfROOpRMGah9YZqpE8BD3hl8YrsxZKN1D+p0YnA086N3ieG3mCxPWTMUhw+Bx+6I6cW50fzhv8AJ5xq6vtImobsyAafCkRJGkWyDbrqJqRYpdMOZFNUntn1FCN284bncHN6G8N/wqGfviSZvozNJGkMXqan14mGb3DihSx4pFmZusSHczaNFldoeZzCesb8jT4RIvJPJ5omfEubfsxn6KkWGXTNRNMnKH2IcWZ4lFt1oleYizyTp6wifolpfL17PGI2xtp5xY9ueVuEzuGiRuTRUqAo57QFHq35cPhGxpOVHno4jprZhnOFMRw3Jik6W7303xYDmWztvNGZHDdTnlA31ewYlmK0UeZyhxY+XnnDNS+3S2lky9XXn1dkSkntKzmCZFG7gh75bxfairongtT1RNP5yKxPpwnL5e7eel1dFRbDLvNdKI0DfmNKbh7oUmr5Rx6P1YhFWk4cejT+reMH4wrlWOArV2l0iaVJ44tQ4mDSVHmBrybVMo0SJwATGARqAUAREAzrlF90Z2y0kaP5fMHk00fvbStG7UbzyUqEOduQM7yhTCAmALo1AoCI8AgLVsFGduJ7htyJJEmCpSpplAAoA0HIMt9Y0DRlOWadm7UfKEknBG90pTKABzbBswAR3VEcg4xV7kwOdLP6QU5pMCy+YJkSVOphp79oRHIBruEahl2DA6XE/wCj2+In13TXednnv6hiWthY6VzhQ6iaeE9JtJrJ5DUOaA0355B1VrBpUazcwbt7P6bHkwbtEkVFJbOGNATVECiOCrUBEDjTIaZ0HOKRA98k6U6vMHdpHCfpVCNUdnLZATGEO8RIG/eEdxWOD5YRToE/P5rGVeTxoekaeh+STjlSTBwmLxFQylAuCN4t4uQCIhdERAKViD0g6dlLLuFbL2Lv66QoounyiYXG47rqZRARMYOJhC71BWM6jkVCOfB1A7nsrk9zzpMGjLF5usKAQfCvD3w2VtVYeYJ4alpJOr63yggiX+Q/GOMkLRM/N6s0eTCZzCanoZTWjH5UQHMAMbIA7qAAcInpTpIkbdmdw4s23bnOYfRqUDwrn+coz1Lnp4pv2ehodH+ZdLlHQrNwzUeH1NQqpMQSlMWggYK5buzjWLG1InsYnq7PD4Ze6OVZXafRu8cOPPErtBL3Dv8AV3jFQaJDvzAxwKICNAHIMqxqujidpuE27ezac985kcETmDVS+u0VSEfS1OYwIiIZgADvqFMoVOpkrk6nSyoGhWl0eWPtZyk4k6WsELybhHklSDwEpi0zrmFeMVozDSJo/UIpJ5ge1snJ6RnMDFB+kQKZpqgAAYQ6hARp8daTat/yWkNXaLNP0lyNlI4lMhLHW6svbRmdxI3B8Vua66ZrFEjhuf1TkGg9eYZZb65QW2zpn5jcYlw9yl0u+7UwB2jGeaULPN2+Lbiw7gkstRLCnUKZPIj0hamMkqUKAYBDMBGtYgJFpbZ6QLPozhvyV/k3CJt5FA3h1CAjmHZEz4NML964JnXk076iamxe8NwRHrzRNT1PhFTmDPnvE3CtzDExtoesKAAdsRLZ2886EbqOD4V0TXb2W6u7srGLIsi+GmGH84SGi6zNxybhukr9YoDe94UjJbV6StTnCUns28IZwkYdYUMUDgTsCvGNKs80eTSRtJg8cHxXBbxtkADwAIktJATOztl5g3w3ln5YqQnRM1J8BAAH4xj9kDJyPSRMLFvG6TiVKrKpoorJ39XVulUJdEeApiIiAgOdKDwjbFJc5T5PF5/490Yq0lv6QaZJ35vnDRJxJ3Tdwne2wVPgYJihQd9C0Ee6NIN2Zm1ubAWx9k3jcmsSNocnq3RD+6IDCClkrNt7ibNmdIhOaVNwqAe69SJNFOYN08NwmT/uzV4b+6Kw6tw3b2kb2TcSuYEeu66qYqICksHrFEBy7QGlPGM7ZbGmCJdOzEvcf1h6l/ZuP/MBoco6NfOH6vPJqT2sRI//AABEgxw29zWEz+0XiUeqm7KLXK5/I2bflNYSP0uRr+fCJ6Mf1oTplSNoMmHpG9rFfaMZuQRp20AIrk80HqJqHxJo0cHP0lGv/ONlb2nZuEzpt1FT/WRMH3hEFNlMS+phn+tdGH04+gVJHPE20G8p6SWf/k5g+4IqE58n544vqM05Yke76Yyxibs910fujop4b5yIaYq8/wCrFqUo8B0kc1u/Jzt445OTt2T25zsNwBM/tBESHkz6XFP/AGbvk9ZNYp/gEdfWdcamzP66pgN+EXeza30nM50bQr4kOjFs+f0z8n7SRL1Pk9l5g7Jd5yaNPDa/CIwuiu2jdM6jiyczJc5xTI/yj6VvTJqRVpy2bqJnhuvkrDVKMTiKRsZ5I2Z3Cdi3qpybJU8EwCbPMQoAjkGe4e6Os9Cmj3U5WS0E8cau7ep8i1KYAFFMd4nrXaNUNkdwBuAYipkb5Rhp9A0Rx3qjdT0h/wB4Y57RvdrcfRK4Q0GEOMBHo6jKIAHU4wqXdCd3ugwqQDZ6DFGAxY9fiWIEDwmKkeNykHw++EB4gwoAUhIRw49AOQZQ0I8pCkevd8A0EE0PZeop6P14ZCWF0DYdxSAb4JZrMVJe4Jz+cBimLvL3RMzqVJ2gZnnkrTJryRcR83TyxU6VFZMA3CHSAO+lAEYrLsMRvrCcPrOz1xK3CSmJhXDbJvUHhSvDs4++AgrM1S1hmdvt3DlEv1q7hDwjOmmI80gSpupcOduj9wGMP3BG8Wps+3cM1bSSNuQiX9cap7m5x+cDeOGYa/VHLMByxKUIp/52DqdBu3OUxf8Auxy35Znp4dsE+Ds0f6mvoNLZTrkn0p2H5h0lkJ4zLwLeKVXLvFMwCPtDHPkyJyh/zwCOm2opyvTRJ8RP5PaiWvJOobPaOiUyyVQ3bsUK8QEAjnu1Ms83zh7K+ZqjhRH90afhHQuEVSfc0QbY0X7RhPvMdsGSiinyd6UWK3VRQKFr3Hw/vjPQHDUiXla+HdU6ZKGL7IhmA94dcK5vb0bNXzPpY1fmEmqJPsiBRD/82I95o0wgKRkE7m7eYTSyVoE1OVOpdU8TFrX940a+mb8fvH8IzkYa1eMv2sHvqQJRgpzQEQcIa8EeA8EAax4m+KQAn4wJQgD8YEowyjwlgpeTghxhUsJgFVKm49JFTntm1FHhHDfYPevePAYton6oi5s55OMZLI9/4qpgSjSVps2aTjEvnPsmvdcGMMM5c+xGfKKcyFiuE/SYkXFYnN8kpSncXKaBvdkATlPRwIli7nkioDSE1AxPtx4DQBzwJ7hLxMGtA0TTmDhP6FY93wMNBqGeQAA5caRISeZuHHKJpkO9u3TJmKFHpKbRRDcJ6Z06VOysI2xT1ecPW/qOFPvEfjFeIoonyialy7zbuX/LhuzyDPeEepKmqsf3MKGpnpql1x7X2SE6s+3TbknErvnZKm2S/QqD0TcQ7AiORb4fpIs8tmaaiZ5hh4qR6JzJrltkHIFidoDkOWQ9mcMp3K/N7jk1NYbqlxGq2dDpiIb+ACAjQQqO6FQqKLwnydOsoKS/Ip+L9fTIJZCGwkw/RxJKCnhw0MWOk83ISIeDFNAgnAmLFRAU+aiGnIxMl3xCT40TMhoiUDxIojDIhYdJ/jEFvkeAaFEVIaApBinirhiTKEww+TgV5n82nEPfGFE04LkNDkzlRSHCIcIakLCxnEMr0PChBymw/Rw0ItiQsmb9pFZEWY4WNiJwLZVPDxMTbhNdVPD+zEcRTlIMikiXOrHgVhjfUjxVFIB3HZxgCjCWJBrwwBdBzDCRzwcTw0XNAMVKpAsVcNSCJDycER9JiQwLPKnPKYcWNupFMZK4cWJi6jxdcpSme38fJY2JogRKy5RRNQsRCCkSTU3KEjy5HqqX0abYSdKS+YYnPIfZu9nGNNdJYanJ805QN4DGHSV5hqYkbNKZh50laSnTSLhm490TDkz1dPJZjkBrADvgI9G8jzWKCeCm3QWDwEgAFIUvwSPQ0B4owoBYTJAgaBgLCFYTgL8AYYQCKsY5pzap+a2SnTI+IbwEhyj8DRsh4yXTin/o2dTD9E4SN/GUB+AwDgsZbDzyPR/+7hJG+x8rbu0TFNQQPyJjXRrluAcuMde2g0E2PmjxVw3Udyw6tTXW9BSKcd4gQRCgD1ANK9UcN+TlOPM+mSx8wxLlyaJJm2uClSG+A0j6SrrYno4UaUJrc0qzqQldMxB95NTzEOpK7YND/wDam6hPcJQMHwAO3rd2e0PTSRt3DeeWflk7vqAZNRFwAiUADMLoiQcxGvgEaWxfamo7TcOFVdoDJ7XDj1Q5TmusRm9HSlyNaypH2ZQ90aWfU/XLFzVuf1m+Kf4FA8YlOpNMJW4WbuG7hImIJUdYRFI5yAYaCIGAM6AA5R18pPMP0iex/afgMKtLUa4pqaajg9/o3hOTLfXOlB7ow/AXpmsPkJrlHE4mw/nPz+MT1jpFMLSTxpK2bc6p1VA5vqVATCPYHXHWUwldk3mL50s/KVfWUUakAa94AA08RhgyZ2TkabhSRydk3vl5QzdPMwcAvZ5D2UgWhxKn8gpRxSAnS+HOJYmz2tXWSu914oB7wCNHVDlCepld92cZxZsqk0nhHCidwl69d7hyDwjR3P7NM59xS3ekMenSjirHlT7hF0piejiBf4mGeJdy283p4jx58oPtYJS834xDunWI3w8ONAhaJwF/lImaaiej+adMjiaNfBRNA4h4imHujCfJXdavpgln7Vm9R8MO995Ajov/ACkTf/Quxjj1LSKp/vM1h+Nzd2Ryz5ObrV9NFkvVM6dpm7hZOKB7wLHt/CS/vQ/k4dZG8GfQNo6w/wA9kLTCZYcvOnibByiU3dEIg45P0kJLudYT1fEuX9n4+EfqPs+VqRuOpDYi1GkBRwnZSTqzA7IpDOCpmABIBq3MhoA1ujSENK+gC39i7Jq2geSfFZamLx0o3LXVCVC8CgjxDeIhUADjlBfJutYzlekyWedJpM28vdrCVZNm6WSIqcCmw8QqQhfADGDMwUDjlUY1Dy37VzSWN7H2XVtOs2SmrNyWcNWaygJLNr6ZRMcg5mKICYLogIjmHbHgar5HV0tdHTw8Xvx69nTR01OVB1He5zfollUwxHrxum4+Tuml1MpjcqJ8YprpQAQMYKE41ABHtjpaysstA30mSRPzW6Odi+QUdFKiYRRAxhzNQBoGYZ7t/VDSz3lB6FNG9qLNaCLMJt5hZrBDztadE1BbzI4FVRVJkIKAA5KCA0IJiBUbpyxKWommkPRxpkkrdO0irhvaVZu1NMClIYXTYqpSlKGV0t0Dju3CbIRrHNV+Vq6iM6CjZNO37o0jpY05Kbf0dfJnThu+apv250PW+/rhJNupjg4UcK3SFApU7wcM6mHeIiPCEEnSibhZMgGIgXCKjuEDicTXjB3DUBCuQFrxj4RPGWx9NByjZoy+2knmjycN5WzZmVcJNxUul6hMYoj3ZfnKIM1j7Vp+kki/7tY0Gcr4ekwupnvO/wBG3RjFKW+ctFkgJs1DeImoHGgxYRWnCjKVuU1Ng5yFdJKMxIocDZCIbfJ03iA3sgp2x7tH5utp4KCSsedqdNHWVJVZvcwlErhxf1dM58IoqGul5oF3iPYELIs3ijfXE26p0rwJ4hSiIXzDQA7xEaRNWbn0jk9kLRT+YyM7jVSnZqKaxTWwVUMAokEebQAKIj25bosLyUytnrsnlairXzO+TMYusDdKk4IQ2IICPOIAKAUMwASgagjUI9KfzklPBQ+jy46CLhk2V9vL02aZFHCaSpsTDNiXhTvgAmAiZChVQQG7eGoEDMKiICAS3mOZqJ6wnJ32F/2RoAGCg02BKI0pQK3gHIN0N7DLS+Z4s8B+0ZEbqamimZMDikmN3CKkXd6wbucIjQa0i7vJc8mDwzfz2ZrL5ea6oUqhiqrKCQDAY6gCWpQAwiBQGgiIiI5AWPL1ernCpi+T06NGHTTRnDto3UUOnhpJHSKKihk0xIKNBCgqJjUQDaDaKYQCg1AAARivuAcN1DpqJ3DkNdN7gNl1hQQGoZUEB4xtOvYahWac4cX72GUyzIh7xwyqIlpxGoDlxHdmGfPFLKSdSYS+ZtNdZENgovG+SiKd5QuGABQBurFEoUpkcgAWhQjq0Py84PGaujj1mghNX9lRFz+fd/OPEcfn4QqtJ3DOyhrTzhcrJI6iaLNFQvKuBObMC0AByLtCNBChRGtAvRaAk7D9B5Q4tPN28jKi6cKFM8Et9ZI94S3SVARHdQN/ZnSPcrfJ0aaThvd2fP0eTHQzd7/VzOLbt/Olk5rK9jlWo87o3RA1cs+FOyMOlRnErceb3CeES9sl4eA9Qx0zKWlnHDaezyeA4cSKTpqKKXURIq4ATGKQpSDmF4Oug5hwERBzaexOji2E0/QeX2U8xTg8hTmzV4iYABuqe8OCoUo0EAulEaVAwGHqqPTT/qGhoa3Sxb4bf0L/AA6danndfsYlJHeJyfqfnLri8InTcSs6an0YlN7PX3DEtoMsnZMkjStu8tBKnsyVb4jVisYSotFKCXljUERMA1yugIbwAQzixaQJPYdnL3FpGdqJIyNhgo+Zt3BDpkOcQKY6QAICIiYeaIBeERHIRoOmq/qTTVNV0IJ2+/3+jhqf09VnT6u1/ozV25TbsyJt0+iF0vZGdWgdN8Q6inrfjmFev7o7Lsho+sJMLOMpg0lEsepum5bqyzI1FkhClbhjjdE1K17d0Yzpv0U2E/Syz8rl/wDRiWICkwZy9uoKizRQwAVQTiIlAQFI5QKAVNe7KDOi/qug6jpYNc7/AMGn/wC36lCn1cl/BT9HlnU2crJOFG99w9TxNovNTHmgFezfTjFm82ecJoybp3zqu1CIlT9apgDd3V90ay70Z2Uldn5e3bs5uJCcoVRFqCqlBDIhy0oFO7eA1iD0UWMeEt44cTNBUnmpAqhU3BQqkooFSbhpUCCbduyjlq/1FRr06lSOzSdr/wDQU/gq1LURlPdM22WMU5ZL27NDmN0ipF7igAfhHlJW0UcawoneOY16920APuKEPruQR4aUyj8+csnkz7uNNKCgYR5ap02XkkaWk+YT9EHiKfimYoB8Qz7Y+HjlXDUPH2/8vBXC8jzSuPXZxcv7wlD8Y+HDs3KK+JY69P8A5b/kirbg2KyrFvL5eRNunzykMb2hEuY+8AiaiLkJ/k5E/ZD4RKEIp/6o4aj3PUpLsQmJYC5BzCn84oQn2g/wy7YMIp4fpCH+r1dYdfujM0sNzEgMKFBNBb+JAMSMnBTpQ4ggngGI4EFFGHFQhO8MADRRJSCgFYdHGEg/aJ3IgBITwW8r1wcTQa8n+QiwEQVUjwLqcYUPhwkGHWJYAaxCgLwnc7PhCZywgFTKJwF5P8hCN1SCCpX5uABY5vo1I8kdT6T6vD7oamOpBQOpAQOlVFPSawf6xTCAh2gNagIb8s8o6dsNZuaTiw8qtZtuCO2/KcmICU5DGKIh6wDdrTfHKqx1I7k0MTFxL9F9mW6an/R5DXeBRMIiOXfnEuMSH9kJKTcpq/2YnU8Rv6NSLWslK3imsKS9vi+sUtB+ENlJE3cKYialw/tbvwpEYfuT1P2EZe4TUT9uJJmthuMPoRFJSCcM3GJq99LomTMAw+Om4TuKYZ4mw7on0F3Df0cTDd4o49JFfl75PD5Tn+1BXs1TZp4nqQ08RPu4EtI0xw5Gq3xPSlEt3fv/AA/wjmKyWkqaWftI6lesYrIiwp4d7mCHEg9QjnQY160cymFqJolJ5ep8ocGup9RaZiYwdQAFe8ADjUKS28leeM3iswkdpCOFXCgqKa8jhEqOYiU5RMIB2U8Yu6INKlGkOVuEyKOHl362/wAYtTG31k07iikwxTk6JSgMUSUaAp4o3w5paiXkP+zbqKAXxEQD4ROl0HS+Ts1XiloPRInNstabgvcR3VCCCsJs5YnE586TyZzRT+tvl1ubTIxzCGXdSLtZfR5YN5onnFtJxZsjiet5gfzfMLo329CJlAoGAaXRETCJRCla9cZuggomniKdMt435+EdAsxTb+S/yewSYPv3qr5dw0Jv7eyLJOfJsgopfTT2D3RumL0RplFr0oWecN9A8il6lm1STOdlZy9mo4b0IKhjAJlAH17oGujXOvGK+sjiKKp+uUS++OgNI6nnTShof0ZpqXCMkwmzgpjAJKJIgUgXdwUrvH3Q2SY3owe6QJpI3Gi+aSucedbOJ3TFKYwX25dkg3QEB2QoAiGQjCVorC2oUmCTzzG9OciOGteLU98o7zBWtRD7o6WBdRx5UGI3U/1fY/DeXabIrOAwwGm4RuGp3DGnOys5hyjhNK+f5wxQr45Z+MZmsJOBwq2UU1PzPMG+rnIbmqJ3DlHtAc4kmtlG7hMmsKckTaMnln48I62tDYWy80T/AKQl7Rwe7smWKF/wNvCgV3UjmfSRKWcnmDtOy7zGaEUulTxAES5Z576V66xx14fue5otR/o2ft/Z4bRSdnhStPCv3eTTul4dghG4aKLSSdxKzt5fL27RwlTWCoplTvjTZONAqICFd4xyXZBmpL5g+tBaBQmKcuGineqcvbTh3xpGiK1Sf6aEb4lwjhFQptrnCG0HuGtOwYxpxxL1vfA6pVnuGniYnMipzm1Sil9NP96IiYTTETw01PtRX3bz6RSO1Hg4C7+Y4iaqjhTYun53VQQGOddHC36PzAjNNS6lM0TmKXhfTNQRKHaH3RpWkO30jsnIzuJhMCEVVKJU0722YewOI927jHP1nLSuJxaCTy9vcIQiyhSmLvocfv7I09Gq4OiVVlFGZ/qgXwrGM6crVzCzahE5OphKvS4JlCmoJQuhW72iGUbI8Mmm3/7wC+Afn4xg+nAG80mjRNTYVuiomX1gCoD8QieDNQ7kVOxBFHDzE2znuibiImrvERHeMdl2eLh2fl6eHcORuS8X1RpnHJujpBTXFdXb3zkKQuHu78+2OuWrhPV0k0+fdJdT+yGXvrxjIur5EfasP9H5qpzDkZrmKYuQlombmiG4QGgh3RxVotcKKaTLPqKKHPfmBL2+pqgNbw1zqOdeuO3pyinMJW7l6ilzWEVETGu1u3iiUKddBHPujmXRboWeSvSo+ZzSeax+iSzdTGRb4ZHKihAMXZExroUMICFTVEK1DdHTB4wOeaudPE9HFOmTNv8A5zLNOFE9tvL5ipe9XNEAHvAQEA7xi7JGTTTinlVTmmkxwn/7slKRfFZUTD8E4yRr9FtEuIp+fCHrJtrENW5ItchYcmRRSEOXBIyeXaumRRRPo+t/hCj+acpq6afP9kP5Q+Msm3T/AIbsRLgim24U2IDNPuIOeJt02/o0v3afcEUdyk3xDxJz184UcH5TY9WIBZVSIOi4iYqmJhpqRcZWzUUTInrBybPRMIRU5UnrDjEi8SwMNQkNET8R+SVOFLn9IOPtKCP4wzmMmUT9I8Oc5+jFhYGTUvwxmyqcV6FAz6ZSHDvqYkVecIKM253Cm3c2o0SYBiJxn9rlcRPV/XMBfAd8R7RouCtQAlghzwcp46rnI1Y9QIAm6PGNBSDDEKAWPCSPFGDRLAAmHHgUgnzsCA1hADB6jCRhgSjAArdCETBykGvwQ5+UgHkGoEHhMDwYRgGSDdTEb4cMl/Sws1Uw4I6J85FgkTtlrSOJe89cl0SmKbmHIPOIYOICAfAOqMbIql/nUnqjdO4TEUMmUvRIJi0DPPIMqjF+5RO+ompGTIvFE7cThTp9Lr6MZuNzu0fapfwW3SC48zpyK1ilwh5FOGji8bokUPgmEeyiufClYzfTXJtTtxMFE0/1u462d20UAy8SjGozuXp2ose7lan9bZqI+IlG6PgNBAeuK8siztgnZKaTjb85ynVXHAcdMRKYe+pRoHGoxvB9tjCE1Gdzn1QuGpDpiaJnSLZdSy9oFZfiHOldBZNQ3SIYR39oCAgPVSIJspAelBqSuXBi/wD6Hbs3G2q3fEWTN6pKUEPfHRpB5Min57I5bZcooin66hPvCOn0S4aZE4mX0cus8EhU6sGA0J3IPQYmx5twwjxGAuDBYMB+ThlWBgDjHiHTjxxgCwQ5uZBVlsNP8+Pwg8N3hsNM/wCd+VO6JbxNaUFOaTK+5tkzxMNNQhCetw/HLtivT60qjf8AV5o0cX/ob3DgN4oZ91YmXElk+J/q9v8AWKUf5w0WszI1OU83t/Z2Rr98ZXPpdPQVHdEXI7SYimHMJgRokc20pgnUy6gAoDnE26nCilxvI03bi/S64M3MQlOI0NQcgzpvhNrKZXL1MRNPb9bj+eyH6U6T+k5ntRTn7OuOnjqZpWLDZ6XzhNm9Umijc6TdQCorJ1JihnmJREaAPCnV3wprPKRFjOlHCeHzCc6727obC+5SOWrqX6Pd039KUJxc6/8AsWQh8SFBJESwecnykSiS+JG9OtmrHxXzPxn+H1nCG6Mi0gyWafpA7cJs1biqgGKoUuwapa0AeyKp5rmCfpG5/wB3KNwtKgm4b/UNe+Ah+MU1Zvyfo43esnSPJp6ONXdlFZKvJe4I4bp7ZDerkYByEBAd4CGQgO8IsLVRuozJK1Nhk9MKjExq/JHGYmT7AEahnvAa9UPxYQdWXJuGarPoK0u+weoCUwD1gIBXsrClrM2pHoabSqEen6ZTnTVRuodNTYOQ10xfVEPwHeA8QhpgjF1Zs284Tw5gn/SDQwIrb6nAMgPlvqEOk7FS9T1yfVUGOyPyMPZ51X4ucZvEzoyXKQYU40c2jWXqconMHZD/AGR+8AH3QgbRj9HNP3kc/gIRcfkaJjL46tH0Z+YqkQNoTcyNQW0fuG9/5Ykf/uzfzGM1tsxUl8wI3U5l29s98aw1dOvtA56mnqUleaIhM0OSGiPIpCwKxrcysPbwwIGhsVSDApDJHWLCmsJwwMeC3+yC9gJHXOwIKC+JDMpcSHKCUO4DtI0Kg4hGDpp4kUACjpRT0cC2LD5BsnAGBNNTk4AFkk4AxIUIrycEMeGiHyJwsX8ISqMLFNDDEIYYaqekCFlBhKFcq9kPG6XJwmUkOGf6uECBOThiyAIZSJKXuYZNWzh4pq7fbOet0vcFR8aQk1Xjg1cN7nfo6j9F1ZOYnWZopsudxZGLnmR5FSB7lJlqZKYcanYOYp7bdTmKlAviG6MiarYkXOykw1dwT60cVTKJ2qKnGxqpggY8dXWEyOOgcvO4VhMm6OiLyiePUhhKwrUY9fgBGAEOMWYhr8GA3VAAeC34ADx6CgNIERpAAYDQUTx4DQWAAqwxnWmJtrFj5h66SYqF+zQ34RoigRUbdsvOEjmDf6Vqqn7yD+fGKsNeRh2jp75vtZJHjfYO3mTZQpu5QtI+jp7TuNcw26Zz3zdKoBvz3h1R8yLITFRu8ZTBNQmwogt7jAav+EfWKXzmXzCXtHCibRW+impzQ4lDq74KW2xrqfFFcnEqnkwU/oNQ6R+cY2GUcqbwAwCG+gRWXUptw3/XJo7ueyUpPfdDKNYRct0+UTTIT6puHcMSSU5l/o3DNJX6xR/DKLZxXMilsjUcfrDhwr/aVEfui8yizCjOX6wmncOrslLuG5xypvGLm2mkr/q7Nk09bZCpvfxh1cTcOCKYhDk+sH3RWxGUilupK8bytVwo32D+t+d2cV1Bphy8jdvtnvDeKXoxqloAxJO7T2/Rjd8IxoJkpL5wdv8AS9GGUty4WdYYeE4UT2v7oDF0aqN27c7xx80bZL6w8IqjV1hqJftSgb7wizSduznCardw49FRQpS7zV4h1xaRLIaaGtA4vqJs29zpGTMAj7xzrFfODzbTeJnS384saIrKW6aepydmc5z7JjXqgXrGo5RDzqxThmzWmjh5fO3THZMpwHqAMhp2wAcG/wCUSZ6xonkjz/ZLRIKfvILF/wCMY4z0GGw9Llj1E/8A3pd/eRUKHxMEdwf5QdtiaB3an0U6l5vesUPxjg7RG51PSZZdx9FNm/xOBf8Aij1/h5/3Y/yc2t8WjvlJxhp/ZD7g/CGEzPiJnw+fdH7oEqin/D7svuABiKtLMPN8jezDmau3UU8QAY/U3J45Hy/MrE75HWjucaV3Cs0k9ozyh1Im6EwbvE0wOJXImHDyHK6OGYR6wEQ3ZRp+lTyTdKc7xbYKWoVtVPVlhTcYhgJyJC1TwzGEKABjCAFCgAPeYYz7/JhT1vLrVvbLvE3GsOJPebmKpRMoJHCoGJWphEFKgOdLvCsdvaRl7bhJ7UJ2YmLJKbHZh+jqDpMpiqqkSE6+xeKJ7wGEK1oAhXhHw3yHyWo0+uyhb/j0erpqNOrRf8nFNnPIwnk8nEqtp+nEnJJSM0HibgygAGKc4k1cQ3lED7IiNNrKlRy0J5oJt/J9L9j3Lx4SZExgM3RbuBMDdo2VTMoUCmGhQATkEQAd8bFoyszJ/wDM5J5nOLLnsu7nWqaw1RKs5PiIuxUSUEtKhfAuKYaAACoIjXMYhtOU08zaQNG7aVzB2k4NaRym6VRvp3E11kjikY9LtDbrojUwFqG6OZfK161R0trWfr9jSWmSgmzoc6CgnIprapCk5xS3aH76hXLsGKGkwtOlaglwVVZa1WNdLe2SCYta9tANlXIIu6xWxMFuJzkKao3SqCFaBuEa1pUQ+ENnjP8ApDzgzbnWdERC6mZa4lv5w0AcxDKtB3BlxjxYVOnu1c9zS1+insndW3Monbu0ks0tzNSykvI9mGogndcXj8mYiQifIQyAwAFAEAqI7qxJ/pFpql7ZJ4rZWWOL5RMZNFusU4DxvcsanuGGEys23Z6WLNPBxcWdGc64i4WMqJhTROBsx3phQggFACpSiAVEI1JN5I18JgzcN1TErdKisUbtN+QGrTuCO+pWpxjBYJ7L79f7niwg+7e27MJkZ7fs5edRSyDeYSpq8eOlGqxaXVzGMBxMbMRAgiIAFwBpXMaBR+lKLXuHc6nlq5Pq7uZKAZO8Wid8G6xSELUREQAKAFRzEwZcIs+ic7ic6L2643llXCMxxFirDQyhzGrUldoTGEwgPCnbEjpJmkrl8jevFHhCFaTRpiLJusQW6hjXU1DlHMoFMYomKG8pRpFPWf3bKCX/ACEdOnT5M7sG5/R9wlNHiaqTKYJg3xzJiBEli0FMt7gJgNQKBQAEK7hjW2z5SaM3amp3yTA170lQAAApArkHEuYQZRwnMJRVvMJORJkUVHTgzHFaVLz7m2XmhkI1EOvqiIsYpL3kjdPJHNMWTqpqotXGqqkUIpUCKHBMwVEoqAcQGlKDUKlMAhOq1i1UnVlGzRtRoqjSVJv+CBtJaSds02Vl7JsyJTCalOZw+UqKrdCoAUSBSlRC/dMI0LdrdMI0irS+Zy+wdl3CjyzZJmrL1l02qKyggS+DhuUKiICAgKhymERLeGgiFN0aHPG8kZncPJfMHZpw4s0LWXlI1UUIRMhDGKoIgQQARExRoYa7OQZjGV6anSkvsnY2zbf5QlME11nDw2YqgmdMwCA9IDHMBgHqKA8Y6dC4aiSoRXk99zk1UJxqdV7tLYgppayeWseedJ48Ida6JUSolEiDUg0qCZMxDcAiYaiNN5eaNwc2u0eWgUSnFpLPzgkySbkalMzWKJDEKGVypigACIjuABHKtYoEmdp2TmBHFsLMKvWh2omK1UWwBNeuiRUo76ABRAADiOdMxjRrYz/R5Y9OWS//ADeJOJxMGZHjhrrQ4bQDhsgdQa3zVAQAChWhRGoBQR9zVrTKUKNOD/Zxa3+zzNO601Kba/dMjJNbGy8rmE4T8xuHUgmCaaeouDExTYe0BjZ0GpjGCla5xWi+UBZNwnM7VyuVvTW3nqajW84KAt5UnQU06GyvAAABhKUDCYwiAmKGYOpvLpfL7GWXnbdM+tzLXTOFrxqGw1ClLQo5BUDVoABxyiClGiHR48kdnbdt5wrJ5URw5b2lKstfHFSvqGEhhqBLwFEAAMrpgoFaVl0vj2lXqKW7av8AbXpmlPr36UbcXX+5OaLrV2csHo8eyeYW/e2adOJwCyLpvLxeLrFFEgCFwqZwEBEpgEaVAChmFYitPGl2xcwsBZqTt9J6VoJl+kF50oo3Bu9RbCkuAqmagBTgUoiQAEC5iIRvkus/Ze2li0mbzR4kaQJFI4l7VQwYq10BEhrtAAomDLM9aGGohWMub6A9Ffng6c8sGRwtjbKb6YLHIjXcUChQhigG4aCPCo0AR8yjV0tXVy1LTTTvZNHqUtDVlS6bexdtHmmTRHL7Nt7NtNI8qSSlDdBi2dTJwRtrVEi8oQDiW8FRoNAyEohERai00rmE8l9p5XPG8wety4Khk24kQMVM5jEUKFTVKOIYAG9nvCgZxoNnJPZOzbP5HZuVS9JvyaOqogN8C7qGEoD8YzDTTbrR2zcS+Xzh43aOJgoDVFYt0BSE4gUBNkAGKAiF4ByAKiAhSg5/H0oT1fUxdt7/AO5l8jQqR07pxttYsZdItnz2bdt0NIcgk84mbNcqykweA3cJPDFukUKQ45JloFApSgBQRib0Eap+j84FO0CU7VJNjJrTRFwK5HJsFE1SqCIiIFvCUM6BdGOHZjbxnaBwknL3msInMN4xd2QCGQ8QqAgA7o618kyYqOLLzVmopeIk8vJl40EAr4VpHb8z8BH4/TuvTezfH8nH8fr516sYVFulY38u6BghOZBqhHyJ9Ic9f5QAVP8A7Hek1NPnqytNEvedykUPiIR8PnSeGof6wx9tv8og41fyQ7d+2VgX3vkI+Jzhx8o+1/MP5R20P8pmEt5mzyVLk/4fdHXXkx2M0Tp2TStJbyxaU7mD1wqZMyxgUI3STOZMpSpmECiIiQRERARC9TdHJUhSU1cnj7w/xD4R1zo3WZ2b0b2ZTmjwjI7tuq4RKob0qYrnC/s1ugI151BHPqGOCfJ6SeMUdEoWm0Ny9Micv0dsiEJ82WXtwAvZeAB+MVq2q+iu1kvVl7jRPJDkcFEpTKN0yHIIgNDAcgAYogOYCAhGdp2usviH/wBKJZsc75UTZ+MSshn0jnk4aSeXzhJVV6tgpqJlOolfEKlvnKUwFAcgqOWYRn4lZM4Zck1dQ7fEv4RhT2t+QiFfG6MNr3ZE/aqzk4k80e+cJW4bpEcKlKthmwlaKGKBiHEoAYo3RoYMh8Yr5ywsl6N8dgcSDFGErvbAGUihCoqYcev9kNL8De7oAFzHghlMSEIAVYVwFgLCeHBSqwW/2QrgCKcJXAhS/wBkFN+EIFuABVIA0GE0JCNYB2CmOpCYn6oOoaPQCAvJx4cPjA3e6DQANVsPEJh9P/kHxjsmwyjiV2TkjdTmEYof3AjjZYPlBMP80z4x2mgm8k8rZN5gzPhJNUi3rtcgTL1e+IbMqmxYW8yTiRI9iooOW6nKN1CHJ0eHwh4i7UT+chXJwLQDtTgoeDFeKfOKX4hEZjDxJziQzMmE3afziceWYyuYX9YcOG9/pJ3R/vAMRIvYEZs3+cUuQmA5kdkZfZuaO5pK3jt2q4KCZtYuiBACojdugG+uda7g7YcTOb2sbpn1dRpc/sc/CIobUt0+T1gn7wRLysswnlzV298h+aY2QeAxNsgGbO108U/WHFw/N2SgHwCIy1Vu5gzbpS/U3rvzqoLG83Tv4N8httQeiUKBmOVRAOMXROxdn0+UnE4IifnGTRp9+f3QxnDeybNM6cvTvn+mMsYR77uQfCKSYnNS2OY7X2RUl7PEbp7BFAKbxEQDvzpFucKavoXkMnbvL5MQVjIlUAboCJxqIVEct2YcYl9IqSaln3CbfnqrJplN6o3wN41Ao/GK9KrCSOVyckwZs1STB6mmZwbWDiBqDeyKJqFruyAIt8kpbNmcII4k0ST+lUIX3jSLO4tjq/lCTW1ibdxMDyKRpot27coqHOooHNKUM61AgZZBWGk5l/muaNFPXUA37poV0HoKTC1lqLWM02+sKvDoorKdIEylLSpaiHNCogG8ImrPEpRySNm0SyaeWfTmVsLYKEPaO1CwPHiZTVBonTkWwDnW6A59tR4xop5+32//ADRla0zt4z5RxI0lSG5pmq18De/P3wpLrSvHCmG8l7huf2qU98YZm2JfnhG88bqy+YcqkqXDLtUEtcqgYMwEOH+McY6YpE80f24d2b84OFUjpkcNzKGzw1KiADSgVCghHWaEyUxEuh/KKvphsTZu3DhJ5MGZDuyI4ZXBa3yZjQe3KIl3HTQq9H+DkNs9cfSRq+iCyUwmEwStAoodu3aKc7OqpwyEA4U7YdMPJ/l+uEUcWgdkJlslRLu7xjT13sjsXJ/SJMmTJML3UUgB8RHh1jChHc3q6nJbEg9eps0zqOFCEuVUNtBQobx38KdsYjpI07M5Xiy+yaiUwe53lN6SQdohvHqCuUUXSPpNtBpAmB5PJ8VvJ72yUpqKOAr0+IB2cYhZZY3V0yKTC4S50S0HwGOlRXJ5uTKvM1Z5aBwrNJw4VcKq7V5TO5XOhQ3FAN2UWDRnLP8A7oknTTUvkSWIsoUvSpmIe4IUtEo3Zs9XTTuE9nqh1oITUmmkQjhNPkmjdwoobtwzAWnbUfeMN8GnijoCYn/o9H9qa94Up94DHOumddx+mEqTTUPyTG94mVMP3UjfZ06UTUSZqJ3LiPwETDX74wzSgVu4tRidNJEif/F8K0jPeKuOmlN2LPoAFN5bRJPV7x9XUW2uZQohvrvHaLG0z18m8sfahxL1LjiVLLolMmaglwikOIh1c44eEZF5PrX/AEgmDzE9Ezu3vrKF/APhF00Xzb9IP07lam3rcwVWTL6pFAVKIf3fhFweS3FVis7EDZC008cSfXHE0cHPjHKW8bgAB+NYsehU7OeaQLS+fJgq3bqlbFMsU1BxARAQrUBDj1RTpMl5rs23bqelIUb3eJhH8YntEDtNPzxOFFOSdvBTKYuYcmUCjXsrUO8Iu6Oe5p4MW/8AnMPYdO1DQ6TuXhMJeoZOhzCU11RM1KAIhUBCgBkEWOXaI05fMHbxvOL7h3cxDKJ5UIAgG4dwVGMiMROeadLOPGal9KXyt24cGKbqMUoAPeKlPCNZmM+cYnyd4clyvNNT39cTOMEJTciRCzbxu4w01ElbvSLUL3gatIlm4TRunyjMns3TBFKa2lmGJ+uK/fEySezDUzKKOOvnFpGe3obJdN5MFHHKS9U/9mWt0fjDeeP5hq+GnK3H+5N/KI1jah439Hc/dAYeja+YKJ+kJ+6EBJSnqThRTlG7j/cmD8Ihpjyafo9v3ffGkmtG8+kiLmDvXEz6xchNWOiG5WLPCmmmTE2L8WgHLdNPk9uK26ST+bjNdMtsppY+yfnCVzA7R2dwmimYtB31EaAPWADv6okdRbG9tJmo3Thu7f4kYlIrTWwmEjZTBR47+UN01r171igPcPupHk7YWoTU/XMUntJhX4AED7SaacuDWX66abc8Z3P/AJQpDELXzxRT5QmT92FmS6kwU5RO5E5qRthiQplE1IOUYQLCpRjsscUgpoMQsFMnBywyQxd8HMeAvd0FHlIlgCG6PAWPAFI8O6EVYGPQFAggjSAAfnI8JeuPR4oQEgm3wEAbdAgPEIChUisOVAxE/bhkTdDpFSABqqTDTP8AnqjIUC//AHRJwn0zpnN4ABDB9w+MbA6NyfvjI1PkelzDU/rBfgYmQe8sJyOzTK8JfwX2zaiakrVT/wBnNtfeFPGKkZVOVytw3UT/ANRT46hSl6KS1VAAN2W18QixSAdXmDhn3lu9oBXLwiGtEj/TE1l+H/rWVkMXq1hqcRAfEtA7gikc8PIgNO8q1iVy+0idw+EoKZv7NQt4B3Z0MUACvrDGMo8nyfqfxR0Yox/SzR2eX89VVnhlvfSk5o+8oe+OcVB5T0dz2eJR6hikz0KU9rE3L1sNQjj6IwKe7OOnZM6TmEvbzBPmOEwUL9oK/jTvAY5VaLp7GJG86KZzrFm27NRTbaGOnzs7l4RL7gGndFMNTDKF0XtQYMCseUNBQBMIk8lJACFYGPR6AoG72x4R4QBjwmJ4m4C4HT4wzmSesJ4acLHgCb4T7hwn05XKUtLpxiekgycumCnpHH590WlZOAIlyfJxOB71LV5RKv5kU9Io4PEe5ImzUw4uS6UVS0bVRPlIzqQ2Pe+Irw66yFW7zk4mJegm3bneKN9YP0SlNzh6s6b6h7oqDRzFnRd4kvI4b7eEYDGL2cY8x+Z9H83Xqx06lT/6JlUlrJGoSaOJW3833Q5YzXFQINaXRMYBKAhuGHrN6m8eHeOG6Vx2UdpHYTRGoDsFKNKCIAAgNd+VIaO7XvJXqk0k84cNDpLXilTUpdPSlRINQNl1hEY4tU4eKKvHimK4cGxFlLoEE5+IjdAAz6gCkXCeEkfC1FPUJ9QsE0QxGav1Yohz8odOLnK3yc0l+In06l/AfvinP0NXeHT9Q0ddR5bnm0FjJo8BYWSThBM0OkzRkdcEQ8/FSTvG9oE+ZeBF0UvSIO738R4Ui1s3KaiZFE9sh6GL4xGPGuuM1Wam2RUol/PhWIix79RvrEjeemZKXS+0SuXuCkN9xvHuLyQ0CJ4aEUgTLxDSGxu/NycYxpRTT1xp65inveF0fxjYXY4iZ4yHSYmoo8aYfQv/APDHbodqmx5mu8CjXe2AgSpqQrhx7p88EvwsU0JXQgQHiEV4gKGjxQgoFhdJKGQKJFh0UIKkTk8SDKDAAcOUhyiWI8qkOk14sCQTLChip/Nw2SVhW/AB4w4cAVaE1VoRKPKYkArDygwcBpCBDQJjwFBTDykCG6EyjC5fxhoiY6YfRwuBOUhu3Nhw4TU5SGQSNmOTtZJ/+3IFNe3GAxgKIe4wxDzBkpJ5o4l+38nMKZfqdEe4Qp4xMSs6beeSxx6jxub3KFGJ7SBKNYT84N09tvW8UvSJxHwzGMKqzidemlgypsXGHFnYOeZFIRV/9UT0udcyPKqxPZpTL3LnGJFpk6/KE+tFCYuotEpcDHnVVkenQd2b1Zt1rkrOn9FzYclGKbYScJpuEk1OYfZNF3fJau4P6h/5RNL6OTWU7PMSNBiGghggBGkbnAKQIGhIBrBijAAaD0GEimg5YADlgsAaPXuyAADjEBaNLEZnT7ym8QpE7eGImefqZ4CrHJ8pLh3G/MuFAvuCn3x9JrHTVvNLF2feJszlOrLW5jGvAN4cMM93WEfN9Uur2gep+o8XL4YhqfCPo3oEcy+YaI7KOMRI5yS8iKhbwVKKZzFp3jdD3xPd6N6r7FkS+vvG/Kp3/wDfGD7hpCzC1E0buMN5fO3OW6U2Q4Q9eeYh8eyLKLBmp82T90IbqyJmp6NO59WKVzkVg6M5xPnCfVyCHJZomn/9O/4CAxDrWbxPnLntGL+MRzmzSil9PDSVJ7Rah8chh3kGEC2japNmn8ommEQ+zyimXxgUZpK5gpiJpy9wc/OMW6cTU45DlGazGwcvcJ4biVpXFi7RS1C97hAPhEVLbEM5Hi+Z252h1edtDTLxhdR+0Cgv0m147NRTEUl5PV2VBC72U3b4O3fpy9wd4zcKpHOnhmKbMDdXWGUY68d2wxElJfOCJGb1LtXqHyptAA0HwCK3PLVeUAzUJ5jb2XmCV3aK6Mcg+FAD4iHfFwqi6Z0MfSH5rT/rav7NEoHOYezMIQC3U8tAmdupI5hLGh+drSZQFXvEoiHxjmhPTvpkkamJajQOR23Js6xJ5sAnr2JmIIAHZfi76PvKBs/byYeY1LL2gkUwy5OaNSU2hpkchhrDlV7Sem/SM38vBvrnk9z3D+aeMlv3XBM4+bMgmXmOeS+cf7E4SdXS7z3Dga6FaBnd4x9PPLPbax5P9sMNP0TdJQv2ViDHywUMomp049P4+eKyicmphdnULfyt7JKcmpY2fk9bDM0EPiqGUMba+UdZ+0lm3Ejk8nnDRw7LhmM6TRAhExEBNQSHMIiIAAbqb891eaUw5T0f2uMKCVT24+hXzuocMP8A6OD8KkbHZfSe4s+4I8k80mcscETFMrhi4O3UKQ1Lxb6ZymoNAqFaDQIsK2my0jh5LJg3tpPSOJOZRSXrFfL32h1AAqh09vZMYMjDvMGQ1AY59Lie3CKimHGX+Jzl5pf8Dp6OFLh/9n0i8kLynrF2bZzVvpY0sTNu4VM3asSzKaOCARoilyYEPeAAABvBmNREQqI5jHQzfTB5NelO0DIZ/pvlirWz6iUyl6K08DD1gLxcQTHGphCuQV3GHqj4upO1E08PE6+kPH8h7oVTdOPpD/vD1UyzyjnqV4VN0rS+zr/Rgffif6YtDaln5rOGWk+zSqpm/pk5skc5S1DIoXsuGQUqIBXri1SbSNYe08jbzCXW0k5iO0QUKZGYIiJahwARpkPXH54Amjxv6N4qQ/RMVQ1fvgxJ/OE/RzA/2ilH7wGOLoRtZMbqOMbH2BtfpXcSfSZNZozto0mD2X6xLW6yxkVASQGgCBCkAoFNUAGoAAjTMRDIc8bTRmmoRwzcEv58oioAHGo51Eo1Gob6794x8yCWutAnyfnBI5PVMzQH/gr8YcN7bzxupiJ+bzH/AGjFIfuAI+g0vylDTwUemm7Wb/g8urop1XfI+p9ktIE0sm8ZTCXqFdJS/EM3ZrKKC3SOcolExEwMAFEK1qAcBDKoiDlfSLNFLFzCyDiWJKqzV5r0wmRrwOHSmNihfKAXaANACmQFAApQI+XaWli1jf0acsJ/ZonIP8KgfAIdo6Y7WJ/OHIf2XzpP3XVaBFv5HRVZ5zpbma0laCspH0+snp8nGj+zbezH6Ht57LZfipo3XB0HBEFD3lEwpkoAjWhTCUKUARoFRmZF5U+huT+eE9UcS/zkmGNLXEtfppkNQAzKmRUgjQBqJDZ5bqBHzAaaU7cJ8oo4mBPZ87O6Z7g2lBDOHyenG3ifo/Op75hKXEmyx73WG0mcAoG7OMKtX4+o28Wr8nRTp1oLd8H1MZeV5ZSYPCN5Fo7mrpoRjq5Zlq4NLpaCCaZEnAlVMmFRvCYCCAUECiI5Q9ktLEs/RiWSPSfIFbVTCT3zN5hikKc4moYwHAaAACYArdClAChQpSPms28pHSBL/SM5ncIbnFmCYhTOo7TXhlx4xIE8rO1ifpHE1S/szMlP76RYqnL4yKsk/wD7Mai1UndM74thbGYWznjieP7iRDpg3btUVKptm5QECkLUAERERMYRoGYjlQAALbOtJtjbWSAn6WWXmBZ+3Z4KLyXqEBJQShQonAxyiAAI5gAGyEewI+cX/wBry2CfzkwMT9pL2f8AwqlCHTfyvbSfOKEJ/aSkn/A4z90eg9X8bOEVuseLXTON6TVRvazvyfRKyml+WWfsv5rndl1Z09liiriTG2BTSUOQxRA94QEpAEw5lAw0HdUAEeYrc6UtIlm5JNdGkrcS88qVnzeeGUWRMdcq6QIGKUu1cwzGSKJiiUQMBjhSgxioeV1OPnFJV9qVrB/+cH74q1ptPv6QTBxMHDiX33FLxStViBkABQKiNKgHhFQrfFZSc/1b/wAP7QujrIpJLg+lWjHyvdD+kSxbdlpktJLJFai8qi4a6uoS6JziVJRmoF6lAEtBLtAYMwCgVtE20jOHFpJlaDHmrSSJYSLdROYN8Q6ZCBfVOipUC3hEwgAGvCAAIgAiIB8jV9KLNS/8jaHOfpYx6+FQy8BiIXtu4cKYijg/OvF2hoWm6meVI8zpaClWc6Unv6Pa0tWtCFqi3PrZbfTNLHli5xOLJzu0UycN2aijcqzVIiZjhkADW6YQEchEAEabgGOTHVjpxpAmB55pEnjt64OUSoplWELpB3hlkUB7K0+EcvSjS/aCVzBKYOJ5MHurmxCpuHyihDAHACGESgHYAUjXmXlfWXbt0k3FiJwZbpGTdIAFewDGrSPovh9ToKEGpv8A5PJ+XnqtRaNFGqsbKS+zdxnK1DkSvCpdNnmNO/8AIZb6R1L5Hs7VTnE1kZ0z8q3FYpvVumKHxxBHP1Y4HL5VFi3Ch3DiRzhvu2TFSUu59ZT9VQyDjXcEdQaCv8oN5MFiLDtWFofPstnuI4M8FGQLuL4CucUzYiIGKYMMSZAOQgICFQhf1D8lp6uk6NJ5X/6OH47T6inXU5rg+g4HgQNHJ8v/AMpL5KD/AJNO3E1b7v1izz9IPeKVPjE2l5f3kpqJ4n+dyXpF/bIqp3e+8UI/PfxmfRvWWfD/AOBr/lJHGH5IFsifSryxP6158iFPGPi0dP5YT+0Av8QBH018uryrtA+lfyb5xY/R/pMlM7nDuZSpZNm1UEVDETeJqHNQQDIAIIj2R86bI2YnFtLSS+zcjZndzB2pdTTLluzMY1a0AAATCO6gU3xvbo07M2oPrbnSnk+yWz84nDv9JGbR23aNzmK3cFBQDqHMBQPdNUpgLtDQcqiFQCOkUH8wk7NvI1LLkVZNygm3KiZFIAIFRugka6UtKiAATIQ3bxCKJK7CyOx8jlVk5W3cOFZwYU5lOGdTnKomUt8BOYokBMBE1AEQDIMhGJlZVTU1ZXL027siRlDci4xRPdALojeGpDAAZ5hmI0jwK+oeex9DS0+UFciHGkOR6wr/AEOdoqQw86Xt76Q3qFNQw8B4jSsTRLczRu4ImzlaWK4REpSunBECU5wGEpa1qYmQAI0qEVVC0biaKYc0s+0OQhgKVSdMw3jkGGY4DezDKgjnWgwtM2ak4eHcTDCVe4KmqpqGwxoXK8QCjUCgI0ERAcx3xzT1MjeGkgyysJgopI5nZu1EwcTB9MG6qmrqbaBalNsJgYB2a0AAAAEBpQM6xygGHhkU6d3a69wb65h3cM46Msq+mijhwnOEzuCSRwKZiot6uDDS8USCNMhC6NQyyioaf7CM5HMGVrJOmkRvNqpvCpluXHYABimoFaYhRNX2iiOYmh6WpvZirQxMdMMAY8eOH7SETb49E5WKBhqR4SJw3MKkE5SHcEL0SgmGnCYipCRhUhBYVOSCGLCZQgw7oBgGCCgCkeEKx66r1QAFNiQQRUgxMSAEVIAEzQUBUCFBCkBAKx6/2QBjwIG6oKcIAYDIdYmjRun86sCfvyCPooDfDT1foEKCfuCn3AEfPuxbTzhbiRM0/nZk2L/8UtfhH0OdJqbf1h+//GEznqPcrsykEjeco4l6RzetmQ/vKIREDZVmn+rvHqXs4wnD3G3e+LenL1FOUw4VNKVPo4ZjcoLmXTBumfV3BD3PWLmbvpFXmloLUSu9hy9kf/vlA++NZfSjk+UTMQkMELDN5opiKM8X7vvgxC5i/wCmGkSaKEbyuzaTg5zfNrDTxEaAHviyyCwOki0HKWknCUvSPzk25hVUp1bgAvvNG5SewTNumTkyJE9VMoB76RYm0mbt0+Tbkh2Jc/ooVldGEjkaZFNT1txleUcbY5ceoK14Bw4xeNQw0+gQhObdqGXhSJEjbDhNUsNdpFylT82Gpybc5ye1ne8Yzq1E9Tby86id8h8QE7vv/lG1PmSbhufETJcPzo5z0zu/M7hJPmEVMPvLuAe2g1hXLTK9PrQJuG6TdRT54De6tPvGJufTFOVppN/2Ye6m/wCEZDN5uo4cS9m321XDpMv1qiIU94xedJTvU55qesEVOk3C8YuQUG9TfGd9y0tmiqaQrVauzVmGwTV0Tm2vzxGLj5Ocj1OycnTcc9wjrjjrvqGEwgPdWkY9bpNxOG7eTt08U8weIN8P2BOHwGkdAWUmn6Nt9T833zkTBMu1S6ABSm7sjGrLg1prY1VRk4b8oncOj6sJiybqcpq/P50U5rpGnmsYakvSOl6t7P3gEWRnatu8/qZ0vrGAQiGW7oXVapp/N8yIOcLp+kUUvw9mM6+j2CRmFvZ9PNTO3k/JHOYOUMXh2QxLuLO/mcvZy88wcPEm7cnOUUNQPz2b4xC2k4mmkh5qbO+lJG5tkyhaC4EMr4h1dQD7odBKXDxQik4eKuzk2ilMYRIQR4gWtK9sPeT+iiGaRgV5pZ+XydPEbp3z9JQ281PuCIyar8+J6ZqYaZ1IoE+nCaaZ1FFLl33RdNjwRU7VPVHDgjdv09o3tZ5e6Nb0BSZvK/ODhP0pGfKe0JzAEYe1Oo8nGJic8176vXHQegj5RK7QPOhiNmt7uExjfdGlyanaW60Z8SYH9hFMvwEafxZeMc8Wwd65aSYOOhjCUv2Rp7so32fK4cwdqdEhv7of4RzU8cKPHjhToHUE3vGsL1YKLWWxtHk9DydoHCnQK3L4coI/G77ojND1pfM9tPlClxKYJnRUNwqOZRHxrnvzh7oLPq8rtAn65SfADxm7AjhxNEmad8hzrEKUxa15wdUS9lsdShF3NZ0gPk2etqN7hCJFOa6XojWtP5RcdB8hUb2DaKcw6pjrKfXUMJuPfGX6Sl9YeJS9vcJraxC3b3ANo3wrGqP57+h+jdpq6lyYTNROXy9Mu8yqhroGp1AFRGnCNUjypkpZJDzpaie2oTTLhHKEraqFKAXkkx2xyDO8brHMCxJOrOS/bU1dVI/rIrHJ8KiET8hlicrlbWXp8xoiBfrDQKiPaIiaow8Ww/o4cyUUlCQOE3BNXnD3b+kMB/vCJidtZgo3Sby+YapcNtGMiBxNl3hTOJ1q3TxMSEXZE1IhF+RTUWFqE1OTnDT7TUR/4t8SKbO0Hzk0bnP7LWl7v2hiYKmnDtNFOEk5BYr/AJvnCn/Tlz6rcNn3j98D5reJ8o8nCrj2TJlIH8MWQqScMZyfDT5OCRcH3FfeCnt4cc8eVLMsNnZ+Vp/1t0qsbuTIIV8BUL8fHfXi3PjnrTkzUnlsJPyZzpS9qpeL6wqHLUPECBEU3dm0+5F7lFu1G9l2Uj1MhNXZpt7xt+RAAeO+sIoTpOKCk8nCnpGaSX2qwoBJ4p6NQhI0nHIKfZ6NLQnDPD5SJ2SAmopiJ8w5vujGRGeYmJiE2Ojd+Ma7KSqS+y5HCly+kxFY3eYtQHvrSMelhvEqU2yEEkABYEU4TjtOC4uc0ARWC3e2AT3wAOIKQ0DXk6wS+MSyo8hr3Kb4E5oJfGFDBCGwgn6oKUsHNvgL/bAI9BQGkGMaCQAGqn1wMEj17vgAPCqC0IUGDlPAAZ2WMhtybzXpElU0+lwi3uGRhL/xRsKwYicZPplYqavL5gn/AFRbau9QjUAH7RCjC9nZpHapj9lofjqc8SeJ8xWhr3dkIe6gwS1aHyiXzD/Z3F0xv2ahRKP/AAwksv5wk7SaJ7ZzlDaL0ah/OJR4l50k5PXVRum9oQ3fdFowqLCdv3I6xR8NOYStTYOyeCUvcIj+IBGDWyl+r2kmfyfCOdwopdLuLUa5dVRAR8Y3GS4jO1iuGn/rBiRb6yhP8YqGl2yqiin6SM9tK9dWu9AeA+O4YZ16dxyMkRT5QkaNYaZN5fNGWH86bDU+1/jGbnXUxOTickqjzESUTvkuG2btN/Z2w2zvUcouJ08Qfz3QZQuHFLsNbZOcJmlbi4R63LtF9YN14A6+AgGcXID4kI8OpSdGbTBKaPX+2AMMeKMSzIKJYOUI8fjHinibFBRGsCTfAG3wUg4cUgBcFgWwfGDKBAI+kij0NOw66CanzcRExlmuJ4eHFjKVNROGx04D04Sx7olGmFktTbqvGd85CFvKJm3l7e6IZo7Ub8nic/Z2er8jGsJoJqfn8/GKtM7IN1HB1Gah2983NugJDduY5cct0clfSZbo+h0PzkIQdPW+PpkPZ1vK5xaCWM5w8O0aOHSaazgqd/CIYabuIiNA7AGsW9zYaVy+cHl+G4dkxLrdQtQIcOI7s6RHSqzDdm4xFFMVXnFvFAAKIbh76xrTY+uN2jxT6Ml3v4/dHO9LweV8n8lpJ1E9Je1vaKS4kvmdNJum3wiHL8aZj78/CKValLDeYnrlD+QxrtsGXydo45+0JffmH3Rm9qmesMyKJ89La+sHGsdPT7D52NXKpcqxIdJDEYmP0f2YfoGjmPUiP0jxVp6XzHaBlPOg4MKbgxt1ApSveEWdMIi7Zs9cs+45O+dIoLF+zmNO8MoDePJYUg5P7MEUCI2yr1SYSdu4557t03eXL7okFR5SExT7XYauR5M8ZjpALhqN1O8saO4V+bjO9JCXyNJRPoLAXwEBCOrSyxqI8/XL+0ymAjAg2hNqtiRIELH0UT5p9o1FmnAajEiCUGuRZORGg0w4GmHEiKcJar3wANMYISUVh+LODebIgCLvd0HJiRLkYJw4KgmnFiuRaGsQ4xPm1IcuFW6cMbyiimHAMOTlIcpJQZBGFjF5OABEwYcInPB1TQnAAomELF/GEiBhw4TCAA8eIphqR6Gyh+UhoCaA/KJKeoYhi95TAID7wjU3iKal9TD2DmHZ7B3h7soyET8mT977v5RugNcRP6/4xdiJPFmIWjkqkjmh2e3hekRN6xB7ewawizd8pGn2xsspOJfht0771vVREvFXrJ4hmHdTflGRkDDU6fOHndGg0EPAQEKbwpHlainiz1dPXygi5S93Fqlj6M5l7v8Aci1S15HnVEetSqGoWfm2rqEUjaWrxOaSdJxh3zlombx3CMc6yp5zFI1/RrONY/otRS5i83v/AMY4neM7na4danYsoj83AR5wmomodNTnkNd8YEho6U8jxZRx7QSwpcgkBeCAgMWAAeUzjwF6oEArAUhS73x4oQWClCAk8fdEXNgxGav1RiTEvXDJ+XEbnT9eLLOV7UpavbCZp/8AWhN+9Q34x2B5Ocy1jRfJPlFzV1HKJrud0QWMOfbtl90cl6QUsO3Ezw/pE1P/AIYV+6Nk0Gy/zhZNXDT20nyhb24SVIUchCmWZuMY54SOiVPqwR3LLFU1GaSiahFSHLsmL0qUhyKkc+yNSeSu5q9oHrRIn7a+HXzTVAd3VEpaHSpbCzbc7hNVu7IQt664RAB95aUh9WJyvTuPBtht0U+3xZo31SYS9Q/ycomKW9TlKlyp0hEomHsCsRch0oOJgzbvHkrITWEwU+TqGHf9YB++LAW2kjUTw3F9Ih6G5RuKgFp3AI/CNaVaMJ3Zz1tLOcbImGZVHDNJwpzzpkMYt3miIVGDHaJqfNkhFrPZW8/V5o3V9m9QS+AgFIeFVTUhTnlK5pCGEUiOXkzNx83DFWzDdTlE4n4AQrEl5FTWs0on6NTb+qP4RATiTvGbiXzDnkSmDcxu4Df4xpF0IhbWJ/0Or+yUIp+6JR/AYipG8bGlOrhO5T9Nlk29tNH9o7HvHB25JnL3DcqydBFI9LxDAA5DQwFGg76U4x81nPk36YP1hvYtw7R+kb0UTN2lEBERDMKV7Q4R9S7VkxE3afrpqF+AxlNgh/0XbpqKdG7d7uuNqeonS8TKdLOW58+B0DaXMP8A/dvOz3OkmzOIfABiNmGizSBK/wDWFh5w3/tGage7Zj6eWUtU8sXODqbasvcemR9XqMX8YtekvSRZtOTpSdOzbi0uulxrrdQqYNxLmUcTIxDVEaCAjSmYcI64ax/qMZadR4R8e3dl54z/AFiTzBL6zcwD7qBEUcjdP9YTOQ/qmqA+4c4+iU/nmkSeJupWnLzkaKmDV9eYtXLghOrFIQAHqqJRMIcawC9g5haBvhzSx9jDku+jMxEm3QMzZHDh2ccov8xEfjXPnWcGanKJpwqUrfDjueZ6KNG8ncE/SzQ23VOrtYzEyYJGABAN4HKYBzAKCJR6goERE20U+TuoniONGcwaEOb+rzbDOUfsrGy7Bi1qlIh0MTik6acCm2TUjqSbaFtBal/zeztKyOfm/KMfx2im3d9Yqy+gew+HiM5hap2c9Slw2qRA35c6g5cfujWNeJm6TMHFjBSsf2kb+h5LijiXkcJzSYNFTmH9eKkkS4G4aGoNabwHLqiHmnk7zSX3/N9rJO9P0U9YJfr1UARCL6sZAqZjBmECVipGtBoNnmHiOJ5L0lT81MpTH8KgcQCnaEQE40cWgkdzETPcPtFU1dXDN9oomKHj7opTiJ0yrNxnjhQjNviuD81NNMoCc13ayDsABHuCDnmE4+kv7V7aTDj1cYudlbG28l8waWksvPbPkfNDHUbrN5gcVUjGTMmahToAXMpzFEBqNTb6ZxRZi8eN3jhnMP1husdFbaKIlOUxinARLkNBA2YZeAgMPPIhcgOnk4cJnTU5hy3bpU6ZfkIZaq49uFvPSno1PV74BGYRaLG+Ap9H+7Agkp9Gf4xaGsotA4b6wnZOdnS9YstWEDBwEKFzAcswqEILy2eN+UUs3NUvaNL1g+8oQmS4ZFeBJx9HAGSUh6tME26mG8+Tn9VQokH+KkCEwb/sv3g/nCFiR4pwAlUiaRb65837XDdD89mJhq+ueb1cIhb167lTrr4Rd7jaKsYYIY6n0h/q8PdEi6bh+fz8YbAmnBsJLEQBRSDEXU9uF7icLFI3hZBuAm4hUHeHyn/OCUbfSwbDZp/OfvQs39mqiHK7UU+cP+91gID8BjrDyNJGzl8vndsHDdI7tVYJa1WMUKpEugZQCjvC9eLXruhHKKZGan9YJHXvk3ppy/Rm3UbqXyKzZxtFptDcKFR7gKId49eUcusn28nVp1lOxvjssreOGiibh63O3UO4TKzdGbpmGlQFQhOeAjWgD2xEzZOaeeEnkrUsujrBtrWJTVwdxdEw8sUBMFShkI55b4jUpkprC31Uyl8K5j2iBgGEVZuom4bpqKXCItzuDG6ZRONCj4UNmH45/Os96MLBprIU3jzzw3k8vcOyGBS8+fOATSOQczkTADlvBvARoA5ANKQkMib+dJq4lbxJvM5m1QLri3K6ugYoFEqZCiAkARKJqiNBEQEcqQ417DbuE1FCbFxE3sioN09Kdhr3bTjDRtM3CijvEnDJ23I4wUyt06KIjeEMJQwiN4QKAZCAUHtjNmqTHjiWTBORy+Tt7SOG55YVJNR8VEBXWImAhdGo5ZgUajUBAM+uAtvKJW80f2lTeJnVd6iDrELvxG4gZPINw5GERDIa5cYUWefjid1Pf39cDbQcOw9o/X80uCmL2iS6FPEQiaPmjGvHJHLq5U/pL/57YSFGAWFTbhIVFI9w89ih04LdGEirwoVeALhTwQpYUOtBRWTgGJGLCd0YXEycJCCYwAJCCgwUVFIWEEwhMUoAAFSETqw5FPk4bnLAAXHgSrR4pIEycAHsVKPYqUEMSEBTgAteiJxL2+lCy7yYKXGjeZN1FlOBCAcBEwjuAA3jXKPok2Vl80TJMGbhJw3VLeTWTMByHAekUQyEB7O2Pl2goo311RPmERPtF7Qp38Y+gPketFLQaC5I4Ucfqjh2zNe30KqYwfA8Bx1OTUkmqdCJpxIpSrEiZZyNm3+ch4CLNOKRiyDTlmHC+qfs4l8NPqggpxfaQRhkYSEkSaicJRLVwI48NzDEqcqcNVsOACMcYmGevMujHKvlFLaxaBpL8T0JTrGLxKIjdCvgEdUzdwm3bnjjPTJNm7jSg7w9vV2qCKxuBTheGgdwGCvf3xnM0Rn7Y2p6QLHy/n67MCXu4hi1p21EPdFx0mu9YtY7cJ8zky+4BH8YzC08+8x24svaRNmd2STmVcGRKagnERKAAA0pWgCMW15M3FoLk4eM9UVd0WMjeA9yvCoZDTsiSkyQ0fypOcW8lSinMZYjra9lM5Q+Jyj3hG0Agmo8P+cuEYTYyaKSO3knUcPCJNHGsImUUMAEqCIqgAiIhnydRDqAYsM88oOybNRw3kesTU6RhTvJpmTSrXOhzBQwAPEKhGNRZG8ODUlE02/KQVN6opcTbxz8naDTJbiaJTDXG8nliSgXUSlrikEajWtRNllULoBGwMbQKM+T1ch9n1h38N3DrjA2LHMtYbszvFFNgkUiYOlHCh8RTpc2H01tA8mCerqXCELtXS7vGu+K+Z4mmpyikJsPESVNDBdbk4az+0Mrk7c7yYTBJukXnGN9wBQREewM4zSe6UHE4vs7Nsz4J6csYogc2XV0QDtpFwhl5Cc0Pbe6QpXK78vbuCKu7t7DKYNj60Y24tI8mjj5Qp0h2S7i1hlaTWG84O3celPyhuuo9fWMFl8peKJnmCbe+klzlPV/PVvjtp0Uluc6qSzLJ5ybyNmRwptquOaX1SbxEfHKOj9Ah/8A7lZ3iadzzhMlzGvbzXCAX3ZjHIi6ziYPCJ4d+4YEy9X/ADHiIx2Voplykn0V2aZuE7h9VcODFy3nOXMe8IUoYl3lJ7je0sxTZyOYTB4pc1duooYxuoAGsc5JTRmmph6wTY2ecHD+cbNpjmGr6O5wn/tCJG/+8UKUfgIxyuCyianpIFDJBTqYHVOgd8m4UmrPEIfFRSMXxMJfx+MVuzjRNO3Evl/zpXV5T2bgmHPsyimeT9OnEr0iMv8AZ3rdVqbqqYSmINAHfVMACvXGqsZM4l+nBXEuaodq4eFMXIbhgKWgdwif3xk4YyOqFa8JJ/QxnwecNJCTdTb1cpzeIhdr7xjSCNVLQaWJFK3G3L7KS/zgoX/rKmymAfZEB+0MZrLPlGkjEU55yhe/eEf5/mkbBY1um3t5a14p6U+oJl+oVAol94xocBqBV48JoYkUh2QcPlIyJSHBlcNPDhmopHlFsSEjngKBKblIeJniPA0OUlIAHWLETOFcSJHEiFmR+UiZ+JrTRBvfR4n53RktqiaxaBX2KJ+4I1V8rz4yp5iOJo4cKdNQYwbxOqEchiLOFUmyacOykgDEhZmmOI1aMMRx9f8AHLLti82hW1ezarf6UqDX4l3eFQ98V2Tt8SYJe2YPdXOJe1KmJ5sZ+u8UW+wmUxfvUD39kaU/ZzVhoUeTgtzs+EFFTEgxY6zisj1fm4CPCEeh3JDiaEjDAgWB/tIQ0FKMODQiUYOJoBhgTTgTb4SAeEeNAAIjHiGhKDgaADwGj0J3ggwmiwFSngkEvJwYpogkcAbE5OKnb2WeeLNvWaad893ET9oSiA0+/Pti0lNykJukE1E/rw7GsJ4TUjM7ATHzpZM7PbOq0McpvZzqX4ZRbZA4xJXhqfNKe7s7ozyQm/RO3j2R4nyd7fu9Wd4S068xMHh2RcLLvMOYPZep23evL7oo6dallmve5PN2bfWPOHTblUb3vVA1DB4ViHt29TZ2bd6wmQ5D0Ld9YREA+4fhFgd4cvl51FOZkY3XkEZ3byapzxOSS9v/AF1QFNnpBzQ9wjEGdHm5QZ1YCcM5eSeN5ffZHRxtkwCJA3js+7jDnRjIvPk05RT5O3oooX1wqFA7MxqNO6Nvcy9NSVnZp3CEOnh/C7403+EY7Y1dSx9sHcrcJ7F47c3C9mAlMAdQw7HbTquaagW63FjnGIS1Fl09XeolBRRNMtL4B0i06QbhDcIUiYsNblvaRudNwpcdt/SJ7rwcDB1h90WRE2ImT6oXdrm5cIz62dkHkrmH6WWX5JVLlFm5S0vdZgAOviG6H4mMZxrLpVefs0gVP448I8IrNkbWM7QMyKJqcqT0yfEg8cosgDiQXOOpTdJ2kHKePG/GAEOMDd74ZAQxoAowYQjwGhXGDf7fjB0w5SEwHEgEVk03GH7MM66DyZLtS8nhwBUoBqflD/nhCpB5SA9KA4TQiLfp4anvibQNEbNw5TE74dzPUrOGxHgaL3ZI+uSfD6bdQS+Bsw+FYohvpE4t2jlX5Y7b+umCniUwB9yn3RmoHjuWJKWpbf0GdT1FE1Pjd+40Z86QTcJnbqcw9Sm7o1a0rfEs+99lO9+6ID+EZYoXnp/Zh2xJ6ntGbKhq7g6fqGuw5RNDq1rRRN4RwnzFfvDfEa1Wjgmj3dNUzjcmW+6HCzdNwmdNTmHTEvvA38who2UiQJ0U/aD7w/nGd8TrT3KlosVU83uGanPSWAv8P8wi0vgw4qOj1XDmk7T/AOsXi+JjBFomKkNjnyRKqvKRVLeo4knV/YmBT3RYjKcpELbA6acnd4n0J/fQI2ods1/Jx6qN6bRlDccOJBFxEaYeUhcho+jiz5SW5LJr4kLkUiJKrhwqm5i0xWJUgQoX8Ijk3kLldpxVwsPBLCghSGZXice1tPqguIdXghNZdNOGhnUHRUTU9JFXF5CNxRwpD9FsmnCpQTTgDKww4DnHDhqsrBVnMNRWgyGKXuyDpcpDe/2/GHbZOJAVIWFL/bAXBg4boACGGGgjykOTjDUC8pDUtwJC9yZ/qj90dDsjpqJkT9kPujndMMRPD9co/cP8o2htM+TIHdGhlUROOUuUxPU2im9Ua7+ym+sY5bSzs0UthiN2d9vM6uEzIloRI5CFBQp/VqJRMHWJh741UHuIn+eqn4xFujqKX+ntfhTdx4RFWMZrcdBuEjHEVMOLDKXfMhhaizryzc4O3cJ3COC641MbcqgcRMBij1BzRDeA+EN2TrDjw6sdz6LTy3TNHlzvkyRdLPzNRuoRRNS4YlDFN6o9cZZLH/Mi5yh3yhY4KiPVozsdCtZinPJW3mHzt0E3H16b/H41gQDk4p9gprhqEZ88jguGoX1fVHvrFzWTw1IUPo4NVTwlkAG+BvBAVGAi0cYa8EKCNE4Rg14IZSDgNYGADdAwDAHdDJ56M354Q8vdkNXheTPABzVpRLh24V9Q7dMxu8BUL8QAI3fyU0dYs/PW/PuvEjc3m3k9/iJfjGMaZU8O1DJx9K3UL9a4oUfhiRs3kZrpqKWol/7Nst7hMUfvLGVTyOyj4G7EkianpE7/ANaIS0qEvTUKnNE8VIifNMWt4OoQ4hGgij1xR9ITfkyKYfzf4jEGeRDs7IJuGaUwkcweskjlvJlRUMQN4hmUBAMqcYItLrcN/RzgjshP9oTAR99Ai26PBTcWPZewVRP3KGD7onFkE4dhXM6b2otJK+TeWbI42uciph/A1QhyhpNZp/riczl573OwxEPeQR+6Les1bqfNkiOcShup/VyH+sUB+A1CBIH/AAGl2kxmp+r2kbn9lQ1BEe4wANe/OJ1tbtRT0iaSvtJmp9wCFYpDyyMvcekZkP8AndEStYZun/q9w4ZH/ZqCH40+EXchwy5NfStxL1P1hNVH90Q+A1+EFm0/k7yVuE03hNtMdnOuXZTeMY2eW24l/wCp2g1gnquEyiHvCgwiraK2jP8A1hI0nBCdJFYxPgJR++C4umbLORxGf10yfEKj98ZxZ9h5vZ6v6hh/lBVNMjNRmROaWbmbQ5EwTMY1BJUApULoCNPCIxtbKRqfq8wSJfNslMYQE3gYAibjRNPCfnv4Q0ZMfOiirNuoQlyhlLxe7s690KEWTeejUvk9kwD8AziRlVmrSbbiVpt2+sJ3cZ0U1woVqBsMAqbLOlQAesItUpTE5x9ijWy7dPlFL+x6tKeGf30iSTlrdNPk0yE+78cxhpJNB0n1zzxbjSBaO0D3I2Hrx2bYogOZSoomABAB3CYah2xpjBrI5WmRNmzbkwi7Juecv2jVH4x2x0a9nG9TiZlaiw04tJZeZs5e3VIc7cTJ3TFJinJQwEKI5VMIAHCoVCsYpbiUaN7P2Pl88l9uJElOzopmmUnfSlZuo3UEtVEyqmKYh7g1AREQAaVAeEOfLu04Wkse3llj7NvFWiT1S88cJqGA5xKQpyp1DMQED1pWmQ5DHB0ztMpOOUmkwVdnvXryygqDnWtL1ab+FKZUjop0ImM6mR0zIrU2bnE41OXzxlM3F29q7VZG4X7RBEa14VAacItajq0CaZ9XU82In5xmLPDEv1lDVGnbUO7iPFAvW+ITk+ZtFNxqG4ahmA9oDWJBa0KjhPV3jxVUh/WUMOXvi1QJc0dPTY1j1HGJOJ5rD3mlRKbWFzU382o9o1iPkb6VvHh1JffI3IUTGMsYKk4AFAEQKNdwCARzbKwTUmjROTqHI9VWAqJS1Ab9OHZSgjluEeqN0A7eVyvze4TaTA5yhrCzhqTllAoImMUAABzyAd+VY6qGhnX4NacMy1Mk1Hjw7dmpi9LrveO6tK+6JVCQTBxfTw+lzdweImoHujP5Da/9G5o3nErlbFu7Srh4aZgJmAgICQDABgEB8Mt0aCXTxOJhLzt1JXKUnZ9nWFERVIXLfcMIZdl6NZfFVojwY2mWgtScJnmCcjO0cH5TWJasRNWocRujQ2fClR7Y5s0oaMLUWDca5PFG6rdwtdKsmsJxVE9414alCo1A4CIZAIU31AOndHUgcW0tAs4thpwkVnSq7SZXEvXboUD1cMt0B7BOAj8YxbT3YW2je3E7s/L5o4thJ5Y+HU5lK0yi0cEEoGAyaZBMagCocoiNRvAbMajGSoVYPFoycX9GHiFYVaFTUUw/X2bvfCj+WPJeoRvNJe9l6q3oyvG6jc5wDeIFUAomDhUMq8YK1aKYn5/xgZm4uJ9MdE7NnaTRXY+0CcrV88HlKDOZFwTYesNyFRMdM1AASnwxPdDIBNvzi6IWUnCnJpy9xc/s6B90VLQdPvLE0T6G7JJs/Jws5bKy7eStvNuC6Ok/1cxAEmNdA4goIDUwAmI1u9YiF6kX+UM0cSeYkk+mTQBbKwLrDEyiyzEXKIHKIAIFIYqbg2+tQS3Bvjna/cUHk8PY8l+i+aTBQibiR4pPaTKIe7Ia+EaNZTycpM/UIpObIS4CZXjKsUa0691Rp25jGgWb8ofQRPJOScSfSHIm7UxSG+UKA2UobMNhS6ao9VKxKyzTpofnLg7eWaSJE4VSKJjFK6ABKAcRAYWZs6M1ymelegrRNK7mHo/kSpy/OKS9ER/uxZCWTsu0T1dnZuVJEu3bqbNIod1ADcPEOqMutf5YGgex7g7N5bBJ66JzkWZL5/iIB3VEO+MG0teXd+kEvPK9Gij2RJKmw1HyzUijg4cQJePcTGvHby6oXcThjyWHSL5BWje2M4mc0k9nrFaxMHyrpZNZvQSmONTl2SmHnCYadWVOEZbNv8nfJk5p8j0WSxq3SNyxWZgEFwNuKUbwXQKGQCI3qCOXGMda6XrUSuYOHH6YTV6dwYbyboqGyIjUTFEgFGojvERrWLTZzyr9KDdw0TsXNFZriuAamULMDg3aiOyUyoXjZAJgG7Sg3aVzqDTlEk1Fv5EfkxqNyaxorcMXGZVEzTRyByHKIlMAhfGmZa07YQW8g3yY3Ho7HzNL+znTgLvdtRrtmHzxxJ26k0mnnB6ct506NXllTDeMbuERy7O6JwFYrNgc7Of8n75N6no5PPUvqzhX8a18d8Rzn/J2aA3H6u8tQ3+rMAH7wjpvHg2Mn1QsmByc6/ybOh9T9XtZatL/ALxA+X2iQC2h6T6D5Gjo7s/NHcybt1AmBXDq6CpjrK3hAQKABQAKABQN2+o5x1eLiMO0yLYlqHHKfNtES+yF0phD4mjk1jahY7NB3TM1uqN3h+ns/mvaFISVNiPHaeHfuIpIl6zEETiJR6uHwiSO3w1Dqezzf3hqPgAREiX5Y49hYl726FKIV927tGPGPfgsmKKK/NqdNYDXt2YAAV9xafyrDKREcN2/9KWXbylw4fBiJtzFHWgChgWG6NRHMKgYRGobxiQA6nJJppk+cNd9agAIlz6xEAyzABERyCG8ib6uzbt/M6sqORYFDNVnRV7lKDeAxRMAAI5AAAG8MghX2Zp7JdZDEue2bD+tU38su+Jh7Z+aWss3PbPydvivXbMUW6ZqgBhEBMOYANAC7QRpxCGJG2IolyexiAb6u8fdUK9oxYZA8mnyhSRuMJ6komVreyDEAxRABHgU9RKI8AMMTQ80YahuNN2MCmfk/aWJffxLFuz/ANnth76Bn2RU39ibUS/k5hZ960OXnYiIgPh1jH04WaJ4h8PmYg3b3VXL4Q3cNE3HJuG5Dk5piqFAQ8QEKD4x9C4bnhLUOPJ8tF5a4bqfKG50v7Qok++EDIfR/wB4P50+NY+nLuwVk5p+sWblKp/W1UAP+8UAEPfFdmHk66M5pfxLFt75/nLufvNWJwLWpPnEogpCYJqR3tOfI90fuE8Ru3esiesUxTk9wUp3AMUuZeRfJ1OTl9rFSerjJ3Lvuv0icWP8hHHRywifEjqCZ+RXaxPlJfaRkr7N37xEQ+6KlNPJO0qS/wBHL273+zWAPvr98KxpGtCRg4mUgxV1I0GbaD9JEr/XLLvSe1dy+NPhFYfWNtBL1D6xI3twnS1U4h7wCnxhNF5ohcVSAMrCizTD5PmH9U2Ql7wGkJlR/JfvibDvEMQ6cGFROEFCQQSQguORw4SMVOEwKpCahlIq432jRQ+GzmCnrlAvvMEdzeQpaRNPQ+9lbhT9UnS/dQ6SRvvrHCq6aikvcYaZz3FCFNvrzq1oFe4N8df+RkDiR6O3vnRm4b67MhcNyrJimJiAkQojQ1B3lHMQCJczjqLJnXqc0TU+chymqn9JfiitpuzU+ciTbTdP5tSLU0ZOJbyngwLJxXE5p+0hcHQqQ7iaJwyqcImw4jwXhQHHVBcmwsubDTiNVPCq7xPD9JEUvNE00zfwwXKSKzb6fJyuVu3GGc5GiIrG9qgVp8I+ZM10tPHFqJw8miaqutzBVS9vHnGAKZ7qAAdkd+abbUuJXY+avNTO4VVTBqmUud0VBugI9gVqMfNSZLJqKH1i5sKHu7Pbv8aV8YmKyNH4FrmWlhNu4RUZytZwS6F4rgoEuj7O/wB9YnJX5QEjTTInMJG9+qmUDh3c4PujM2yLN5yaicXuxWjGz9pFPlGt38QCmKmagdg7t3jDk1EiMHPgVXnc40yWkaSez8rOyl7c2MUql0FDnABvGNmO4AoABWnZSoa/ZfRjJ5GmRw4uPXF69eMXYKPZ6wh1jFNtBKpPoztxYSVyNnhJKqONYUMYL6oKBcoYd9AMYohu3eEbR+fz2Rx157bHdp1jsxEhcP8AP3cA8IZupszl/wCsOCE3c7r4UAKiO7gFe+Fn7pNNuf6sYRbm0ybe1jR48cHOjL09YwSmyMfauhTdndD3xjTpSmVUlGKLme3tpLQODt7L2bOskQwlM8dFoQtK7qVr7/AIzy39tp5ZvFl7y1h3EyVKF5FmUAI345jmIjw3RXLWaZLSTyX+a5f/AEU3u3VNXWHEOA13GCgkDrAufbGanMp/6ulXiPWI8RHMY9GFC3o5J1ciae2hmk8cEUmkwcOPVxFK3Q7OrvDONPs21TbsyYfqh93GMcYE+UET9oI2qTU83kw/VgrW2SJp90jO5vLXk8toeXs0+VVUul6igAZm7gCo1iSnbxunhWXkewyZbKi3FwqG8R9kB3ZjWFpu5TsezfOOfOJwYS/2TetB7q9UUxsLh445NS57XZGsPEm/cTJipydurMPUKJrvdnHYbAfN9j5EzxP1eUoGU7zAIj78hjjlFFOYKElaimKU5sHZ6VTXfvGOz58nqahJfzNXboImL9VIgDGNW9zRcmN6fHur2TI36arpIt31qVMP3Rz01QxFMRSNp09L6x5vZ9AhlFPEC3fHnRj51cPk/Ui4cDsSbOYqSe44ZqGSVIYDJqF3kOGYCHcOcdTWLtfJ7eSclrE7nnNoxVbvC5AdI4gUVC/VEQAQ+sMckviYmFyfVe8d8bZoFQ1OwdtZwpz1TIM0zbs7lRH4gEOdrBJkxo5P500iOFFPmkSbXbkH31GNAXcPLN6VHs8xL7J6zaJuk/2RaplUAOsphGo9XdFG0JJ4loJq8U6axNrsApjZe8I1m2zNum3b2gZp31WVSrJ/Stjc8vbQdoA6wjlJL0yWTUTxE1L5P5hkPcMOTLRSLITzkzyfEvkRLiNVL3pUBpTxCtBDhFrTXgAc34AykJArAwSHYVKMLEPDS8nBwN1QrhYdGUiGmCsPlDxEOzRJtT+iBmq2Gmf1Iz9cU1FDqJ9M0Wu2zzU5G9ceomMU2Un1iXt3Hrpgb3gAxjNezrpsdJk5OCXQhwBYAQpGZqx3IDf0gRTD2EqmMX1qFH8aQM3NrE0bp/7Ox/jOcaj7igPdB5Knyjtx0CIh8VChl74QE2sTh6on0MNEv2SF/nG8FY4Ku7YaPXu6ExGkABo6zlaFY9CQng5jQE2FAOnCY8pAAbqg8AzxCQYRggipAwAFNvgIMO6APugAC52Qcv4R6PQCYQR4jA3hjxYSOMWK4f52DAWAv9sDeGINLhhL85BjjCV/shQg4kUmSZhpYkeGm0tQ39KyUAql3LYEdk3XkJqdwiMBZmZaxaBu85+ulApi77o0z+6oxoUwlKc8bqy9RO+RUuGbxjK7FnTkdqHdn5p+sMTHK1N61aXu+oDlEy8jtT61O3s1SZim4T1foKpimb2cqAP8Xw7Iy6ysvcPLYJJuOZLCqXb2d2g3cuwRN4CHZGjCdRRMn1dnu4RASVu3Z2we9A7hMihfaCt41PGkVY54yx7S4AGGmSMo0tSZRnNGlqG+xjcisbgU4BsiPgFI1g4RV7eS1OaWfcJqdDlC9RacfCGXQqYTTHNi5r54k7dxiEvkLhm2q7YfndFgEU8P8/nwHLryjG9GM983zQ8jcbBzmG6XtjY7+J83z4B6qnjPJcMzu1NinkvcHtJYvknBKKLMyl2FesxOoaby5gPCJOyVu284TI3eJ6u7IXlEVMhqG8QAaCAd+Ye6LeoSKtaexEvnnyxupqkwJzVk93cJd1O0KCEQXGtCqunU/wCS0ENiej29nvygYzZraucWPcFl9sEznSvXU3RS1A3bUOcIhmIbw6qxe5fN2c0b4jNwRUnrFz+7d3DnFmNWj0/HckCmhMfSQBOEKGiUYXAIMNXfJuElPXNdhYD4f5/Hd8YRmZFNX1zDPhEMG1wzyijo007SJdspykPBDjENL3OImTlIlkVMSA9eDRINhhtNyYicGIsmn85BHJtcT1dumc5zmulKXMTdwBnDsTVtGJCl/GLLYR1h2kbp/wC0JqJ+8gn+9OFWWj94mnrE8eElhDlvFRugdUwdoVoHjWFWErlcrnkvcS947VuOEymxro3rw3RELoBSgCbKFFHh1O00By21xuqz/wBoTOn+8Ah+MYuY/wDdD4hG3JDyhPrB7wGMXmCOrvHDf6JZRP8AdMJfwi6iMokLPpf5wl500+fzk/ZEP5xQWp8NTV1Njfzu+NQE0Ue1Ur1N4d43T2Fed9fj3d0cVSO1z1NHWx7AEFsOJFBXmfW/EIgEV4WfTDU5e4cczCTExe+mXxpHLbI9aDIjRuGIpNXHrrBtetzjB/OLO/HnxAaPG+ryPWP9oWE3gUAKH4xPvElMPEhPmxVR7kEQ3KRB25U/odZP2eb4hE+KXKRW7ZE+RuFPUTjooLKaOPUS7DLTHjwKwuCUK6piR9FFHy4iVaBv9kHMxUgooKJxYByLwoC0NykhchYAFAVg2sD1wXDGAuQCsKawEGTdYakJFThYrX9nCRI8TeQYy8IIlhNdf5tOHIAFFIEsAQsLkTxOTikAdujEgmWCooYcOClirAe6HhBL/ZBjboShAGEKwmRPlIVgEfSQJbgLJFw1MSNIl6nJpfVD+6EZyaLc0M8ZppYl+4dMDF7hCofCNLmc+4tyaykOEleU/h7c4jpUk4eJ+oT1ollZco3TIomoSBrISRZrRWFZ6RLBtGaahEpnLyiVisagAVT1DDwKYMs9w0HcEczLIPGbg7dw3O3VRMKayKhaHSOUaCUQ3gIcahvjq3Ru91hu9Zqc8hiLF+ID8QCK7po0V/pI3VtZZ9v/AEq3TEzhun/W0yhkIBuxADKvEKBvCseJXeNRo9qhvBSMIlb7DUi6ymY8yM1KdRu4+p+f8PAYs0pe8oSOWpBSPRozNds3OVGbhJRNS4chr143RHsjbUXnnBm3mGxyqIGNd645tlDpTYU9TajctHsx84WfOzUU5Vubm9g7v8I4vCVzprLOmT1QgYL/AMEGxBjdyPLBLByhBANAgaKRPiHgwDWCXgjxTQIoMcIQcByZ4XA0ILDAhowTTajhvJY4w+YoqXm9YFN8bkaF5G73V7cTVn/tcnFT6wprJe/n/CKbpzS/o9kp6jwPcKZw++kSnkoPNT0sMk1OY7l7xv8AW5LEAPemEZVVudNLxO1lDxUNICCikvxPUKJYtlPnIyPT5pms3ovZy+Xzxu4VVmpVVESplChQTulMIjXeAnLl1ZwoqU3sYN47lj0YK4ll8NP5p4qn8Sn/APzkXIS4iZIyzyZ7ZSvSBo7PPJemq3/pJVNwmtSpFLhBCmY3gELue6tY10Aw/SQnePJrGOXAyBtCKrbD5SJMx04ZOzcnE5F4EOqeGxzQi+Xw1D+MMDPIsgcLHhoq6w4BZXk4hnj2Adh24mEvxCa4o0SIqoRHGWMAEKKhgKURMNKBUQzrEm70cSdRwdSaXD/sW+W/rOIV7aAHEM4xrS29UcWHmur9ApFDdxTBXrypHO8n0rW0s/cTk9qJm3SJ6NMrgTpk7AIaoAHYAAHZHZpKOSuzg1M5xZ39KpbJ7Pt9Xk8rbtydIxS1UN9sajXxiW15Rx6Tb9b89scRyjyodJjO5rE4bvSeq4alG94lEIuMr8ruabHnizbc/rGaqCQadxhEPjHfGEYnG8pHVuIp6RPY+rCWsKfSH9naHf8Ans3iEYbK/KosW85N4nMJffNzTN74fwAP3RZpdpnsHNLmp2ol5j3g5NY2AO+vSu1h2Jscs+VLpasfpMtArZtNN2y8xPjlNMFE74qqplMioXDKNQKF0udRERARCm4MUa2Ikc0/U9Jlj0lbuyjNnxpePvUCnuGNH0v6PFJfaSZzhPCetHrxV0VZvUQLimE4gI7hzMO6MxVkzNRPDwyfVvf84tdpdiSnOhHSpJ09c/Qd7M2l29rUlUTmKRu7BEx+3Mu6Ka+bvJWpq84lb2Xn9V81O3P3UOADEs1kHmtxrEnePZYqf55i4Ogce8yYly6qxYE7X6RE00mf6aTN23SKBSpvLjsMhyvCsQwm41zCHkwVLLYk9E0gb4Z7YOE+Zfbs71N9Lp1C9fEoCHGvaEWyYO/m4jGs8eTBulq7hIhEkwTM3TRImRKgAGRSgAAFc8gAM+EIqa5iex7P890expfkKdOGB7FLRNRvEXKHKRKMSwk0lWsJkxFLkSCbFOXp4jhwTCJ0uZ98ddP5Gl7KloqkVexLIBydYRdOlE+UxNu963XviF/S2Tpqav50b7BrvpA/P4j1Qu3UUnCmrytNZ2c/NKiUVBNwrQoCNK5d8bfn0ZnO6bhyOgtG89GpcVIforbYdVRKNQHq3Q2WkFi5wpiTCy7chz+kWbl1cTU3hUuXwi0yfQ5bx5ccOJe3l5DmC7ri1Bp1imWoj3DQaxYphIv0HTOnK7Dvp29IX/Wj5HFbEOPBJuQRvU6zhl1Ry1dTppPCyuZPuL1ZPyldOkrk8vkdm9IEzLLJaim1bppy1soBUCFoUt8UxEKAGYiI5BvDeHrb6ZbYW4TSb240gYyRDB8lxExvHCtBupgA17Kxh88tXaSacnaCaO1VTlu4axsIlAzulTAClDwKA9sO7ISPzg4O8UT5FL2cq8PdHFqtJCEOomjv+OjlUskr/Zap1aGXyNPWG9k5nPVjlE15QwgkUfaAgCcK9Q791QjO7R6WrYTBPU9YJLGhP6mzR1ZMvUAgFBEaZDUY04iSmJyah9jpXoJM3Mv1c+uJt3Fz6ZMD8OsQjw1NH0tT4/qRybM2s0vYPSImdvaBvhOCXNaM3UFNQoANAVLQamKIiAGCg0Gg0ABrEBb3QhbCx6as8svMHc4lRNoxm97W24bwvplqCgcMQlcqDd3jGcza0ibK2j2eWbuNEiPDmalTpsBQCiAVrkIgYBDcICIcY3nRdpub6ukm8U1chE+UKWuxTecgjvIP0YjUvCoAAR1xtI+Sm6Nacot2a2uc7PbUTyYJkbqTBwql6plBEK9QjmI9w8eHCJ3R5MJwztA3cStQ6Tg5rpjF3HTGuwfdUKCNK7hHLONX0jyfRHbScN5hZ+TzNq4VMLiZTJiim2bHQL6U4kcCUDHpShgAoCO+sWLRxaHyf7HqO05Hraqp0yGKpNpSdVUl0BAwEWyTAREaiUM8sqwOnI8ec4Qk0nc6s0e6QXEnk7eX2oUSv4JFG7i9cA1Q5im/MOAgA1DhWCWv0h2weN1U7PziTslSG5FFq4A7lWgAI5KAAFyyqIgAV64zI1urF+jUtpIkiKonUTKV8ogqYCZGOUFRqYA9UoVyGgDEkgrrCZE0771uqUMNwmUi4Z0EBAhQqIDXITD3xk04kxqRl2polZba7TJL1Enjy2GsEImGsN05ekoF8Q2gxMQa3RruLnTcG6J5TTHpAZp/q7R2qrUzdF4zO2xab6HugFM94VpGP230qaP7DqavaS0GtzMnKIs2bVRR2SuZQMJAFJIADIBGm7fGM2u8qy3kw5Ozd+zTfDEqhirCq7PUCgIGUHIgVARAS++EaHVU18rhSx+op2ssGr/SC2CVSWvE3BCjxE4FObDIHExhAKV40CPWntPL7WTBK1ErUI4ZTBRJZuZMwKAYhELpRvhkYBuV6s+O+OLZNow00aVHBJhK7Lzh2k9qZR0oiCDfIBEpzia6JxrxApxEaU6w6ssxZ5xY+ydnLLvPSyxukxMbPaOmgJVDDXOomARGvE0ceufaju+Pj3koBU8RXp7QbPq0ABp2/wAh7YhzJqJuHvTvuCbXrUTKFQ7A7IlC/rjhNNTpEvF9W8mUKd4gAiER1zEeTNP11klr3AwikXd3CXMO2PIex79PbcKUyimEmmnfxSq+4AABDiA1qOQhnSlRrSGdkMTzfJ1FLPu5IrdcFNL3iwKqNzhfoUT1EBTGgGLQa0oFApQHTxsm4TI3cKHJrCa6PJ5Ca+S6IlMFBKIAOQgYMxrwiNsedRvL5amnK57KsJZUpms6cHcvCEuCFRUETiZMREtKjkHVEfpY3JZFzZE5Rv8Au87mhQRp204dYRMSJzL5fiuJwphMtYSUdKGyuIGMTEPUcgulERGuQXR6hiBbuU8NJxhnv3gN9XbAKbuO/uhrpTU1fRfbtwmp/wBAuFCl9W4UwGHroIXBoGYjEUX3oyq+DOvk15o3TJrCmsH5vABoGQb6Vy7YX84vMPETZ7d7mmKX3/4Rl2gjTFZfSxYuVTCX2slswnBGLfzszbukjqtXFwL5DpgNSiA1yEMo04Sp/dtcMwrv3bs98fRng4XbC+dZpiHxE7iXR5QPfThBNbUw8RRT+LKFilbp8opcV+tuKPXlFctFadnL0zp4hCXPa/DfEldMWdzhRPlE1P4ub8ILJ5t50xU+edLavdg5BGNW40w2fs2zVmE4mhGiV67eMUQvd1AzHsDPsi3WOtQmnYNxayRt1bQOFWqswTasTFxHYlIJiIJ3hKF410AADCACY1KjWHBmdSCiaSZRun+sKEJ0S3jFDPqz3j3R46Uc2zrShon0yTBJm3eHl84ZJ6r5vnCYN3aJ7w5AQwBmADUaUEADOg5RqWjyzlvLN63L55ahpM5ZdT1MqhlF1Es6iICYCiUBCmyImz4hx1djm3TL+XET9Gocn1TUhs7lUveJ/LJe3V/tESn+8IILbWP1hw4V/wC8uB7i0r4wQ0rl/wDs9z2irHIPvKID7hCEVkyDmGjGw84v65ZuXnP7KdPfmP4RUpr5Mmh+cfrFmzNzn6Tda58DAIfCNKBo4T/U5gr/AGbii6f8VDh+/Aa3MG6nyhni+01NXLtIaggHcaFZFKUjCpr5F+jdx/q+aTNufo4m3n9kSh7wimTbyHVP+h7YX/ZWRAPwr8Y6n88y/Ew1HGEf1XBRSH3Gp8IcprN3Ho1CH+rnCwRaqSicQTXyM9JDNP5G4lj36qlwfib8Io848mvS5K7+JZN2rvumRqoHfkUQAOO8A7Qj6MmS/O6ClS/N78N4e6BwX6S1qJnz70MWGtRZeeTNxaCTuJffbimnjFuXhvF491aAHCsbe0cuPpD7HfHSKzJNx+sJkW9kyYD99YinNjbLuP1iz8vPf6WrlAfeFBjGVBt3QLUY8mOM5q4T+cufaicbzv8AN6Luto1se4/6PcN/abujk+Brwe4Ij1tFsn/qc4maXsrYSv3ELGfQmX1oSGkumeJc+UfW2onkZjh/+qIFXRtME+Ub2gSP7KjcQ+ICIeNI8SztqGfJt9UcfVdCQTeBiFD4xSpziZvEticwhJd+pFZE1pGf65Z+YEudJEpXAf8AwRMPwjwT5mmn8sUVbm/6wiokPuMUBgeQQxJV29xOTxP4ojTtVHHzh4InM5e45Ru8bq/VUL/OPPpi3btz4am3+eEQ7l3KhpJsypaSyczs+nMDt1Xbc6ZXCZanSPQbpg7hoPhHzOtBJHErmjiXuOe3UFO9doBwLs3g7BpUa8RCPp+u7xOUccy6Jr3ZTMa9kckziSyt48cJpt0nbfEUKUxkwG+SuQ17cxr3dcJVcTWNPKJzlLGLjEw9vb5uz+d8b1oukajPV1FE9s6gGNeLwAMu2HEusnJ5X+ps0kva3j8a07otNn2ybdwl7BgNGNWrn4lQpuLKh5Q8mU1eT20b378nWBNa7XZA6gGLSnG8UA+0HWEaI3mjdSVpTDEvkVTIsU16gUEKgNeIZ90VvTDaWz7Ozcwlc0cJX3bUSpolLfGtNnLgNQCg8Mh4RzvM7eWwmknZSPzodoyZIpolKiW4c4EKBS3zZ1GgZ064cKcpqzLc1Bmm6UNMjOTp+a5Hcduz15S9yZQ3VrxpwplGGTCcOJg4O8mDg6qp/nDGD3AAbg7N0IvUnjxQijxxjHIXpdu+E1Gaakd1GCgcVSeTCidupyaam39aFJbL9YmCTdRuqrfUIUyaZRrQRpkAAO+uY8AzgqUtUxCYd/7MatYGfpy9uSXzBuiS5zVilCv2v5xUp4oySK/bjRRMLDvG80ZqHdypxTBWu1FJTimcd1eoRyHdmMScmtF5vk55g8b8zZTKbeqem4OwBpUeEaeta2z6kndy+aOElWiqYlMmoavDfTeMY9PVG7i5q6dxuTZTKbogH4jxjKPebqOO5T5kV5OJgtMJgpyqprxjdnAA7t0evps08NP7RuJolSoJqfOXIKpKcRP0hI1M7HrAo+dLcSKV/wC0TJBPwxAMPhs+FY7EtI6xJ5M/+1Kl/dG747g+Ec7aC7K6xpMs+ph38JxiG9m6UwgPvpWNrXc6w4duMTnqKLF+2Imjnqs1gr7GJ6YHqac8I4UvnwmuynwMJzmrXIaZFDPqpFAbOk5ophpy9K+c10pSp1Ew9QcRHwzi9W4aqTi1isvwzqnVw0U006iJhGtAAA3jUQ/NRjRtHWipno3T/SC0iaTu0eert96TEB403GVpTMagURy3CIzUrQpQ/cqnTlOQys/oxkdn5H50tozSVmDtMMGW3gDVyeuoIZ3h6qBTqi1ypKx7ey7iRt9YbpOzAspdpzy9QZdQBTfuitWytCoo45RTbVNte12wgxcqOGZ1E9siW0aPPVWpVdzslSpxRLaKncnkbycN8RVUmvCUqhihuIQgU8fxGNWbWilbhP0hLh/WT++MIsaVwm3VcYZ/lDhVTm87au/cUIuzRVxh+jPEVKtWL2EoU2icOwUldoG7yz8wSVaJLXiomNQUiH55ArzijURAOA06o0FOYN1PRqE/e93wp41jMWyU0U9G3VP9UojE20s9aRRQmryd6t9Vuf8AlC/JqfQnTpL2X4jhPD9JC+MPVFZbWD0kOFPk9n3pCesooRL33jB90S6GjjSQpyamE3P7ToD/AHVjaFSrL9JDVP00PzDChIlpboctphkUcThoT6qZjxb5Xoi5nnCYOD+yUoEA33jG6zl6M5uC9merBEK+DkzqepHQ7PRbZdRQmIz/AN4sYfuoEO57ZCRyeRuFPN7RJJJMb11MNoBCg5iHUNY16bM4VY5bHFmkBTEkbtNNTnpiUvG8PVENIEFE5O0xE7h8Ml4vq5Q6nFoGbx4dPoEMJS7oWaTdvsJqXIwlUhax3RTiFBOPCnEsJJfhkUUUuX+be/D8IZvmiafKJqXyZ82M7GrmEb8nL1VPpXRE0/slER9wiA9lA6obSUuJiuE+eq4UW/eH+UHfqavJ2WJ0jOFi+AiUPfdGnZSAkpcOXpevhkveIBGuWKOOXdNiRzQKYRTWOkKXuP1xNVL3CEWOXzZm85Ru4v8A1TR04s4yQMEHMMJiriR4wQ8SrAlGFL3ZCdyPQBYWgbvbCZOEGA8AWBgBNHhGkFv9sBIcv4QRQ0GDdBDFgAG/2wBd0Eu9sHEcOALHqYcHA6acNwVxIGAVxQTJws3LiKYacIIoKKejTvxKtkE2f14BiuEm3T9s8ZLpUkuruG9rJWnyrQwFWu1qYgbjdwBv66hGoPnEQkxZpvG501E75Dlu3fWrAa0qnTdyJs+7TnEnbvG6hDkOUOlx6oYTA2p2kljzoK1amN6t4Qu18coibGJp2TtA4sfNFLjd7tMVr2RTiNC1Hq4d8PbUmw5hq+Hcwlg7ynLmFOsI6KNGdZ4ow1lWGm737LukTkyfVhpOGybiXu26nMVROn4CH+AQaVzFN43Ion9qHQ4an550ZTjhLCXIoTU4qceDBJ8xcSfzZaRuncxeRWumpdVKFRp3gA+NI2azk1TnEvSeJqX75drv6oipnYRSaWfmsr2Fb5lHDe9XZOO0UPeAhlwGKjoonyjdRaTqX/WKUxaCWmQgPbCR6P8AnUb/AEayI1gvJqQURpAE3QmefwJvGLd43O3eN0nBDl2iqFAb3Z2dWVB7YpC1gppK3muWDeOyOL36iY1cUeAEyGo9g5dsX4ysAm7cM3BHDNwqkqTaKomYQEtO78jFGkKsocClkLHaRJomdSeWXPKkiFExnDxYoAfLokLeONeAAHuh+2QsfrhJfOLUHZHP0lGpmydQDmgdUKiIjuCgVizsLWTh5K8RSYHOt0jXS1+6kRzm1U4Uvt1HBzk6W/a91PdFxUTKpVyfA/mFl1JezSUsn5kdnOW9jOiicThwMUxr5K9e4IoE/sPpUnDgijycSy50k9eMBKdV0idPh4xepS8mlpHhGabdudVLaLjLCmBQ7xqNewMokZgum3UOmmpfubJjF3VDfd4iHbFpIiNVx4RQJLo9tI3TJrkwlmx9Goof7yFz8YsaVk1E/STS/wD2bf8AEw/hEkm8xIcAvBgi/wA2oUOeD5rcYal8/wBXfSLDY6eyvWEm8jvsnByiUxjc849YCNacd3ZEFbcnKEUiBs441eaN3HqLAb40hJB+RUlyapNMRNwfEcYp/pLwiPvGIoTcoRT1DAb3CAxMP0cRTE9eIdcmG4irCbyNMryh/H4hvjI7Vp4doJgn/wBYOb94b34xqqRsRuRT6VMDfAPwjNLeIqJ2odqKfOlTU95QiKhECvxDWoTxJWf2DAp8QAfvrEqcYazouJK1U/2Y/DOMJrY6qbtNMz1I2GpEPad8o8Tbydn6V2oF6730p+PdD189TZpncKbG77WWQfCGtmGijxweePE9tX0JfVAePu3DHG0fR012pl3lDVNmzSZp8xIoFL+PviSOliJwwaLp/NxJJHxIxl5EXyZCOm0V20rDWJW4T6eGcpe+mUXZ6hEK9bYica0p4zRnWhkYPeGF0jwecsfN8wVZ+oYbv1OENCmj6WHij5WcMZNMlExTg5m6akMklofonxIsz4EhaJjBDNYfXe2C0CALjIEIVI2hwUIUTLAUJEbQ5Phppw2cP028Rarhw85PowCsOXblNRTDTjyCCkLNJan9uJFFDk4aM8hkDWHiDbDhcpIUKEUUeKWCnGDw3VPFCQUTwBfxhMwwZMYkYrBSDykeMaE73yiACQMHMjR5IMjeS9LXHhzqkTDaNldEKBTuCM4Hod8TzaXqawkzxPTJgZM3bSolHtpuizNl0XmMwl/ydvhHS9koeEAjM3iinKQyksjmDf0il8nqxYTy5umniJ/aigROWFept54TEU2HBRR8RpT4hTxjVkx/83bXs/CMKbr4bgiiewchgMU3aA1D45xtTB3rjNu8T+dTBT38I8T5Cng8j0dJUurGHaddGKbNRW2ln2eE3PTzg3L0FDDTGKG4ANleAMgHPiMZNK1sNTD2/tfy4CH54R2k5nNn7Ps1XFpJH51l6qJ26jM10AVAxRDO9lQK1z3xy0WzsnTmjhxhn1fGOZNEpq3CVyKI8aBlWOaHcjuhPF3J2zjRw8TIm3TOf6pa3e+OgND9hZw4vqaw3SOrc5NQw130zEoCABTrGMqsavJ8QmuKHSaELeKi3yE3VUa1jabOaYJPI25G7e4QmRbuGBx99aiPeOUZOlD2dTrOcO1GgaQ9F6lk5e3nkvmBHbJwpgqJ5X0VKV312gMICADQKDTryz672xpbq3ze1mjecKea1eVw0UzGLzTioW6YMxpQePDxjMhMp+fz8eMKWPo5Ff2KlCPGghTR68MQMUj0AaAhxYCgGhFWD3e2CGhgZRptbf6NkU+idIG8BPT+QeIxD+Tk9TZ6YLLqKKc50dP99A5aRZtMif8AonMFPUTBbwTOUw/dGdaHnPm/SRZdx9FNG+19Y137hEIzqHTQfYfQtc6eH9QoFNd+/wAN/hHJPlezG0ErUl9pFE2j6SS9TB1MyIVvmoJ8Qw7wG6F2g5GDOtaR1isnyh/4vx+Ec8+Uwx84aP7US9RMh7jVRwW9uKcoXi07chp1R0aZbnFqW7HLL/T5aCy88b/5t3Csnl7d0k8w0VjADo+yY5VEuYNcyjlXKPobYm2jO3Fj5PaxnsJThmk8KXddvFzAQ4CA1AQ4Uj5Yyqx80nEvPNGdw6RFjomMY1BKcLojXs2wjtTySJ64U0JsmbhQ5zy+YPG+10SCpfKHcAKAABF6qnC1w0c5XOjFnyafzkMHE2T+kitPJp+0iJcP/wBpHn4pHoZ/RKTeYp4mImpEKeYftIZuXMMTrQxEuvNuSiBdvVFIBVWGDk0UgEH4N5g3VbuE76SqYpqJ8DEEKCHu4xh9otA+GofzHPCEJzk0XCYjcDgGIURGgbsw8Y20ieIoeG0yFP0am3c90aU6kqXBjOmqvJz6z0H6SJgo4TlcnJMNXLeNqrgg5bgGhhKOY8AAYr87sZbSy/8Aryy81ZdG8o1Ncr9cKl+NR6o7Q0MlTUtBME+Yc8v/AHqKF+6sTGkRnrEv83p7B8QDFvdGgde+nZHVHVP2cstNH0zgFKYKej/5l8BAQh0WbKfOfxU4dw5e4I69WsJY94zInNLNyx2e7tKLNSCcw8drIQ8BirzPQZo3ml/Dk7hkr0TNXR6F7iGES/AY2jql7Ilpn6OeW1qnjNPDTeHIT6wjd/erDr9Ik3n+sGcve/2zUlfeUAGLRaPQi3l7g6crtI4uf9cblES95iiUB7NkKBlnSsVJ5o7tAz9Go0ce0ioP3GCOlVVI5XFxDiFk3HJ+Zzt/+zuB+BTVD3QQ1mrPuE/k84dt/wDtDcqnhsCAh30H8AjVLPWobp4ikjmFxGmIoVqc6ZKhXMxQEA3bxEIZkmKno9Y6XNvAIV7q7+8KxWX7jWXolDWJmmJiSueMjn6JkXGEPjiAUPABHxhu4kWkhv8AOPT+0m3RVDwMBDV78oInNFPpD/vQ8bT1RPlE1Dk9ouQ+8ILnRHVzhsRKy9tG/wD044Icn/V0gEveGGESFjtGFuNKE41NvahokchQMotMnAJkKQRoN1MoBfH2QABiYTthMP8AbDqk9VYoKB4AYB/CND0fW20fs5eRxPJPLCTjGP8AKDNSgJCVLdEgiAgUQAcxCg1rnwh3HLVTny2aFYfyTtHdm25FLYN2lqHpOaZ01KRuUQz2UyiIGp1HqPZwjV0pWzl7cjOVs27RIhdlNumVMChXIAKUAAACo5bswyyjHk59J7QPCOJPpEmrI5DXrrF4AEOPETAFbwdhgEOyLcS1M8bs0W8nnDKZqk9IpMFCpnP9khClruz6qxFScnuVGSLQ5Zqban5938qQwX+Tp4m3f6Ri7v8AnEOjpGtI3UI3nGjOYOEjmu61J3yDkhfaMmcxD0+qJh7BiZb2rsvMOT1w7Q5zAmVGYN1WhzCPYsUgj3hUO0YwblyWmiKey9vMEzpvG6SpD87ETAb0R6Fl5GzTw2bMjInqo5AYeugiOcW1Ro3w8NPbv7XOClOuvUG+sUgukCx7ycOLPyOeSx7M25RUMmZ0VNIlDAUSisYQKI50EpamDeOQQn1Z8cG1LUdF3TsFfWPU/qbwhzn6K1Ce4SgPxCMg0yNZ5J5GdmmoyI7emBFNEr5HFMBhpUpBMB6UrUboAGWcbw1bzRw4VUTUSmertyYjFrkQq5wChTLpnE1QClAoAgAiYQEBAIp8/wBCOjOaOHCbyRqkequia0o3mSh1SjkYQurABKiGYieggFRAaxVOMlya1fma0100calkrOXqK+fG70jghQwU29y4Y+8b5zCGQcaBn15RKySczCXt/N6crsoqkcwqFWmEvFVQgjxBQpwMAdWXhHTdovJ40dqNyea1HrJ2qoJWaZZeQ4kApa3lFETgcqYCFTKAAiIVAAERAIg3fkx2fUcEUnFsEpfLyFUWM4TmBWipwKAAFwHAHAAARzNdAaUzCtA7FPE8Sby2Oe1TPG7w+uOCO0ucZNq6MRI17eBTCAXQ3DQQoIAADCac6eJ8m4eOCN7wKfJ0yAJhL0b4ABrohkIjn2xOaQi2HbqNG9i3h5mlhn1hZ5L00l0jlEoEuHTACnvAJxEd4UAaZxTQKmn9T80AA6xHIADeNI062f8ABn04+y5SW29n5GCoSuybchlaXnBjGBQ9KiF45hE45iPGme6G69o7WWwnDeXyvWNYdrAVu1l5jEUOpldCpRARpSo1EApWo8IvGj3yZdJGkCX+dE27eVNLwFKo+vYiuVQMVMvAA3gIgNeEdLaD/JrlejOYeeHinnCcXbpnRigAFDiBACt0B6q16xHKMZ1NzGloacJ9T2VrRD5GNn2bNKcaVHB3r1wXGWlrVY5ECKGzNfULQVRAREBEogAjURAYvLjyV9B7OYEmkvseduqkoRRMpXy50iCXiCZzmLmOY1AaxtKTRTD9T2S5eHcEeUa8nHLNs9ahShyQTaYN5e31Nu3uES5pSlAAL4Up7gyirO0k3DzEw/1co3faOalR76bx4jWLg6b4fzfPilTtVSVqHcOE7iRzXcThWgAACPRzjg1WUkejp4LMhkiJuNYcN7hyKuD4Zi7jAQxil7aABRAB6qQzTInrkz5+yol0edVPo8BpQK94Q7ZPk02ZE+eRIxES4e4oBsmrwAR7BHOEHCH9ITNRO8TFWQNzsiiCRS0IG4KAUKgGVRjy25ez0kN1i4eqe26FMprtQKNwTDXeIBQBCtN4AG8YipEi4Zs9XUkbuU4TwSopvHwPMZMaAChDGMIgAhldyEo1yyiSmRU3Dc6esHb4UwIps06IZlGu4pgvBXMQHqoAxENCy9u4e4eut8V9rV1R4CqdcgHCABHBDKoEAAAcxpURGGuBk+Rthszs007mEY5i7Vd4gI58e7eARPvJdL55K3sneOPkUzZrs1i3ecmoQSCbryv1qG4euKsxmSbxw4by++4PexLqZROJahmYQAKF6hiUbFmibdLDcJS/CpdMoa+OXYGYZdcOFOd9kc9ScLWuQdsdCVk1GcsmmjeR2jlU2lTdJFOYM2eGCwJgAXjGFUpxHKoHASiPdGmaArc6THE0mFm7cTx7MJfL2qaiLqZMypOcc5zgYBUL6QACoUEKlAAqYa5AppXkcvl55g8eYqRDAmstdAhCH9q9zQHgbeO6M4tR5VMrUeHk9k7JuLQPSUTLdfYRLg86qhCnEAAN5QyAajvGsetCc5HkPC7sdB270t2fsvL1XE0cXCNyjeUMsUhCnCu+tMqZ8Y5B0jeUhaS2ih5HorZvZg7cKXVnSbUyokTobNMhQG8NQIGYUoYRrwiwTCZS+2Fx5azRXZ9wrevau+mDqYoFHKg4RxKmYQDrL19YxbLJS23lrP6HsezVI0JsmayNmRm3J2GOkUoFAApkYw5AG+N7fYOduDCGuhTTJbCaJTS3jhVLCMF1N8YECEp1EEQAo+Aj2x1toekDiw9j/NaafnAiRhUKVreVz4lAAARN3AFPCsWaxvk2YahJhbSYX1T7WqtVBONON9X8C++NhZWas/ZdmRum3RaJEond5gm451zMNe8YZy1J5HA+myyc80kWoSmk80ieZ0pepeRaqWPMkSgDzVXI3VTAO4Qv3REcgClR6YlOlWzajNLEcXMJMhbpSgBCUAAoAmNuDgAiI03xtwNXjhRLV08Jukty14okBZISjkSoDnUCDmFBCu+KRaSQaI7PqanNNFcsnDs5cRZYstbAc5zVEROcwEAwjUd2eQVhwTuZ5RIuXW1kc0/U3hD/AFTEP/dEYehO26no01VfZTTOI191PiESUp0X6F5hJyWgk9j28kIr84jel65DlGglMJRAKgNBAQEQGtQEQEaK/ojK2an9F24mB0uii6ai8CnUChAKenaN4ewd4PIViFM+njjk2dm8L2njwif8Jb4+/wB0MXSFrMTEUUSIT6Ni6AFP3lUgD3RajMNX9HNEjk9bDWTD3GIAB4jCRWjxxf1e44IT6FQD3e+giIQ8h4yKuhKJG8U1OYefSOD/ANXeTRdO8HsgmoBDB3CNOrjBVtHNm1OUTTmCXqmTmjqpf3lB+6kWRdFTY1xmrcIbEvKJjs0zvVplTfDYZo3+jVPvNsoiIG7qBnXwguBCEsU8Z/6rt5aNkfo8ok4J4lUINYeIOrUSe550TSnrfEuqOGLcUHhAEQKBxRqJFgDeYCCUQzulHdDWb24l8reea05fM3sw5xWbNuU6pg9qpwAodYmoAdY7obCytpaT/WDxvZxkqUSmasTC4emAfXcCBSJjTIQKURD1ssxE3Lgc+GodPYOchhLeTMAkMADSoDlUB3gIAICAV4wAuIatG6bNmkzbtyJN26ZEUUy1oQhQAoFDhkABugR/aRQ0OBVTUgRFMYaCaCgrASOTYcAJPz+c/jCN/t+MEOdSApBjIp/mv88/GsGAFPpIbY5+uFAWgGNXcrl7j9cl7Rx/bNyH+BgEIjFbI2bU9JI0if8AZ1FEPgQwAHgAROmVgCwrICmTbR3I5gzcS/EmDdFwW6a66ERp2GMAmz+tFDX8muz/AP0fOHrf2VCgp9wh2ceHbG4iVP6OETJxLpxKjOUTnh35Ns0T/U7US8/srIqJ/EoG+6IsdB9uGbj9XauCesi4LT+Kg+8PCOmBJ+eEJYIRk9PA1jXcdz536VfJ200OLSTOcJ2Ldu2iqnImbqEUG4AAG68A8K7uMYtMLKWks+mqpaCz8zl5G5hxFHDU5CE7zCAh4iIBH12Mh85DB8yZvEzpzBuk4SujiFUTA4U41A2VOuuVOuNIxxJdXI+PaoYinJ+r0c/dwEI84Lhpx0r5VtidGcrmDe0mjeVtJffWOjNCs0wTbKqmGpVEylCla1AwhkID2Rzkql+TfjCKxy7hgis4xMNOJNs4cJqYaan1oZETw1I8VT5QeAksJ3XzmJ1REPn2JyacNTO1FOTxIfy9jiJ8pBliVvIaMyqKKYeJ+7DwzOYJ+j5kSaDRunyiacPANEuoXgjQvJhl0wUt44eOPRSyUu3ReqoAAf8ALvi4y4cRvh9M5fvAP5wj5P3yOT24nHTSkuqpm9UVDhv8ExCAQcps2Z3CnMIYCm+ARz1GXBYslZLZeV2PeOLSOPlc7dm+TqGKAg0IIAAXQHID0rUeHjDKczBRS+oopfPmY3v66xIsdTcPG+uTAmr4gY142dzeOY9kdKWU/wAw+pkTb/oue+mBjFWMQ6hhpxE3X1Vjhx60u5nS6jo8I+fVtH6jiYJYfbtXg3eAj98aToids29g7UThwokdwlRNFMxgvlqUSlGnUIiAhHW9p9HGie3jMjN5ZeRKpZmKs1TTIoSu8SnJQQy7Y5j0geT63sPbSzknsPahwqSerCos1dF9EkiYpjCY5aXwCpQCoVqIbwrHZCnCMeTCdbJHSthbHSOzdh5YzePGWK3ZhyadBUMfeNcsxE17jFql0tlajPE81t1T87lCh90ZyweJt1Em+JfIcwde/r8d/jGoSVipq/sc6NbROCpKURBzZTmPMNuS/wDNo7y9/CHrZmm3+b/IQ+AOAQgofDisInPKo/bJJoZv9GQ/1v8ACg/GHLaXy/WNYU/Ghfjn4xBkc4fo4AJmompykWicy6pPW6fJ9CCmcpp8pz/sxQzWpTUxU27dXFSNdvG3G7Q7omrPT/XE8RwnsEMJTd4RQo1PTJ4i+sJqqJpnIcm14RHW1fKKWfOm46dSm7qcYmGs5Zppnw0yfa/5RWtI7zWLNuPN6d9xdAxSl8AHf3xM32M6aEv7iPmzOXqjecPW/MwnCqf1gA40H3RZLAsXFoJhiKfqjQwGUN6xx5pQ7949kQFv7MTz/Og4suzb/LXrgFEym3FxAA2YhwABqPYAxqbdpL7HyMkrbqXyJekU4qqDzjV6q1p1BSPDreR9BBpxI+eTRu4mh5WzuYqSZDGL6gGrTLtoFO+FWTVx6RRT/kGY/AIpkhWcTDSJO3CiapORSKUxijQwZAWmW1vERHhSNPlTHEuJ+v8AxcaB7o648IwfDIa3CGpvGUjT57SWtG5urFPQxx/jCPJpYfJp8zIvuhK1j7zpbx6p0NeEpfqJFugAdoCSHlOU/u93D4RpU7UY092cxJTtNx83cP7USDaZOG6mI3UOkf1impFfXYfOJ7ELMllE+TUj05LI840+Q2/UTUI3mCl4nNxC8+NAl8zl7xMijNQipDl/OXDxjB0QidszPXkreEw1D3D0vFvZGCIcS0zZ1FIADwzlb9OaN9YTUh7GDf2aI9e74PCHzUGJAMVv9sAU0AcICAA9/tgLwR5FJw45Nu3VVP6pSiPvHcHviTTs482NYUbpEP0TKZ07grAK5FLFUgCjFjTksjb/AKxNFVfZTTAgZdo1GAUWs+zuauzJf9ZQwn++AlsgkknDjk00zn+rnD8spUTua44wdra4n924O+sLGnSinJs0/Z5PKGKmsOP1hS59Xf74BWHirhNPk2cNjKQiY7dNPk4QxsSBdwwyp4TE6cGEKQkb88PvgAr9rLPM7SS87NwncVIUcNYvPII8Q6wyDLdxjNZTaa0jicHk88ZuHDhIuCZS7USXAEKmEA3DdzEchoAxtiDZ44Uw2crduL/+zoipn1ULUYp9vZXMLB20lVqHEndt0lU8GZJrJineIagFESjTO7fp2gAbxjbT6joVMialNaui6ExxouRUtJaxKR4h25FSqmxClv3RIQTBlUK5gAZDXON3Johk6afKTiauD9K6VNMngAgYd1OMO9B2iCTzRme2krcJK8sOrqYY7BDFAaAABStBoIjuGNjCyUrZp/0hNEiesUpgOJu2ha/GkXra35E80cGj089JT6UnwzE5doz/AKQVw3mE0wwKXZvj9oRpwzjmvTbYxxor0sN5w3TV83vTEeJ4haXjga6oTdQQGgD4x9BEz2XlfKN27h2r6xqEDwrQQDwjn/yxjt7caPyOG7NJu7kigukTFzOYghQxR3BSme7fHE1ierpZPPE0SyOjGy+kCzcvtIzs/L0mkzaprJqI1IJQMG4BKNchqGedYjrXeTWzl8rWeWfnhyOybWrujBcOHUA1A3dWoRmHkfaTZhMLJvbDuHiv9FKCs3KUwheSOOZd4VoID1gACEdCnfYnzn8XxhBXp9KdjFpRoNtRNLmuTSXywvtVXP2bJRAK+IRZW2g+ycv/ANaTiYTBXpFKYiSde4oCb+KJifT3zW4J8ouX4iHdr0/pI3pnNJyK5bySs7JyN3MLPs3CpG6Ym1cql8TAG+7epnSo5jnGQSS2svtImZRvfSOQ11RFYtFCdQjQaUHsjTLV2sTcM1U+gepfeFMo5ys1IphJ7QOHjh5i3yindKXrG9X7u7ONiDZpG91eYN1Pau/vb4tcwP8AKD/WjNWD3lCKe0EaG9PiXHGHzygYt3tCNICYBTw6SPEWkeJBAYozIK2hMRnykZ9LnWG4+oYPhnGoWjRTcS8/sf8AKMqu4bg/1hiDaBtaK+uSto89dMDQweH5QikIWfdYlk8T/Zyn2e4BH/CK+5m6jj6l67s/DePGIk9jRQb2RskoUxJW0U9dumU37tPwGKLpLLhzhJT125P4TGCLPY53rFm2ThTbuYiZurZUMAZ7su+KBp1tZK7LvJIm8xTKzNFxgpplzOCRiifa3ANVSAHHPdBV9DpQdSeCIcTfneHvDKKzaq2srkbc6fpnB6FTbp1qauzn1BnkG8RiDUfW4tZ/quX+amh+c4WyPn6tcxy6i07YmrPWAk8jU1xxemD36ZxmBB9gu4B7cxGMWehGjTpbze5QG0ueTBxrk0TuEIa8i39SuedeMWBA+GpD60iWrzRXk9g+0X3ffEWmblI4pcnpQq9X+CdaDEq2UivtVolkVYwLJRUcROIxyhEgkPJwksSAp7mSaSJZhuEpgn06pm/AfGKKaNmtrLNck7jk75yJ4he8M/iEY8JY97R1M4W9nznyFPGpdewChiQ4QNhwgWFkzR2xaPPZJJHxPrwpDAqsKkcxRI6MMNHbz5tOCuVlIQST+cgAArdRwpykSCKGHHkU4eJJQ4xyA8hzIdEgClgS74rAA0egBNCagw8QCqKQkY0AcIUIlCASEKwJSwtcw4KYIACCPCEK8oSFobh6QkAE0U3JkidORR4zJhqXDpUMmb1RDMPjFcA/JxMMJk3TbkTUU27u17/5ZRREkS8stDME09X27/N533d8TCUxefOKbEUhZ/q7zETi52dtjI07ic0bkP8AnfFiseOs4xMToH/GNzsGZRSy8vUUU+b/AOM0Z8mFh7QJk1d5qit3nGN7t8XSxiykrZ+Z3ly4kbkVkzVIcg55jwGscOsp5wOrSTUXuOLby2YThmRu3Tv3Km5wB2517IwKbnUbqH6G1zY6gAU1E/W/NY5/0sWceSOcKuMM52TswqN1LoUzGpi94CIjQeAhHl0n+lnpZEfZuY/SetFuQOoop8jTvn9XeJu4N4j2Rmdn32GpF5ZAmon/ABc4QH3hGFdSuehQ/wAs6Z0XTlxPLPu7FuJWSXzOZpkumNeC+QpryYGIOZQEwUHjThEa6bKS944ZuE7irdQ6ahTdE5RoYK8RAerfvjN7M22nFm1Je8TmGEsyUvNVjZiQTUKICYaiJRAcwHdv4RsFo30nnDeWWklbxksd83+WFamvpkcEEQPn1iFAHrEo9cR6OeusWQQG6oPCMGLuhGQeoR6oQWBu9sAAiNIKI8meDiWEz74IgUbSe21iyc1b+uxX+KZs/gEY1YxzqdoJU8+ifN1PcoWoxvdrW+sS9VNTmKpiU3cICEc3SlRRumkp9EUDeIf4hEVDfTrZn02c8pf9Q9fcIxg/lQIOGdh5xMG7NZxrDFVqbDKI0ESgAGGm4KCIVGm6N5Ym1yXtHH0rdNT94oCHvAYSfS5Nw3MmonfJn0QHf2DUPeEa03huYzWWx8u0ZlMJXYuXyuz8nmB3uI4UdfJzCRUBEMMQAQGmzlnG5+T158svYtvJ3EvVROqso8Ns5coIU4bwAoe+Oo3dgrPqcp5raEP62CG192UHYWMl6aeGm3Jse6KqVHNWZEI4MpJBcPOUUTPCh5Yop82eL2tZ5NP0adyA81d0Y4HQ2ZyvIXino4jV5K8T9In90aqMuhovJE1Pm4LAmZMubV/SdCI9aYRq7iyKan9XJEU+sGzU+bufVLC8R3MxTdwg75RTEi7LaP1PSN7h7kMHtjpgnymrnPFjTM3tQtOGcncPLPzgsqfNy3k3ChrhChxAwhSgD374pejOe6SJpawk8nFrFZ20SRVKsxRdXzmOJRu1TMIAFB4jSNSVsdK5xND/AKQNzuGkv2SsVKgkqoYt4TnABC9QBAAAcqjWM40vaLWdm2ZNIFg8WWKyw2M4TbqCOEn9KneqNAEaGIIiUS8ApSO+lTha7PPq1XmazZK136WWoJYdOTzVvaBVE7hvL1m4io6SKFTHSEtQOAAIVAKiFQDeIANsNZu0ErUw5pI5gyOfoump0r3cJgABDtDKsYYxmrPSxo/aThR4eWTiXrXtcZmMRWXu07onMmYpgEt4o1oIgAgYa5DGkzzTrbD9G30ncW4mbhu9w2ZW75RuuotkUVVqmA50wAAIAXTAAGMABUawPTqW4LUOJVLYJKM5o4TU9Le2i+rUAp3ZU3xWmzRSYOCJp885v3esfCDO3+sekUv+ttZmHtHjnxiQkIpt0zqdO9dKbs4wW9Et5bk4fV5e3IzZ3yJEqXtOcQzMbv7B3CMYlah9ahnaCYOJgzbvWjhwcyKijcyhEU60KFAEBoAAAjnvEeFI29g286TAiae2kQt43UbL+Y0iwp2NZuE8NRmQ5OkUxYxqV8HY1pUstznWz1kJPaRxiOJ4xvnKHydmmCYl+wcxhCndFtT8nxu8/U7SKo3+brDcoh4CFK+Eao60J2PmnKKWfb8DejKIfEBH4hBUNAtn2/6um9b/APZZk6b/AAIcQ+HuiPyX6NugvZkT/wAme3DflJW8lkw+qsdA/ZziiHXlWKZP9GOkizaZ1JpY+akSJzlE2+OnTrE6YmAA7RpHTxdCcr+ceWlVJ6pbTPCfG8Aw9YaE7Ht/1iRzV1+zeT564J2gJTK0MA9oUjWnrGjN6ZSOJ10sT9YTJsfSFDZ8R3D8YeNZtPJX+pzR60uF5pVjAH7phEPGkd5y7R/Zdm3O3l9g5UkkfZUTKzJQ3XW9Ua08RieU8l3QupI1ZpbSw7dvMHpQMi3l7hVsdIOCigkMFDjwKIUABGoVjop6lS2aMatLD2cHy7SpbiXpkw5wRUhPpkyiPvKBYlVPKatZJ2+G4l7RxfqUpsQwhXtINah2VjpCd+RPYOYKH/Ru1E7l9/ouMNyQA4cCmHxGvbGRaRfImtomzOnZ+0kpmqpKmTKsYzQTD1VEDAFe0Y2zhIwbkYtabS/PLeNzs7QWkOdkrzpemmKTTL10wGhswAQqJt2+FLNIWLmDf+mLSN2/R1UqYiFAyDaADAAeyJYzi0dmLQWPnB5HaiTu5TMEjXTN3Bc+GZDBUhy5htFMYvbEWbET5T+7v94ZfGOunqFGNkjKalLk2d01kdm08Sy9qHCTjnJ6qUUg35VMQSXR6tmH0l0yaRLNt9XlduJmklyhrqiwL3ROImMYAUA2YiYREREM4xFGZvE/RqHIT6w/d2RIslphML/yg57myY2VPhvjXrQkt0ZKMjby+VJbSVszs9XkjtXDEpVlJeUFaiA7YnKIbVfZpWmeUZDaq3dpLWOEnlpJw7mardPDRUeLCqJCdRRHdv3BkABDU0oU+cUvwsjLm/0cc03HlHQlsQB5i4jRtFUysnK1HEwtI4SSfEWDUzLNznIiS6FTGoAkEa7hEKgFc+MQZJLL1P6vFhk1nLP/ANYcO0j+zcOHeNQD74zbuNdp19o106vHkvI3T/Ry1rdvsmWk8wIk4IHADpiBiGHtqXxGNH/zzWfb3FHlm7St/Z83gf3CUwgIdoRwgbR9ZuYJlU84MjqlNeTM4bnAQH2TXTAUeNah3xMsJXpMkaZ/0XthOCJdIrObYpPEhjj7gAKRg4SOiGPJ3K00y2XcKEw5faMhLvONKVB/u1iyyq29l55cby+0DLF/2dQ2ArXquHoIj2AAx83p1azT4zUO4/zkWlSuV6iB41JSnZWHMn8obTHKyEZ2k802vY3bpkZo3IVUeu6skBRL3iUYi0hn0ncMFFPmz/uwxdtmbNM6kw1dJI/OM4MUgGJuENqlQ7o4xsxpv0ZzW4m4nlpdH7vMpk1nC67ABpUTAomIgQvacA7aRdkJFPLWNyTCz+kBpahuf0ajOZJub1Oupx4ZZjvy4UiHH7O6hu+TY1LP6G5xMDs/PEnScKm/q7zAEw7qAJboD3AADDt3oVs/ifJ5pM2nR2Vq7g43gHgO8PfGCudHmkDEw1Je72+koiIBnvqI0AB7QHKNQs9b+YWbs2yk9qJwk4mbRM5VjY1RSJeESEOfMBECiUBGtMgjJ04S9G1WU4PskTbjQrJ//wAZJnhc27sDn3gAUGI1voksnJ1FVG+sOFXBgMoo4WEbwlyLlmGQcQAPCKrbfykbJ2XZqqOJwRw4wxMi1brAoqqfgAFKP30pGNzTymrWTxM6cnk+pHPzVFFAOJe8oAIeEHSh9Gf5E+GdLHGR2Xk6qibf+j2SZ1FE26Yn3DUw3S1ER6xzGMItX5UEvmmLK7F2XM4SWqmV4tyQEHdzRDaoIZgPjSM3llrtIDeeEtB+mEzJMMQ6mImoIJlAw1EmGNSCWoZAIZdcapZ5ezdvHCTi2Fi2/nW7tTKVmM3xREeconWgj3iNM6UrSBQj9GM2yo2bmVsJhNG7y0EwOdodMUVmabUDtHSSmSiS6ZgMBiCFK7hAQAQEKR0Roo0MWDmCeIznDKTy9UoGTTUWKCpBEw3kxOYAA1DFEAERERCgjuAYjGGjiXs1CKN5grL0j/OPKB4AYAKFO8fGI+2tkLYSOXquLNuJfaOXu1kNYZpzJJJyWglAVWxxEwJHKACAlMUxDhWoFERNG8Tkk8jqqzug3R3J7iikj85qk+eeVUIam4SkAQAONKDmEaCgk3btyN27ciSSRdluUoJkL1UAAAPEA6s444k1lNOFm3B3Fg9IGLJFVLzVw4w6qoCAGKIlSMQoiNRCtwagAjSNZsvb7S5K/k9sJxIphfREyPyMU1K1pUp6lAQAd9QrUApDM2m2ag9ZW8mDw7fzhLJeyOnsmRRMoJuw4Gob3DSJuTt2cjbkbpvDqmJS8oaoXuFAC8agcA7Iz9xbVxK2Z3E40ZzN2e7eWUbpneXw4mEUyHMAjvoOYRVlPKA0f6xq/medydUmzhusZoQneDhIpQ8ApGeYnSNgtG5nEwkb1nZd4k3mbhqqVu4Uz1dUSiBDCWgiNBoNaZDQeAgPBc+0qaaLB2s8x2stBO9bSUH5LMqOE1dqmxlQwDuASCHdwDrqWW3mk4ZkeSOz/nVoco3Vm7xufLKpgFI5g7xEAAOIhWKXNJFZu0Ew1xxYOZqu/pCp4gloNaFEoiABXPKg1i1WUPRz1dL1Gn9Gv2EWUnFl5POHErJLHbhmktqfTbiYAEwBUAEKjnuCnGsWQWeJ6Tb+1X4jGayy1f6NtyJqWXtBcLS7jJjwz3mzAe0RiXYaTXk0TxJXZN6f1cYwphXtEQAPeNO2FmjfptFzGTM0+UwyE+zT4hSEXEuZuE8RRQmx84pQLofWHOnbUAisq2otgp83Z9of6NZQ6hy9ggSofEYjViWwmjgjhxaBuf1SoonAhOu4BiAAD21Ee3hE5fRROPZqo3uN001VTuC3SqG2MhEL9A3iABUa7xGH0mkUrTl7duozSV5MCmxC1E3XWsQkskTzWMRw4vqn6Sy1TnHiICOYh2AFIuzNpht8PEjQTIhtYyycvTO3lcjZMiHNiXWpcMDDvqIAI++CmsczU+cVJ7j/AH0GLCRBNP68HEin2/z10D417ICGU9WxTj5t4Q/1kxD7hiNcWXmid/kyHITpYgAH8QAAeIw1tlpzsnZuYHs3J9YtLaK7syuUlBUUh3BjKejRDtMYOMUSYS+3mkBTE0kTzzfKejZ2SrHTSOHArlf0itOJSiUo1EKiEUgRbgDD/P8ALKPE4Q2aoJs26TNmmRJJumCaaZdxCFChQDsAAAM8+3jCt7shjFIE54SvdkFOeAg9hQcUU4IAftIIKuGpAAoKcJiVSD4ndACpAWI7fZACqpC15OAvBAA1FwpHgeQdZRNNM6iihCEJtGvGALocRERyAA6xyDiIRkNu9NUvl99nZPCeq5l1rMUEh9gMr49ojd6hhXA0S1ds7P2PZ6xOHhCHPtIolzUWEPULxDt3BxHhHPVu9Lc8tgmqz/1fL72y1RUGqocMRTeYezIArTOKXOrRzCaPFZhNJgq7cK+kWUNUTAG4OoA6gAAp2xVJvaRmzTOo4U+qXeJhjNuJahkRGlSZ4ln/ADfsX1Vk7t3ogQRNQA7wDIMs4xdZhF3n8ycThTEUTuEJzS+r2xEamnGDnudSpbFYPKlPm4KEpcKcnhxbCs04ODGF1A6f2VZCSKJ+k5kSaaETBmn7OPap+ziW8iow+iMKXDgCxLAx/ZwIytTZik4jNh0TG1PQva14psHdzBs1T7igUR/vDEJMlMOR4ifzq133CNfuGJ1ih5r0Dsm/MO9nCqhu4AMH4BFVmp1PNbJPp5mN3iIiPxHKMq/FxUuRiWcOE/sQ+l8/UiAXMomp6O9EgzLzOTjypSPQXBZJbbdNR4dNNwfFJtGumELsFl1q5g8tx5wUeKnO0Y4JbxhG5fOFbvuiAl7GXs3Dt4nfxXHS/Dug1ky6xNJm8T+kTRL9kLxvvAIqEpIlxibZL7WOMMjjYv8AS6s9/wAaxoEk072glbdJPDaKkS5pTJiF4O2g8IxVobkyQ4A8Uqs/synp4S9G8uPKEUmFzWLNtyH5pjN1DBe98NHGl2Tqcoom4S9YvPDu4RiRHEIPXXJxr+ZUjuYfhUZ+joOW6W7F/wBYmDsh/wDs/wABidbaRLDvPR2kZfVUNcGvbXLwjk1R4on6NSGClq9XUw+V+NO+tYI66ciX8dT9HXh55ZNRxrCdoGX2XBRvd+cOkrRM26fyd4kch+kmav3RyI0tQ3cf1iH6NpVE1CKJvDkuc26oMafm/Zm/jPpnYUum2InyakRVupspL5Wk49dxh/wCMc3NtJFpGdzU544JcNeLygD94Q+melK0k8Zkl80eEVSSNiJmwwA5RpQaiG/LKFPWqQ4aHGWQ4tIMr88OLQYZDPVUQRMpmIlTCuyFd1a59wRW18N4pym3tXil9YYaPpm4eKQgnME2ahFHClwiRgUUN2BX+Xxjlj3yPSfbCyJ47nEuN1JWdK4XZUw/xpEzZlTV7QNFFPmlAUN3E2/iBYcS+3dm5hybeYN1bnRvAIdkR8/mrNRw4eS+78ilq5ljFyzPUpKe+O9QscUqu1jOGjpR5OFXCnTMK37w1/GnhFnQHkzxW5SCaiiuH0C3fhlGgoWZZt7JnnHnQhDkandGTMUNoaCIF+AB3jFtGUZKJygsjDJdD6OE17RM/m9v7ojlrRfRx6ljjLM3Hk/bh23QcKKcmnFFJad4mpyan2d/374Mrau0CifJzRwTf6Pk/wC6Abu/KFiBt1jJs4l8wPJ3l8ipygYqZshr2d/VGhtiYihE/X/kNPiFI5Os7aCYM54lNHDxVVVJQFDLLLGOJqZgBjmERp3jHXsolbh4zI45/IgZQxdxQMWo1HcAbW8coynA0jNEq6sNaBm3VUUZ38It4xUzXxAN9cshypuiCbIqOFOTTP8AZz/PdGjtbWzhOzepyeeEI4IngrKFTIpeIAjkBhqIbNAqA8IjnT/5Gkm3TJrB0wxjFoQKhx8Y0/GeNzhqfJUYVOm+SuJyZwmniOLhCfGndCxEpe3+bxT+1u926DqrpuFMNw4PcujdLe/HgMMnDtun+rpk+/4jGM1iddOpnuh8abvE09XT5nqloQPcFAhscXDjk1HFz74YC/UUhAzpxGZoPgacpyjg5yQVQ7Nv/V78RxlHH0h/q3hhw5mafm/U9TJfxANicadXd2QCZKOrWS/V9Xby8hNm7zQC6PHhEMs6UUUxP4Y8DPWOUiUbCzZp8ozSOc3SULX790AXIk2+JazUmTmjj5Q4wkvWLmPd1B4xFWmnErbtzzBRRJokiXau7AF90UYmkTEcE/R9N67OQwG+TpmEDU4CPUPbADOi22j2zaiZMTW1frKAAe4AH74n5ZZOy8vTJq8jabHSULiH95hEQ8KRXLLWkUcS9LWEzkPdA1028uQCICAZVz49UWNGYYkZu5nIsrMyadzD2CeqXIPcGUQOkmwsn0iWbcSt4nccHbnK1WLkJFBrdrTnBWg0GsOW0xTT9JDk02TT9iJsOLxeRhPkv28nll5xM9EdqHiqSqSxzN0VDCBMUtL4FCtNoNoB7aR0iZZP2CfZ+OfXHKflDyVSz9pGWlyy/JOElE032HwEB2FQp6wBQeIZdQRrdktJjO1Fm2s8TcXDqphjFvcxQMjAPj98OzOutSU4KpD/AHNIcuk/pIomkBOXzCTuG6iZD7I7PeGYdw7obTK1yaf9Y/iik2jtmmpfTTUv+zBic0JYyUjn3Rradxov0uJJ4mE31o7FYu8MM+RREOuohn3x2OW1ieGdRRwT7McQaYpcoztA3tAmnc1st28X6Qg7+8evs7I1yxlp3k8s+yeKODbad020I3TlyEK9eWfbGqjkehqkpwU0aXb20Kcw1fV1NsigmNd6qUipHmLhT5w8NjG/afxR4opxZ5tiKmJ3mIRTbOS92w0mLb5RiJ9nR7InRKnCYopqfNkirlWIlsHxi/8AnL/Rtk859wuGb2qZRVdWTT+b/hiTQfppys8rUv3DmAxfZ/lFKZLiEmtr05W31hNni7Qc5Sm/LgAxGpaQp44UJhy9k3J7V8/4gHwhKbo4kvVT55Oca90qD8YiZYjzIeR2aejCa3LCeczx5yajwpCH5yZUyAHwCvxhkWUKKRItUf2cSKaEO51w08LAylw4k8vVb6vikVKPOMIAUByHMAihpaM7L/OKTA5D9HXB6/qxoh0vk54ihL1xm99jGpDpeBoWi6WM5PY9KTytM5G7dwqYt5QTjtmA45jvzMNMsghHSe2TUbyxwomQ+EZcpTGKAiW8BDDStaCNwBqGeQZ5Q40eKYkrcJ+osGz2CX/CDaQv9Tt1PUeE9xiGAfDd8IqW8Tz22pmdXvz+d4dg1CFIbgMK15OsZm2RVLYp8ok47yxWkzRdrStdYl5+nhbXhxiiAeOOsrM9PRvJEiiaJFurEQgaHyJ457HdcsLdXEThUwwwZKcmSH4DwhFoYTNLkz8nf2R2YwGeETl80VZ/Qmu/jXxr8I6HXLifnqzjAdKkrUb2k1hPmOG5Lt3rJUB99Y9DRTs7Hm/I0+25FEVhwmaIRBN59J/FEm2BTYxPtR7MDwGxwJo8mpBgJC6aEaGTBTDEh4i2gqCacOAPDsIVSKnCwHhBMIWu9sWgFCqR6ALBFD8pFAeNBboQYowaFkABC4cHgDQQ5okDxhgohWPFg5t0ACdcSExb/OQukSBUGAATn5ODkYKOE8RNSEFB5OJWUH+T4cUD2I5do4h00ljhx6OJU6GJycIILuGanJ9CASYKBpgz5NRQ8T8otvOGfyfWD3L3N4Z/yhygizmjcimHyt3aLkN2nHxgq8rbt+UwyfCJayiVfuN3sFNXE4s23eOOfiHTvetQchh7aWQt7SSdxK3iZLjgvOyqU4ZlMFQyoPV8Yg9FblNSyZG6fPScKlMXvEBDwpui4iGInHz1Xsmz1afdE5EdMHFn5w4lbznt1BTNw3CIVp204RdJQ75MkS+nOziic0aTxNPknCeDeKXK+XdXrGgh25dkUmSulMPD9SCXcrnbSn+g0laVvJg3l6bfnnvm2e2gBXqClajGsWHm9m26jTRu4wknd5Rw4mChh2FTDVEhSlGlBqICI7gpvoIjQLJTNNRNJvL25zuDpgneUpwzEA6gpWKaxdvG80VeOFD62RYVDGvZ4gCNQr2bu4Izexrh1UdBqkUTUOmpzyc7vDfBShCDaY+dGbeaYdzWEwW98LRBx4u+4YQrBw3QBQgIAsHMaCCPEYOBIKYYdhEPaEuI3P8Andu+McytUdXcO2/qLKJ+4wx09O/1c/1fxjmp2nq9oJk39R0r8Tj+Bg8AjKpwb0JH0b0crecNH9l5hz9Yk7MxjesIIlD7wGLCZDk4rOgMPOGhex7jn3JeCN7+zOYn/DX/AJxe1WkarxuYvkq6qEebNufEsszjyLfDhBcilW0I6vE4dCEDtodh3IgWkE1TtiYFvBNXhCZFakH0cNnEu/ZxPYEJLpQdoXK2WW4cNXDFP6P8YsaiMMTs1FPXgiNZGPW7Z+b5xrGHcI7KBuy+QAKYPAAIPbnFLmIpvGbtm8/V3CJ0zF4UMUQEB7Brn3RudtLD/pJJ9T1g7dVE2I3Wu1wlAAeG8QHcIRzlpFshpwZytxK5PYPXVXBRR15q4A5Ck3CYExEDAIhlmAiAjxpHZSqx4OarTlyZHoLsjbj/ADf2lnDOz8zcSx2iTBeFbjgHXKgoUxQUyIA3TFpQ24d47gyeXp6QLH3Jg4s29OyOordvJ7Fb4mOUoF5tDmERoFBEwb6Rs0v0neV5ZtSX+TWnbedsmU9bpN05Ks3QFRkzNUomIpcvkTBNM4iAiIULQAzoOm6WbIqWXTs4zcKYpzt3BsY285yGRATiI5iI3sxEajG8pqOxjCEpK5zlLNNcj9HMGb1JXpFTTBS6PUIAID8Ikneniz8vb4jNu9W37RkwSAuW8RMIZB1hWnbFxf2SsvPMJOeStk4v0uqLJhiEHsUoAh74nJHYGxdm3BHErsvKm7i96bVSHVrvAcQwCaoDTMBrEZoaTJLyZ5zbi3k8ns8eStVpZxuzSKjiF2FnZzmEBIegXhukGtNkAMHEY6Qbyj9n+f8AlDjRFZ5n+g7J4zTITWFFTGu9ZVDFD+7Xx7YuZZJh/N/wxwV+6R6FDtiVRKV/s4dJyz9nFk809nwg5ZbGNjRsr5Jamn83/CELAw+oT2uzd1ROebwibksnbt2/nyaJkO0RNeTTNSjg4bq9YAO/eA0i6alJ2RE6iiRjCWM7Ns0bSTRuQ7g/6i3MXnDuxlA4BXmgO8d8R67xw8U1hwodZVU14xjZiYR3iPwyDLshvaG0LieTg6iihD7Wzd3Fy4BwCDJD/d2o70sTz5zc2GmM0bytnyfpTl/diiTOdqOPRqc/nf4/45wtaGZKOHB08Q9z60QCiGJ6OH5BErVsbM2Xtw3IztZZuXzhuQ15MrxHEFId1SGyMUc95RrmO+ogOczPyTND8wT/AKLk81l7tU2zq8yWVAvcRYTUDuHKOhpNYl48TIo4TuE520XnB106otbSzkvl6eImnt+tlU34h3RcJSiJ2OS2nkNWDbqHcTC0lo3ZDl5pTIJgQewxSCIh2Dvh1/8AZMsHL5WSXs7QT0iqV82MtgnvCO4TFKQAAA3BdER4jHUczLiJ4eHFOmRdXUiuoxKCkcqT7yXLSN/9T2klrsn/AFpFRuNO8oHAe8bvdFSd6BdKDNT/AO9c7tLoqM3CSoG8Kgb4VjsV8CaifRhqyWhKrIpwOFpnJZpI1MOcSt7Lz8268bnSz7LwAA++CN1VPm9v7Xv3DHfC6eucnz7/AEd/wHKM6thYaw84mBJenY+TkO3LdM6btSJKnEd4mMndEQ4BWLjWvyZuBy4lMFE/yEPW00w7nKcz8/kd8bfMdAli1E8RNSYMlfWTWvh7jAIfnfFOmugSYN1P6HtQ0V9VN01Mnl/aEMcBHvKARanD7F0yrNbXPG/JpvFSfVMNK9dBqHwh3+kbdx+uM5e4/tmaZx760r8adkA80Q6QGfo5W3ek9Zu6IOX1TXR+PhFZeymeSe/5wlb1uQnOMoiYCfvAFB98PYViyGTse89JJ7h/WRUH4gaoCHYOXZDcbE2LUeEmEvUVaPSc1xhhfL3GIJRDPqoHDdlFaTe4lzDUv3/VNW9DpGYqJ+v8YeMSlOUSxPpJbBwmdvL9JE1VSP8ANmnToA7gKcaeFQCK+40fWscfrCkwVIT1nAqBw6jD2bgCHCc6UT9eHSNpFE/RqH+yYYXTiaKrJEahZLU1PlCZ7/SxCiAm9+/7okUGiafo04lW9sHGHhqOL5PVU5QPcasOCT2VqfrEraH/ALPk/wC7SMXQNYV1EQZN8SNb0dqs5eoRRw4SS2Q2lPHry+EZ21mNn8TE1M6X1VAHvyGn3RoFj7W6O2ahPPDdx/uah4gUQienIUq0ZG7sNJkjZtyN01FZgrdulRbomU+OQe+FwLbC1l5OXyNlIm7ipTOnDVNRe4IdG8BqCPYEM7JaRtE+GROXzyVNzm52JRAe7aD41DvjS5e/l8wT1hm8aOCXecisVQKd5RGLsc0mPLG2CtQ3k8vldl5O0mEvl7dJqiVZ0LdehCgUSEOICUw5VERpQeuJ2dTP9D5oy/TzRvMkmiSZzYOI0dpq3RASCAiYoDQwgI1oNQDgFIqi2lS3DeaHldm5fL3pEkSJlbvkxuFDdUoJmASj1jTPOoxNjpHtxMGZE55o7sI9OlQpTXlkjkpxKoBDmKPaFB3RLQ4OxG2hndk5wnLVG9l57Knc1WvFUYrCzTMInuhh0VMksJhrUBIAXsqgGcXF/Y6cWcUIhJrH2lmCV0LyzgyIHMoI7hu3+G8aFCMotVpetpK3DSRs7Bnk8v27xZfawHDc4m4CRwkmBQHqEtOoQ3jMsNNMzkcrdvJpO7eyK6Xk2pkUZmga6GVxQqqpygI0ChQKAb6CAZzgVmyxz2UvG+qKTyyaMnJMFsNRZ4ZG+skXaMia6QKlMIEqBshAN0TsufWPbtyN3Cj1ukQobSawKJbqZJpHMBShu5gZcIwR95QsjtA41y0FoHusXbt2aIrpAQB3gXIwAA0qNALXKoDTIxNNujtx/wC2Fn7/AKvnAgD4AYAH4R4+p1OrpT7I3R6NGjSqR3e505L5dZeaN8SXzwjghzXTXVCiFe0DAAgIdQh4Q7LZSXqKco4v3/WKNffUQpHPtlrRp2gTPMJGo0VlnNUca0mcMs6ABRzNwARHIKZUi0NVVMT5GoqT/s5jB/dGM38pUh5Q/wCBr4+L4kjXgs9L26nJpkJc/ZgH4VHxrCmopp+3+eykZUnM7SJqcnMJx9UzhWle41Qi3WEtG3UmCv6WWsI0SSKF1NwoQL5xHdUS7gCudRGtI6dH8k9RPDFo59Ro+hve5PBMJGzcYajhok4JsmMpdv8AXQOG4c6bhAYdhM2fpNYSN9oPwieZo6M3n+r5hLTkVqYxU3wgBqjURpfDeOY5Zw1eWEsJMD4jRwySP7OAp7xEBH41j17HEUG2ukxvZeXncS+z81nru7ybWXtxPnwvHGgFDr3jGIvHOnDS5fUthNHdjLOHrek8rNcduAEcgVXALxMshApq1jfJzo9UI4w5PM5E6ITmomeHQU/dKenjUO6Kq7VeSNwq3mkvSb4RbyihXx1AKFKibiAh1VNn4xDeJtCjGW0eSs2bsxZ+x8v812blaTJK9ymHUDqj6yhucYRqAiIjvrEmCn7S/wDf/OHFh0XlrHj20CcjbsmRDCUrhZ0JFFhLlQAMIBQACo5b6Bwgk2mvnR5rGIQ5CFupmLQMuG4A9+dYqDuhVaXSdrid/sgb4Q2OaC4sUZDq/wBkCB4aYsexYCbDk5oSBT6SE9YCCGUTgGhYysJnPCAqpx7GT9jYKJjeyAZiI9QAGYjwgGKAun85+ffELau21n7Js9Ymjwl8/o0U6iorkIhdL1ZZiNADKM7t7ppl8vxpfZe49cc0zwxqpI/VD5we3dGHzefPJo8VmDx44cOFecsobMwdQ55AHAAyAIlsC6W70qzy1l9mopqkvz+Spm54cMQ3SGnUNA4dY507mOJ85zPAPEAoHhu7ImLH2RtJbyaea7Ps8U/zihsk0g9Y5txQ48RHgEdNWO8nnRnJ7PuJXaiVpWgdu07qzpaoYVfoAAQEghwNWsZtmyaicNT206be+3b7Z/W9WKeqs4eKawptnPHSuk/yMrUWf12eaP3iU9lhKqJszGEj1InENqpFaBXmiAiHCu/nXUlE+TwzkOSpTFuiAlEo0MAhwEByEOAxzyyidVPEaAnAYEPSowum0xPtxjc1I8jeHaLSHpWaacOU26cLMaIsWsG1MPo4kxQgU0Im5RHlaQuk05n1ofFQhduhDuK21y2W1L5v0Z2SZ8y+iq6u+tiZhX4xTZ+GG4aN/UT/AJU+N6LtpfJ8jspJ0/mpe2Ru+oJilAcvEe6KNaNXEnjjD5hCgUvxN/xUh1n/AGzCj5iJATUh+gCcMEd0Pkd0eU2ehGA9BFup82SIuyHKN3Dj6V4up4VAA+ARIKq4bfE9QoxHWJLh2faKKdMom2u0wxXoTXcXFs8Tw8OF9aJEMB+uPGPGOZo4k2DhP6SGb1ziXPH8IY4keA8EpiwD3v3IbKFbuOTU9aBdLcnhxCHmiaah01Ng5DCW74VrWJi2Zy7XYfKyaXqcnh+1zv5QVaUYiZE03ByXPVgiD7EUJhw8ODhPlFIbvEm4i1lrxO58o6QXr3VEwQIj0VsT2IlWJcSJTLXcO26EVa3hFFJOqzb3zncGBO6XeaogI59wffFwKeIC0jRNw3xFHBG5G/KGMbdXh747tMsqiMq3bBj7RXoP81pkmloJpcVVLst0S0AleseI8InrUtG8jldoNXUMciqzdmVQ281AMoIUDsMQB8Yy9lpktRK3Gr4iThvzSmNUBpuEQHrpFunk2UeWHaPHG2rNXyroxvWugVMP7setUWLPKgMZJiamdTpqm2e/cUPcEaRaez7eT2X5OaKq7SSeHdAMxEt7jwABCM8kySiibJv9KoS74CPD3/GLJb148bt2iajjYvKuDbXOIQghu71C07QjK5soXOKS4npIVTScKKETTTOc/wBGUtT/ALoZ/COzGXkqaI2bfDcM5nMD/SLPBAe8AIABXqyhfRVIZPY+YTOw/m9vrrJbWEXBkwFVw3OFSGvCA1EMwHuj08kc2ByfJdG1vLQKf0HYeduz+tqKiRDdoKKAUoh21jQ5F5K2kyaXFJo3l8nJl+sOMRQnGt0gAFa9RqCPHjHYeOp9J/IvcAUCE73ZCyCxj+jjyXbH2XmCM4tRMFZ69SMCiKd0EGiQhnW4FTGEfaNTsjRtIElsuozSnE4cJMkm5iImWdOBSZIgI7JlCBXOtCloFRGmYViZKeGlpJMztRI3EnmCeK3cFuqJ/cIdQgOYDwGJfcTiZm10gWHUmBJPY+YKzhwS+Zw4TRBNsRMtAAUx5xxERCg9XdSFHk1cKKQ4m9iJXI2+uWbZkRbkomoiXnpU4iYcxARz7By4RClNh+ki1WcVY4Kvx9Oc+o+RwZdSE8TEggKQU26MJ9x6FNKPAoU8eMpCYDWPG+kiLGgc5uZDZeFijAmJiJxIWFJa/wDm3ClzoxMvzs/NaqajgmKct5M3t8IokyUeN1CavzIdsXSkw9JsfGAmI3asXDz/AFgncJe5qmd7tEOoYlmjZNupyaZCE9UpQD7oUDk48XdAUyZQnjhv6OHiNrnCfpIrgmghxgIZaz6SGbdQibx4RI5+biGAL2YBlXfmPCFHOkNn6PWCX7sYRbTlLeWaTwybCgG9yhR414AO6m6Jm0CWG4Ipt7fO/PbEpZSNalLCxb7U6QJW8l7iXvL6qSpbpi3agavbujK7BWocWXmhpPrhtSemEzcxtxRAcg7+HfDl4jrCZ/qj90NJfZ5O1Fn3crTuJPWTgVm5vrBW6PWA7gzDONcTTT1LLB8M1cztR4niYnRvGhgnJWabg7xO/in515QRA3VQB3ZxWrA2n84N/Ncw/W2/JmKbflkNeulKRdCGibhWoOm7Mo+l6VecLFunCafKy8xHF3sAQA1OwAER8IhNB01UcSt3K1FP1dbEKXsMIAYfEc/GNEnTFOaSt7L3HMdonRN9oKRhuh96pL7aeb3Clw6qKiJvaOUBEPiUA8fCKNKbzpOBv5+MEEIMUcSPAHKQHFY8XdAwUSwaApBzfhBIIY0CUYlgwqvKJn/d98RcvJ/BEqIQ0QRw1D+2aKTOvSy9Ew0GJJP0cRjUOTiRSHEi4noQ8RymXETOnEG45NxE6kOHEPMC4biE1ic+oWxddG5sNu9z6SZvgIfeESFtwxLNrewsmb7w/EIg9HR/lEwT/Ygp+6e7/wAUT1qk8Sz7tP2QN7jFi14nkS8zNhLBYKJuUgbwRj6NZBVkNYTOn65YzZ8jqbxVv9EYY0sw8n9eKbbBthuEniaewtsm74xqrJHXpKjhLEhUTYcPUzxHEGHKSkcZ61ycYrcnhxKJGiCYniZRNEtGkGHOEZppXlqerpPMP0SgFvdhhp94xp4jFWt4w84SN23w9s6d4veUQMH3RrppWmYauOdNowsn5/PdDpMsNyk/P590PESx9LB9p8oKJlh0mWESjDgsWSxZMkL3UuqG4DSDApDuIWA8KgpDcu+FA3RQC98IRUNA3uyCGGHcA5DwqBobE4Qpd7YQBxNBYATR692Ql3AHvBAl5SAuhChC4cMA9MOG5jQc54SvdkAAHNC8vd6u4L4Q2UhuBsNxDuD3LombWLikN5gnq9xSG8qd8yJGa/q/o+lDM1yHlk1w1P70WM3yxPk4oBgUT5SLBIZ1hqETUU5+zCZbNU0RvVG8weytS5dcFBYpvbL/AIRqwCp9iMl0crN1LSJcp8yoYvtDTd+Ma6Cn5/PZHha9Y1Lo9XTPKBWtIktbzSyb3E/q6YuE/ZOQBHLvAI5pl0yTUU+T8zndv5AY6A0xTbzfY9wmnfvuFCI3S9EN5hy3ZffHNxfkbgjhTYIc13/CM6fFjspJ3yNg0ezxNNRVvMGesXy3m901DlVKICAB2GCoQE6lTiX2kdpqJnJim1hG8Ua3FBEwAIcBKN4o/VrFSs+4U1hL62ztUz3gNeEafbhdm88xWgl6bhJUjcWrwqymJeUJtFMA0CoCAmypkA78oymdsO1bF/sq2mDez7ROYJpXro4JkTAJDJV2TAIDuH39kSxYhrJPk5hZ9vyaRFSKHvYZaXgClBNwrtZiABXqCJksQcU/LcOUYMU0JiEAJoRItfghxgKjHrow8hWGM1/Uz/VjnGfpYdtJqn67gDfvEKP3R0g+9Ef6sc922T1e3D3200lP4AL94D7oma2NqK7zvvyTz+cNBck/6us5R/8AjGEPgMawoyjFvIjdaxobVb/7JNly/vAU35746BwufGlPeBlU8mVRdrAAziVcoR4iUGJBEC0TgijKJvVw6oEzaACuKNYSFpFgM0hPV+34QYgQWqQQ7SJ4zeEjowsQIQWMEBpEwolCJkYRRGCyTUgqkv8A3/q8YlAShhaOa/o/Z+a2gU2CSpi4fXv7MhjfeUIcPIUnsci+T40T0qeVhpd0oOEDalZe5ZuVmNQQKUFVEDgUQyEB1RRQB3hj03DFm8rBt/SllPYav/sgKqAh4508IS/ycFmfNfk+HtI8TNrVpZ45eKmNmJsEibbaNvERMioeoiOZzDE75WqPyiy7jD+bfp/FE34DG0n3kQ8DmJ4XmewYhvcYsXZYvyj7QxVlk+T9HFqSUxOU50bGVzqDQInrGjNl+yePE/DEvB8BjQgapxnnk5KYmjtVP6KaLl96aJv+L4xqYEjjn3bnTGWxHC1Tj2qJxI3IeS2VecFOU2EiekN/5esezhEwjkDlZDGWSBN5fcONhu32lFOwN5Q7eseEVS3Vrk3ih27PYbk5NMpTZFJFm0iWmbytmSVy9QhNnaL8KD29cY24UUeOPXjtpxwRyzk5juVhiODuIcTeY6uzOnibZ9k0OWKabOXnUU2OlEGZNSYPD+pejQjEjU26jjlFIvVnLFN07jh4mS/zvqwpZizusOCqYd8iXN6jDFsmExlcr+RqOCawct4pb2cArjZciafJp/n/AAiOcoKKfOEJv2jQ1dz7lCN07nrG9kO7tihW50h4d+Xs1LlznGvfCEws5Fif2kkbdx5vUeEOqfolLX/lFWtCHJnU74zlOcKOHhFPaidmtrk1Jf5vTT28sQxjduVPuici0sQijnEhsk6w1IhwmGGp9rag7p+n8304AZbWjtNRudRPn3rpf5xHao3b33CnT98SKSDeXydLWLmKqULpfjUfuirWlm3Kau3U5hdrv6u8IdhxEH81xHGGnzCRHKuE4izLqbcJlcQh3JBR383DFQvzmJ/I3hwgL8AY0BmMnFnpHNOUmEnZODn6SiICP7wAA/GI9fRPYuYJnw2bhof6RusICXsADCYvvLE8krhw8bu2+Jh4m3/e7oabiPBGZzTQenhnUl9pD+ym6blOP7xLofw+EVlzoptYmp8n1R3c9VYSD7jAHurG9ODJ4cMUxw7+HFdRkuCOeX1nLUSv/WFn5gQn0hW5jp/vlAQDuEa0p1wwF2onyf8AOvu3x0gJsRT/AMphr79/4dkFdS+XzBP+kGbd2T9siU/3hX40i+sLpnOxZkon85c+tl99PhDok4UTjYH2j+w7z0knI39pusdMfgIh4UiBf6HZGpfUlc8mDf1SqFIqHwuj76xp1I43JwKQlP1PpD/vRIsLTqM1CqN1FW6pPnEVBIPZmWg18Q74cu9D9oE0zqS+YS937JryQ/xBT4xX3djLYS/0kjdnJ6zei4fwCI+8ItOMhNF9YaVrUN7n9OO1Tk5uMbF/iNUa+NItcq8oK1DO4m4UIqQmzdK6WSHwEoiAd10Q7YwJUZgz/XG6qX9omJB+IB/PsgxZg4T4H++C0QOkkNMsjmjgji0EvmvDaK6I5y7zAQQ94xoVnrdaD3CZNYtJM2Sp6bKyIkDdmAmKUwB7440JOFPpIcpT5wn85+fv94wsSrHfcmR0bzT/AO9/SI3cH6KacwbCcvgclQ8KRZT2JlbxPDmDh29bn6JlC3DB23S5h4x8607R8zEUIf2eH58YsEl0l2kkdxST2gmDS5zSoulAJX6tafCIlHIV5ZHd4aN7Bpp6v+h8nOkcu1ealE5q5Xa0Aa/aqO6BeWClbxPV27yZsSE2Uyt3wnITqomsChQAOq7Tt6+SZN5T2kyX+ktIR3c6LxuRQDdgjQDU+1F3kvlhTxO4nPLNyx36xmqyjcfABvB76d4cZ6UfoebNXf6KrYN76kj0mPUvVRdS9vu4heTKG/sAO6NEktqtOkjkbeVs9IEidkbokTwZhZ8DkoAUoJk1CiYe0ad0Y5LPKtsHMLnnCVzZl9UpFw95RqIdwRcJRp10TzS5h24ZNDn2cN9faDXsxAKA+AjCjCMfElzl9lzd6TtMid9SaWH0b2gW+bMVR1Lj7t18cWnfTwiGW0o2kUb4k48n+dtHBP8A8X7VIP0i13iUFk25vcAjEwxmkrmiesS+YNHaR+aZusChDB11KI18IXOj9Qn1svvoMPcVyoL6V7J4eHaiT6VbP3Cjd/oEju9XfUSipUA6wh9L9P8A5K6ihJXMJ5atHCTC8s4k52yZ1A4mKUgCIgO8ByAd4RMHL83ifum/EKfdDB7JpXMP1yXtHH9siU/uEQEfjCaNqc8Rhb3Ti80wKN9HehdRWX2SaFJ54nmCKV+7S62bAYoCICACJjiAiAUAN5hCaYEUbtyN1HB1TkKF5Q1KnHrGgBnw8AhrL2LOVt9Tl7NJulevYaKYECvXQAAIc3uyKMW3J3Y7FbrgusDDa+EFFWAY7BeCncQ2xYKY8AmOMftCA1nthooonhnUxCbBbxrxqXe0RHIA7R3xlttNM7OX4rOyaiTtwTZM8MWqCQ+wAiGIIdYZAPXSgzcEX+1FtJHZdnrE0mBCX/Rty5qq06i8ACobQ5BWMIt3pPnlrEzy9T5JLLwGK1TNz6DkKg9MeIAOyHAK5xTZvP3kwcKzB44M4dK85ZQwic38gDgAZBXcMJymUTi0DgjOXtzqqn/hDiIjwDt3BCzx5KsNlnuIph/n/nGjaO9DkwtJhTS0ih5fLD81P59alKiADmUK0zHPqCLVYLRnJ7P3JhNEyPZhe2TXapJD7IDUDCHXGmJKKKRm5ZcDSJSRS+V2fl5JXI2aTJoShjFT3mEOJjbzCPWOYxNIvFIg0f7SFyrxknuWWVvMVE/z+fw7+MZrpW0B2D0qKKzRRueST0//AEk1TKIqjwFZOoApTdWoGAByN13FFzDoq8OT+y1JxOGtJfk/6QNG6Z5g4l/nOTk2fOTFMRIkHWoSlSAPXSgcR685BL9n9X/Dsj6ZEVTU5NTbJzTFNuMA7wEOID7+3hGK6VPJfs3ahNWcWDwpPOD31DNdzJ0fOgUABFIwjxCoVHcABSM3TN4VMjjwpIVTTiatBZWeWTmisjtJK3Esepc5FYvOD1iCFQMUeBiiIdoDUIYop/n/AJRztYnQnkEK3jxUk4eiXk4Su90IuwiUkPZa11hwRP1zAX4gH4wkCcTlk22sWglifruk/gcDD8AhrkmbxTFdLA4mkRkzxP1QqV4pfZCuXhSKBMVNYmjtTp4l33AX+UWu3TnzhpUeqJ/1cpyl9q6FBr76eEUojjWFFXHrqD7xzg1LxgZaZXmPUd8P0hiPTGH6MeWeg9gZodNvK3bj1G6hv4R/GAkBMOTssTn4JPiUB+8YYWrX1ez7pTn7IlKX1qjQA8YlmaertyN+fg0Tvd1QD4BDm8UTckCBAgHAISKaDRiWuAwjSCGgDmgoDSAGNXoYcRB5f/H+O+J86eJCTkqaacNdphIhAaOE/RqQ/bKOPnIYhNk8RVPDPfIYC7Od6sOmbtNxf6ByGumKbIYufcR3EggblIm5b04gyDhxOMvRxmo7lx2HhhUjMdJc1cOJw3lbdQ9wiIKGLwMcwmuiPZkH5CNIUH+6P4VjI5g9buNID3EU2CKYJe4oZh4CIh4R6WihedzHV+FkPpfZ6Xpp/KE7573S/DqpFvtubU7PyKTp7FxmT3nu17qCYR7Yg2gpuHCTdP50wFL4iABWJe3SuuW0aSvoJKII3fVAoFE3wCvhHq1N2ebBYotcgaaxNJemmn6IqiniUAAPiPxiM0sTDDTVb/7I3Imn7QqHAPuCvcWLjYptq6h3inQKF3xERH7g98Znpae65NFW6amwdwQvbyaYFEPETGHspHLLk6I8XOlCjhp4akUO3kocM3jK2kvuEfSo2Gtd+fbH55R4VDeHHLtGL9eCG7pBNw3VTUuHIcu0U240dxyWGUsfJzBmk4b8xUoG94B/yh2YIpdm3DiRzhxZdRQlxKqzM3rJjvAB7BrlFzA0DK9BDx5FblIG7iRHO3mr8n04aIbF3TRNx83fIfZMX1g7Yo0zsk8TeH1e5hXhMW8bOnAB7YvMlI4cX8TmRMOmMrUb/KNs/rXhC7DaEYm4bKM1MNTnw3Mb9yLxa+Tyv9YZuDn9UpukHGvdvini3TTUiS4jYikHvdkAsmmn6OCkGJZQaPAopAgNI8pCAQVb6xBGzdNv6OFCjBgSiCUCJocIBDa73wslANhVAhMwQsYIQUGAEZ3POU0oSRP6IoG994PjFttE0xGesepzixU3ZVFNLjL1CI3v4TRe36WsMz/V/CCJ06nxj/BTiF+T++GtjHKjO0irdP8ArCIl8SZh7gh7d56fqVivmeea7UNHHQxgL4G2TfA3wizCO6Jm2kkcSd4S2En2DkMOsFL8D06uv3xabPTpvNGaThv06Xi8SjxrEgZFNRPDU27+yYvA1d4D2VjPXTJ5YOcYjO+eVOzXdo3ohDcUesQDMB4wmdsJqtDF8o0hRPk8SOemP9F6VPqTQ5fATGGkb2xfN3jcmGoQ5D0MUxel39sYLf1jSpiJ/wDvb/i/5+6CPJlSUo3OhUVOTj14IIQ8GKMM5cz1RjwjWCiaAA0AIMAQIEjwhSCXu6AYpd5PdDdT0pIVAeEEULFI2oPFj5oMSCQxFtVIfJqw4nowY+IPKUhjMycpBgc8oSCTI+sJwT4FU8Sd0cH/AKUcJ+u1OX+MpvwGLRPgxJG79TDveACAxQ7CTBNO1CTNNQmKqirdLx5gj+EXubq4krmH/ZVzeF0RH+cbKEsODxKko5mWAblIMAwUOU5RPpwaOY1PGPEbaRlrEnP65OUL4RJgPCAUDETOnGci4PGSMvhckGmjXze8Vb+ob4Dx98IomjjmsT2Kc7kqzNE22UivNzRLsjxkdESXiPmqGsNj/VEvwh8nCbsuInhw6bxKnHtOdZo3UZzBVv0yKCX41jyQxMaQWije0B1MP0pQUL7QgN3+UQbc8fS6d5UkfJ144VGh6X+OFy/hDZP8IcAeNznYYwwoiWEgGFYsQrA3hgoDhwIGgAATQYArHqDBoAPFCFDDCd/tgojWABQd0GIWCFLDtIkACiZITVVw4FRTDhqdTEgA8Jo9BCcIPAAU4wxXH5RD4wRFPB+URAEwwdavcUjQpe1Z2kk+GnsOyF2fa/5RmDX0QxarNzTU3BOUue16v+MXAyJAZZrDflE7hyVKZPPZEBoIe8IjisVG6mHFudrJpqEmHzTvaveqoGQ17BAa++GayCaimJFgLyObPJW4bzBupyrcwKF3UMIcBy3CFQ8Y6KlU0bzSXt5gz9E4RBQvWWoZh4DUO4A645uJ/cjY9GEx1yR6moptsjXTe0Q2741jzdfTy3PQ0k8dinac544TmjKV4hyJauKhil6YnNQK9wFEIyiYgoo3w+heveMbnpdkMjUUZWgmChyOG5dXw94KhmYA9kS8R417Yxl61xFMRPmR58D3aaUoD6xzz5QRupt3Nq7xN2RptoLSSdSy8qkaaavnbXhcKGvAIFQuGLu4ZiUKDmIhUMhjGEUuUxE1Ln1TCA/CNL0X2NUtBMEk+9RY14dkheIjCqWsaqSjyato8RUTk58TYOdS8X2goH+EWoBpCabduzT1dmncSS2U9mmQfzg8c5y1GpNsVg10ISLug8QZBhCseLugA3wEUgG70vJnjAdJiOr2wIp9KzAv7qhq/wB6OgXAcnGFaXm+HPJe45l9NUvhUv4mGFPgum7SOufIGd6xYu0rNRT9XmiahftpF/Eox1LdT28OONPIAmamsWwlfQw2br+IxR+F33x2LiDDpT2Jqq0xk4JAEThZcYTxIszAoMHOMIwFQiQCKKwje7IcYIdceO3w4opDQQpCZk4kW6bPb1hRUmzs4dN/UNeELmXlaf8A0eqqf2lrgV68s4aGQZ0oTMjDoxoIIUiAGooxl3lSTN3I/J00izBpsKks67KibftnKBQyHKtTZB2RrQJxgfl5zFST+SvbBRP+tqS9mb6ir1EhvgY3uiqXmjOpwSXklyZST+TRo6bnJdVcSNN4oW6HPVHEHdlWpxHsrwDKK15XDX+h7NOP+uOUf3kwH/hjX9EEs816J7FM8P0VnZcX/wDpiD+MZ35WrbEsXJ3HqTYfigevwCvhFfr/ANwXgcmnJ9JE4z/Vy/VCIkSdUSyBvk/2Y2kYHTXkvqYlh5wn9FPD/Fq3/lGyAWMW8lf/AO9e0afqTZI37zcC/wD5sI29ImJyf8Xqxg/I6IyxR5u3TU9JzCc7r8O2F303Tl7M7jmJJF5NPt9YacR4iOcN9ZTUUO3b8wmz9asUu3U8xFPN7dTYJsmN63Cn8o6KdPBHLOd2U+0EzUnEwOpiHOdUw3eswjwDsh4ws1ht9YebB/V4wo2Rb2fb65MNt0rtJp8Ch1j1cIkGb1xME8RRO5fqaNSMsSImSfMbw+kdmVFLnqc6Hkvkrh485ROLG5fM7Nt9XxCaxzjeyH84AyCzOaS+xcnVeKc9Kl0vrH4V40DiMYge1LyYPHc4eODnPe2eAF7Apuh7pQtapNFCN/ms7pf5xnMzmWry8jNPp1MaJfIJFimdueTVTTU5VxsmNxKAZDTgFd2UUN+/1hT0hz34SOrDM5uUho0Q/ZGw+UU6H4wku85SEAPCJ+UhjHGtDAMnesTBvicwil43hDMycA0DlIlAXVa08veX8TFPc2dktAp3iIB7oqbt7iKHUw7l8wm51YIqrhxHrOk0+UUUiiWKir1pwiIqJqQ1GcN1OTTgTzJOHYQ7FRSPEXxIZ+cU8OEwfJwbDuSVRhBRJTExE+hHkHicLKLYno4liHCbpRRODgun6PpxEivhqQIPYSLJC9ynKR5Vb9pDHWk/pCQmounDsTcXOpHiKQ2IqnAXhh4iJZq4gio8piRHJr4akOiKYno4AJBYibxnq7hMipD9FQtQ+MQruwFg5on8ss20v+s3Mdsft2khKI+MPUHiifJwsK0HcPYpMw0O2bw8SVuJg09UuICoe84V94xWnWh+cf8AR80aK+qVwU6V7xADU/O7fGrnXxOThIqkHUYjEnujq3DP/oc7j1jNViKB7qgPvCIZ21mEv/XGbtvc52MiYn3gAR0ciunAq4anpP5++LjV+0Rgc0pvVPpIcJzFRP143p1Yyyc0vqTCz7I58+UTTuKfvlujEI60RWTeej11p/YrX/gcBD3jFdaI8TKkp2on85D5G0Lj6SLRM9Cjhup/RdoCHIfouGokHxMUxg9xYr0w0aWsl/Kam3dk6OrrV/vAUQ8ACHeDJaFWdq3DdTEbuDpH9ZM1w/vLQYt8m02aQJP/AKrtxOEvZM4xQ/dVvB8Iy5xKpxL/ANclbtuQnOMZEwAXvGlPjDcF/o9v6ucXcWJ0jJfKq0iN7icweSyakvBe1hmCangZISl8RAYvUp8reXqf68seqS5zjM3gHr3FOUP7wxxuR2onykKJzdT7HswiDvKWeUnovmFzWHEwl5z9FwzMcP30xMHiIBFzlNv7Dzz/AFXayVK+zrRa+ICICA9ghHzlRnantw8SnuJ6SJsWfSYyzdT0e37Rdu97hggmT+jP+7Hz0ZWreN/RzBwiT9ioYB+Ah98SZLe2k+btZOyez5yXp7r4wWA70MP5/wCcVyf6QbL2fbn1yaNzrE+ZRUKdU/UAFDjXeI0AI4wG1E0efrk4mCt/6R4qf+8Ih7oeM3vzn5/xiWNGs240nzy1Ch2eJqkq6LNGm2PrKH3mEeqt3qAIoDl7iKQxO8g6RcTlIybKxJuRSbzopyimxle6/CNRss08x/qewQ/O9rsGu+MoYOXDdTEbqXDk5po1Cx1om80+TuNl30fUP298c9SU/RpFGr2fXbzBMmIncVJ0dwG7SxYyFbt/rxQ2SSmIRRPoRON3ainpIFUsNwJk7uFW58SEWzRNSHwMsP0cNfZAoU6cLpqQ1SRhwQsUA6IpDxJ3EWAwqU8RuB61VkbL28lfme1EnSmDfnJ3qkVRPwMmoWhiiHYNB4gMcx6VPJwnlj788suo4nEkJUyhTFDW2ocTHKWgHJ7RaCAUqWOpEneHycP0neJ85+8UB79/XuhyjkjWM5RPnhqymGT/AIcw98ARtHTWmPQIm4Td2ssGzuHzWeS1PIDDvMolTj1l7ahmIxznhp/w3vAY5JpxO6E84jQraLPYRp/pIyxOYkoKn1aENEQmlFqsUnhzBVx9EzVN47IB94+6HTe6HPxMmnjvWLaT2YfRY+0X6wAIUisYyiaZNX7DfmucSiymIpNVP9qMct71bxhEfvirWhLht2+Gmc6t7o9HhD1C3sRQLKzd4nzcSQPU26eIpsRUJAwmjdwdw4U+T3fR3q3v5QdabPE3nJ7ZbwbKiYCHcFM44XS7jqbJa0U2ZuG7dPn4rpIuz1ANaj4xaCBX898ZvaKcM1Jw3b+a7hElAUUMXfUeAdkXGQTpOYX8PmENsxOopYwCLyZOk4QOJDdw/bt0zuHChCEJzjG6oFs+bvEyOG6hDkP0imjmszRCxjQBYKUYNfGEMVHk4bukNYTOn0LvR3wpf7I9AGJDFs7ht8NNS4e8BimN2DxGGi9n3m2om45VUwmvGy49mXwiyR6KU2A0l7VRNukmopfMTZNE+ZTV0yJxGJm5SE3j5RPk09s8VDyM5jxR0o9cEZt+fzTRAzTQwpMJgeYM5oduqqoKhtmoVERERAd9Kju3RbbMyrEcJKKJ8qfnXY0csuw0+Tju0zx3RjWSkY7JdH7iz80l6jyYax8oIbm0yIIGH7ojm/8ASmkRw4U56Siqnwuh8BGNNtFyc0aKdBo3VcG8dmvhdjMrBtVHEwmEw55z0L21G8I+O73x6KeRwSWPBuVk5XrEnO49oS3uwBAPxjn60zlOYTz2D4rj/eKCYPhG8hOXEjsW4w+YRuqoU3aNR/GOe0/lE0cewUE45W9zSXidbQUQxI9cgxSR6NzkKnbOWqaulPJen8rlhsQt3fcHnB2xLSaZN5pL0njfmHTD7I0zCJFw3xEzp+zzfWrFGkyqlm7SOJGp+ru+Wa7XbUS9WQZQbEMuRx5OKa/dPPOHoz86LmAw1VYt8TEw9uLSxJGspCYYf6xhENzixKviJuJesz+dOXZWvcwaZDTdQITSJDxNrhp4kAHLU6tzbSR2gcWfnGKsq3Uu7ReeGQlMAU3CAhTxAcwEIt8sdOJg3Iomme+faumyie0kSaVuJ550cJkI4btSJ4xuopjGABHrqYcx6+MUGYT3EnDiX2HcEnDRIxClmBUTkA94pRG6UwVCgiJcxGtK8YGirlpKXE+vBALhxHIOZwzufpAzun5xuTpdDhurEiQFFPm/a8IixVwbwQIjxGCGDDgQNCsPICPCeCx6ESGAYMnCYDCqYwACcYREIOqEJDzDfViColDRJiaUDqdMiIl+rQv/ANYRfhHETP8AVihyUusaRJmp6hT/AGeaEXskVfE31Pr+Cnvw1d4dPoRTrYE9Eonz+aXvyH8IvVoUcNwRToRVLQNcRmdT2r0M5kaPJHfnCTtHn0qJPeAUH4hC8ylrecS9WXvE76SvO6y9Qh2hvDtCK3oze6xZsiail87RwdHwHaAB7KCMW0DQFZ47ozWXqPLHzQ8jeXztD7SKxukGe1/PqGKbYVm4eaTMRw3OTV1l3ShTF5oBeuj43iiHfGiaSZpJ5fK0k5hzjrAVM3FLPM/cHENwxB2Nfs280Io4uawdHDTW9ZO9W7Ud9e/LMII+z2MOrRy9mpEBP0cehJI6aieInAiaA8V8hhGAHdAwIjwiUAYRrCYjSDXuyCm3RQ0eAawKm+CgNIA6n0kUjSn5CrbfDwR5OGjY6cPqJ9UM9KPCGSi+HfiqWht+m3UPL5emRVUnpFDGyJ1AHX2xJ2pfJs5e4UT55EVFPcUaRjhHXyg/1r3vj2vidHCtLKoeN8trJ0Y4UzT9Es3UcaSJVrCl9VwZUqhu9FSnhWkb6cE1E3Df/aEVE/AxTFH+8Ec2aJS/6eS+YdBu6Du2gp+MdJGdYahE0/teNPwr7ov5KUIVbR9f9nnaalKSTk+TBLBzxR5K0k3F+/hp86u4ShkNc8hi2kPiJ4kVcuImmRNw3IQ5DbRk6gJ+wcxCgdgV7Ym2jjETJhx87VqqrU2Vj11SwhuPRGsHA0JlCBJuhEkBbCU6w3JME+elzvaAf5b4p6CkaeuVNwmdNTpluxnMxZqS+YKt1Oh63VwGMap36afoWRPEq1PEKiaJNuaOU9OPaTrUYXVLycM2ZofV5OJtc2Mo0ry7DbtJh6igp3vVAwDv7KgEZ6gaNxtlKvOkrcM/XKN3vDOMKSIomphqR7vx9S8MD5z5KnhPIkUhhQpoQTNCxSx6B5bFiBCwDxCELwwYRixCgqQYow3AKw4SLAAsX8/mkDd5OPE4QoIcYACJ+jGAKHKR4oQqgn9JAAummnBzGgtcOGq60AALqwROCFGFIAxBLB7vbBCjBhNAB6ImZB8oiVuhEVNvSkgAVZGxIl2Z4rbZblInm5+ZBAzsX+UqecGfm9xzDmA31RDcIQuZBRvyakQ1m3HKRa3YawniRQ0yFUUw76ikaPocTcaxMHin6vhkT7MS9WnfSvdFHlMpcTyaN5WzTPfVUu3vUDpGHsAI3aSyZnZ+XpStmn8nRL0t5xHeYaUzHdwy98efrq6tgdumpyvcy/TupNNck+G3VO0OmqUpro3MS8XIBDiIFrQc6Rm7ZTE5P88P5x1Q6bN5g3OzcJ30lSiUxboDvClQqA5hwHh3ZRntgNDrOR2gO8tI8I9aNDEUapp5i4u7sQBDZDIKhXMd3VHkZns06uC3RjqEscJzQjdw3OQ5DBeKYo1LWlMt/VHUFgrMfofZMjhwncmE1oZRPikkGZS+O8e+E0bLWbUtYe1jxmdVxeExUbwAmUaABcs91MqjvidfPlJg4O4cXL5/V3FDgAeEJzyHOtnGwmcYEDdUEgQ3xmzFsUKaD3u+EoG92QgFCjBjDCcNJlMpfK2a0wmDxJu3blFRZZZQE00iBvMYxsgAOIwLkBdYeTjFNNJk9Yl6ie2cjg5TeyFwBz6sy8eyG1t/KPZt2bv/ADfys84IlyZposicWCSgiAF5tDGEREKAIkqG6oZxg9pdJlrLWONYnE4xd5ipopgmkSu+6UM8/aERpx4x109PKce4xeojCXadqeRLbSzdl7eThO0FpJZLG72T3U1HjxNAhlCKpiBbxxAKiAmEArWhRyyjuCV2mkc85STzyWTDZ/qbxJf4FMIx8KxnCnsXDwii4ZpvCTBu3bpOi7RVkUwTUKO6oHLQxRpxAaxotEo8Gc9XnK9j7znP+fz+MBHxlsb5Semyw+EnZvSxaVJJKvIunhnqZq8BBxfEADgACAR0Ho0/ykukiTvCM9KFl5VaOWdJ1LUzMH6QAA0NhmMZJYQ4hRPIBEBrlEvSzjwNahS5PouYOTxIJ+1iraMvKF0MadLN4mi+eEevWuGtMGa1En7QRqHKtzUUKAjuNdujwHjFqMH5/DwHKOdqUeTWPcT8pLZ9uzK8mjst/nauWonrXqDriNmkwTeKYbdngkIYTFLxKH+MMLoR4CwnL0NQxCXuyPCHGDgFIOGHwiUWNsEOuPClDkd0FguTcQAkc0f5R5Q5PJEtUcg7WvSr4PEhD4x0+BY5m/yjbbWPJItUn0zPpSX3vkg/GNKSvNMzqcG42JS1exdnE0+YSSy8pfBuQP5RmPlVpYmjdop9FNkv4klCxqVh1NYsPZpx0FpLL1Pe3KP8oz7yoEsTRO4U+imTM3vExfdnBLzKXicZiPEYlGxeTJEUJIk2pMRvG5gdI+SaviM7Wt/UWlyn7xXICP8AAHujb5xMm8vbnTTT5U+yUvrDx8AAQz66xgnkpv027i2fQxW8uMX7J3Vf/mFDxjWVF1JpMPUIls/VzEYKcPZEn6HhlnDOXkTbp4rtxW73jx7KRT3528nUO4eKEdzDnFKU2wl2iO4w9nCJq0s+Tl99NNS4c+zdLvIHXXtjPRO4mjw/t9Evfv45xo7yRCJKSM5haSaHcPL57hrxuo3+EaEzlibdQiily/0S8CBwiDZCnJ5eTD/WPx4QmtbJvL2Z3jhT5WSuzdy+/rh2iFietLaGX2XZ4ilzW1S8inezL1mGMimVqnDxRbEUv3zXr17nd8Va1Fqnk8mh3jhxfOf3F7oZC7xE/bhXLxAtAvrEVZ8ZRT7MSzl0mnyiin1ogns0buOTThFJDcxoZirykLKnTT+c+tEOvMG+J6S/9X8YpFWJcDpwsTDivHfKfNwPnZwn8398MRNG9JhwiccOGjecfSJkJ74da03U9JEAN3ztNNPEU2CRX3SijxT2IfTU2uKYafoiQo0a4acaIgaN2fJwoqz5Pk4fAnClwIluQEILKBwR64ljN4anbwx2E00lIVFOClHDhYpoVyhAzdSC6vEgUsDhdkMlkaKCnCCnSUiTFCCYEO4iPIRSDglDorePXMOC4DYyKkAVVROHyXKQRZvAwEAWUhQj7DgBJCeFCAW1rlMSDleJw3wxgolibAKi5TxIcJuk/pIjhSgurh1QWAmTq/RqQuidT6SIIiCntwqVRwn85BYCwojiekhg/L83DZCZOE/V+P8AOCuXWIpBYBVDk/X+ybj2QhOJDJ5wmdR5J5e4OfpLNUxP4mAAH8e2G5nqicGLNVMPDUufH+cUBWlNH9l3H/R50j83kXBifAQEMuAUiMe6I26nKS+0Dgm/ZdNyqD++US0/dGLkVdPEhYHicGUhYIzFXRPahO/qajJx7JXFweznAAVHviDfWStRK/1yRuyesYpQVIXvMQTAHiMbc3ep/Sfnwh0Bk9jDU5v5/NIuMmLA56TWUT5PE2/VNkPuHP4Q7TWUT/8AUEdBAVNS5rCZFfZUKBw/iAYdtpdK1P8AoeXn+s1TEfARDKHnIVjBWjnlCJxollbITScXMRM7dvevGWUKO7LModIR3RoBdXlahNXbt25CfRplIPvAImUZkm4ucoc/1uvv3+6MpyY4lRmmj94zT1iVpnepE6Pzha8QKFbwdw1CK8VPD/Pv8QHhvjbZOsniekv+yU3HfWgUCsQFsLGN5gotMJWnce9JMtAItx7gPwrkA9XGMblGap74k2iyidz2NrZ31AYZYOH6TYOQwlMXtDeHh1QsTfDKRtFg7ZJzi5L3inyshdk27FAN/iARe0y/ORzewdqN1COG6mEchgMUxeiPX/ONrsPapO0jPDUUJrrcvLcL4cDBUR39UZShjuMuSDzDUiVSd/tIgi7oUIrhxSew3BlhSdQqJ4hEFU/pIfJKxV0S1iPynhUgwxBSFk1ILisLmg6K+HCYjWEBGkMonGzz9/8ANO4Q6wjC9O+iJuomrbyybchN6k0ZploBgyHHJTcIDW8WlBHMKDUI15Nb6Pnw4K55M6alw6RyiVQpi1AwDvAeNBDfEzjkiozcXscTpIfs4nJR8nk89eeo1AvvvCP3BGpW40GKN9YnFi77tpmsaX5Y6JN9E6ZHKHAAC8AcDZRl01L5vsPO1PnTrERu7hLQSgICG8BADDkNB7t0cihKEzrbzhsYa95NP65oSTBPY5P96HM1S+bhgBVPm4nUu5VBYkw1Sb4cIms1K1HBHmGcipDXtkw0N1VDKE5cLjE5RPY/PbEwRSOLKUTptcp9opDiWgaKN3G24v3imLXmhWvdE6jIE02ZG/otkfR5XhhJ6P8ApRL/APs65i9w0iwAPMgr1nZIIx+ijvpDNE5W75Q7hVUwXUymrsdvbDizkgnjNNv/AEhhN8zKNzF5omzru4jwi4/92SBL6OM3V2sViynPzKKThxiONhuUClLeuBurkFc4kJNPE05ekm8cHOc9doxeFcgiWcMWbhTEcNyHP7RYQVkrNx82TY7ghuakrAlix03fN3HJpqbcOrwRGNZO3ZqYif8Aeh/GX8Fil4IG9ycJ3uyB6HjCAAowaXMsRTlO3+cAkSJNqTDTi4GWRZLMnZpzAijhQiSRCjtGNTPhGgEeM1E8NNwkf6pgGKtYCQs5xrCkwZpOEiFIW6oWoVEKj29XGLU50a2XUT+Ts1Wh/wDq6xgCvDIah8I7KCsjGc/ozm2jzD/SV5028vTapl4FE4GH31MEVHRs1/odVRT0yrw903YBSFAPEQPD22yDeV2bmqbdwdUis2UTTMoaomImcChUaBUaFGvCJPRnLdY8xS9P50yahvfiG8KfjHo3xgcb7pFqt2fU7HnTw7mKZNH61RrTxABjC5SGI4VeJ7eMoJvARqEbxp2w5fI2iafPvKuPBMtPvOIB4RhtmmymuN2afq3tr3BSOaLuXVe51Tfg4HhMRj0elY4rhgGsVS3MnUcMyTBn+tsjYyZuziEWoBpCShMT0m3tQiWQ9n5unNJWi4T6fOvbyiG//lEqbfFIZnUsvag8ncfqkwLjNzXsinrmXsEYupTRqSNFX+pxYZZMWbxmRNxc9o17nRVZyhiJ4kM0HLhPk04AHmkyxsjmll5w4bzBVJ7qauCmUoDfPdGheyoxiuhuTvJGo4cTxuRvfUC6VRQK5AUKcQyGsbIuLhw3w1FL9+IQ1mE1FMPDJ7XcMNsaWRLOUsTlFE9jo7hijTydSeTuHCcwUbo3uUR5Sg5b9mgiPcABFqfztOTt9Tw75+aW8bm9/ZFPdhZ+YTA8wcSNoq7OW7rBkxv06t+ffQBjNtlYEcxmac8bquJWmc5SGulMZMxANuGoXgAfz2wuccP0kSkrCVs77dunhJH2rvbkGXYIAEDM5fiONYZqEOS9CuDIioQMGWbOE/SJnJc9mEzDC2CwNQhVIIQAOAQsmaADywQld/Pw/GFjDCJxw0z4nMiPdxw5RQ7Gm1y2k9ceps+89P8A82Pvi/JmjPtGausTSduPXMmn/EoP3RfyhA9zo1D3sQ1pifJyKe1/OKq5bawzPierF0nqOIzVw/VimApiJnT74s5hHRi61OaTOV/S3HBe8oiUfAbwVDsjRjHw0+U/eNGRyV35rtY1eJ7BDqaut3KZB7hoMO9KmkNOXt1bPytx8oOXDcLFN6EgBQd2VRCvdFMqEHN2KnbSbuLcWwSlcrTOdLEBq3T9Ya7Zq8ADONTd2BZp2baS9nsO5emBUVL3OEKiYpuwR48BAOuK1ojsO4lbf9JJo3uO3Bfk6anPSTEOd3m3gMaifdEnT+Q6TxXoqVjrQqPL8nmGw7abJimyEwBlte0HEeOcW0oxR7bSpwzUJaiTp3HCVNYKXpBuKI9vAfGLJIpqnNJek8bqXyH/AIR6QDCuVqKamlWhw+f5JIBrBhNAQJBgscQaCgFYGuHBLwQwD3QiJnz7U0+T58SwGiCtQycKN9YbpnOcm0YpcxoO/KKRcZ4siErXOG/pE4cHtzz+T/iioOHjdNT5RsK+qbIfcMNFJs3T+cJFWO/8yEYom59aFR4zVTU6SYlMXfv4RRaqYlYkHM+bqejU++HEmkc4tIp/R7O+QhtpRTJMvHf+AZx6nx+oemfceLr8NV4Fh0azZuznjdNTY5ZO6Y2WYCFfj90dGg7TxMP2vV+6OTXcueWbmh03HPbrENeKYRASFMBhOGWYUAY6lcmxHmJzCnNeL45j8aQvkoRc80+UYaWVuyXoyuez1RNw9TU/q7hRMvs0MNA7qUhWy80TmGsJppnIdKl68UADaERCnHo8eAxaLW2RbvFCPG8vJ8ooZQvAynXl8euG6Vn28nZkUbtyJEVNtGLvMNMgr1Bvp2x81G/UPcc4yhYCowJBgsHKWOs5bBqhFatdL8S48T55DXTd3CnUARZRGkJO26bhudupzDl/PxiZrJGlKVpXM5THlIkmqkMl01G7g6anrDCiB442j24SyJ9mvEqmPJxXmoxLIqxmbxdwH6eInGEWslvmu0DhPoZKF6tqox0AcMROMp0ry7DTbzTp4gtzdw1EPcJR/ejt0VTCdjz/AJKnnTuUhA8OCnhi3PDwBrH0B8wHgQ3wmUYVSCHYBdIsLEGCFhVMsNgKELCohWCkhaKsA3ITlIcCEJXhhJZzCAFyvDauJCZjQsnvgAMAR6FBGsEoMAHr3KQF+PCEEHdAAsCkRM6NEmY0RU0DEgAaNvpImmq3MiHRCJJqonCTDHItEld4bgmHGisCKOGZvqxlLJXmKJxp1mX/ACZMTmdKHKeMSYruNN0d2Xby+X+eFLmsO9ou/YIHDPjWLrDSXnTUZpKJp3CHTIYvdSHQDWPm67zndntwSjEEnCFCQmSFQGMzQ9B4Au6BibhY9CpTQmWFbicIYJRgsGDk48J4AGk4nkvs/K3c0mjhJu0aJissooagEIXMREagPuGsYs/ZKW8bq6RNM71Wz9h2RgWl8nUcGSxQreIq6KmF86qgCUSNibZgEA5IoiY+gaUZvZeT2He2otomq7k8seN09RTKBxeuKjhpGAwUoJwKIgfZEC55DQeNNIuku0mkyeeeLQOOSSvlZy8qhsBkmYRqUuVTKGqIGVEL5x4gAAUvdpaW2UjirVHlYu+l3ygXluJW3sHYuXks1YSWKEMjLUW6Saj05BKJVVipgIFKWgCRItQARETGONaZBjQidX9pf/PeP3wW8pHeczYqZWABbqhK+MFvd8K4D5JzCqTj8/nviOAykKEPFpjRb7H25tZYe0LS1Fi7QPZPOGNdXfNVCgokBqAYBAwXTkHKpTgJREC1ARABD6qeSn5Ukj8oCzfm+aauytrJ25DTaXplFNNwTMustwERHDMJaGTrVMRANwgMfIEqsT9kLY2gsfPGVpLJ2gfSScS9TEZvmalxVIRpeDfQxRAAqQwXD7jBSgxz16XVW3JvTniz7s3P2kejEPJQ8o5n5RFh3bx4zSllqLPmSZzxijTDOJy3k3SAVEcFQb4AAgAlMQ4ZgACO0u3bOXt9ceOCN0ifOKGAAy4BXf4R5mPdid1GMq8rQFoKI1irPrfy/wBHK253B/pFKkT76b4dStpa+fp4hNaIQ/Rao3MuwRAB8ajG8NNOR3r46pa9RqP8k8Y/7S59b/GEdebp+kcN/wDeB/hEk0sWDdP5RI0jm9Z4+vgXwAAoPaEFmFjHcwb6vq8oIT/q4FA/7wiIx0fhX2MY0KblaT2GYOW+HiYhPsmy++MA8vRsnM/JXtg3ScJX0lJc65wCJQSfIqGyrXmlHPvjdzaJ5n82S99VT8KhWGa1hlGd9OYJuC+qYqdLtBrkJqh8O6kdFP45PiSOz8HTTjjGorkPoidJzTRPYeYJqEORWzcuNeLuNRsQK9v+EVnylkMTQvO1E/mnDBTw1pMo/wB+J99KJxJ7icjnDtkkkW6mjkokXds4ZgEpQCgUoACACO6KVpKe2stRYOcWPmDOXnPME0ipvkTHIQgprEVATkobIcOmVKCO7qyqfHVU7xsyp/CV8P7bT/jk49MWJJmPyeBndmrQWb/1wzuJdFZM2Il3XgAKdwhWEmpvk5MOOepGdPlHjVdLOhPComn+5sPk+PcOcT1NPYxWaF3uKqIfjG9IreY5Wd586rsp9efZ2dcc/wDk6l1i1j1P/wDRo/BYn8wjY7Tv8RTDT9EkXDL7PWPfXLwhwexySXcQMwcqOFD4il/a6USkglyaaeuONgnrRFMm2uOPYIYIe2hnCbO5L0+hS9d3bo0ENZ1alTWD9BLmlN60U6007TcJ8n04VfTNuomfEiozJxz8OIaHYaGU5TEgFXMI3lOqG66kKxRHztdRRvhpxU1xcfSHi0ux5M4xW3avKHTTikVAjVxeOE/SHuE5pb0CzaKfOJw7OnycOxJycO4TDJNeTg2rw+bBiJwByQrkjQUE/YgBRh4VGBFJOC4DAiMOCEgFCYcKoBFEsJhR7Dh7q3ZBDowrhYbATrgqiOJC4pwF3thXKIxVvCZBiVMnDYyEIAhDwqAwS52QYN0O4rCoFgLkFKaDgeC4WAEkInTh2JYIZOKJGRAw1IcAbWIVwYQrq6kACKhYKUsOVSJqJ4kI+jgATOEAcsKHHEj0A7CRUoOVKFiJwa4EAhGElAhwJYJcgAQAkDc7YXw4CABqZGG6icOlDQ2UCABEyUIqfjDo8JgSFcBteUg5F3Cfzh4ckZw4KzirgN0ps89uJZjO9XhmVknHtWTguBMOpym8ThWXTNNPk1IghTglxWEKxc/OWGok4bqXLhr3CJdSfPPSN3ByXzBe5u0HujNk3bhP0cSbKcqfOREkhktPm6kwU84YZCK3bqhilpfAOvgIhXfEGCUSi005MntxHGVTxIMSkClwiYkM3cSeYJTBmpcMl0eBg4lHrqHxpESJYVTGIYzoyTzZnOJek8Z8xUoGu8SD6o9w5Q9FOMn0ZWg1OYea1PRONpP2VAzz7I1Ix4x8WXmOSQ/QGIUrvlIfoOYZLeRKkNykKgeGKS8OynhXEOkzwVbdBCKQaNMwGguNX5SJBBxiejiPfJwxI8UbqEhZjSyLMQynpE4oGljRenpAkbtOT4TGcXsa9dAE3ZwDmqdQiAZGHdQAGLg1mGJEgQyfzcK494nz1mEgmDe0H6PzRmq3dkcA1UTULQ5DiNMwz9+YCHWAxOTnRFL5XcUUtoklfNdTK4TKQDjxABAQHLrpHW+kDRHZ+3jxpaBNPVJ2yMGG4TKAA4APm1esAHcbeHiIRzrpTKpL5wlJ3jcpHCJRxEVjCAgIjv3UpEqjGbGqjiU8mi21inyiVqSqYJdHDfAB+6ggAe8YiJ5o/tw3TIonZ+YX/Vb3VPGpBEBDu/nFvsRKW7i0DTV2Z0VSKXsRNQBJkUw5gA9m4QpGvJCo3cYmH+6an3RD0kLmy1D9nJs11iV2kl/nRuq3VIiriFWRMTfTdXKkT6DxNwniJ7fu/CNttIRnNNKFlJfzyJM5gsYqxQOQuSQUoaoZbgrWnVFlfaO7DzS4m4svLzqn+cTRwz07y0z+EY1dFmzSGpUeTnID4kDfjdpnoasOmp8nTmDc5/o3RjgXwNXq64zy2lh5fI5elNJfMHCqR1sEyayNBrQRvB3UjjqaSUFdHTDUwm7FLMMFudkAA1gb/bHNY3e543o4LUY8IUgQNDA8WPFNAGGAgsS3iPmpYdJrQzQxMKF08TY+sEK+Jg2bRotb4dnzOP8AaHAm/dAC/hFvcu27NMzxxzEiisb6hAMY3wCKhYdNRvZtkn7Im94jHrbOnDezczUTU2ztTol+3QtPG9SLpaxZKBxzq9xiOkNVROyciZqfrB0xdLF9ZQ4iIh8Y0jRPLk1LQJJp3DkZNz3fZ2AIXxoYwd0ZxpK5SeS+X88jQyHuqAiHiADGj6Kp43k6jt44bnORVMiezTZERMPGPXqVFGG5F7SyENPQqOHhJf6jVNO7/aGEwh7iB7+2M00aS7XNIjeTuPmnSSKhfVuCBlPgAh74v8/ttJ1NIiNoHEn85yxvMkFlJeooJBcJJEKUUxEAEAA2HWogPOpTiEHoOVl840yT2eamSXkevphMG7Uxr4NwUUOZNIDUCoEKpdAabih1xhp5dTgmpUvI2eoR4poShQoR65yCghAXuyPGCAhWArltJMpNJWdRvsO2lVkTescM6eO6AstOfPErSeKc+8KaheJDhvAQ74sRy4kUIC/ovaw6f9Sme0XqKoO/wi4gW9YMROIowYakTV5NT0fMiPmKXzkAHkzJ4ceOZNP92I/GUTT9Gfb5pjFpe7sqQxmKbxwnyinRu7MJgQlrTM3CmImpfPd2jcOyK4QymJEvMZa4TT1joREiMQzUOKsCR2p9JCZhThIBT3QgJRCbuMPDUuHJ7UGOu3cfN3IiyqwJVIgsdqtsP0akIpm/ZwF8YUKeAlo8c+HDdc3J/wAULrE+ciOfHw26v1R/CD0VTXeio6Ly/J5q4w7nygnvAph/4vh2xfyjhxR9FYf0W99t1tf7sofjFyMomn6RSGuDTUp57IM49GeM/UJq7xVP1DCWJ6fW1kcjvpuHBFTXfRlNUa+EUaXWkTtA8cOE07lw3N79wRUTLpTtd8DaeI4iiqaexfTE171RCgh3D2wbRvo4cTB4S0lqOVSIoCjdqb549RoqfrAKVABDMadVIWmhcNTEi/WLc4kjST6aRjpm9rOoD4ANIpkxqThwWG7iex7PDw6o8cIKUYGJI5E1GzdwmdupzFS3Te0A/nLqii2aP+j9oHFn3HMVNiI8ANezAaduYU9nfnF9MEU+3rBRNw0tAmncO0MBTGL1ANS+8REA74g7dNO6dN+y4gHJ/n3eECQIaMXOsNyKJ9MoG8BCv31Dwh4UU4s5Jwxk0EUgoDB48IcBgEFqMCJ/z98BTlKR4wwFBToN1OTUbpKk9ooD+EVi0tkZH5rVUby9ukr6xU6D28YtJQgjlHWEzp+uXZ4dUXCdnciqrwsYIrJU28ww8M/O6UaxYEqacvOnh9K99au6sZ1at+pL5o4bqJ7bdTDNuHMBoO6L1o7cqPJedx0LoXfaoP4R6FZJ0zx9NUn1kWuYSOTzxvqc4ZpO25y3VE1C84B3gA5CFQqG/j4RoKZMRNJTEv7Ifd78u0RikJjzPrRd5SbElbdT9n9wiEefeT5PWfNxd0niJk/P5GIW0CWGzSU/aXbvDm/fFmFBNRv7cV+1KeGzS9ta94AUQjLC25UZFbggGgajBDEhFisHKMJgSBgKRV7UscNwRwn88Xa7w/nEMlFznDNR4zOn0yFvF/H4RSxBQY5Kix4PW0c8lYkUTw/brRDpKQ7RUjFnoJYk8A0Tis26lXnSTuE+nhiYuzxAMg+HxifbKQV8niJ/aiqbxlkZ1qfVg4nOKQKJqYf57Yekh/aCTKS+aOE8PZxBu9w5wxSCPpqcsoJnyFSGEnEUIELplghCQsU+H6SNDIVSCHJAhlrQQum7jSwD0u+BMMIkWTgizpOGK4RVfDhsIYkeEqikKFTw4UhgATrhUCwW93QIHhEJ7ikBeCAA8BAWej0CUsAeAAVAiNfliQE8R79ROABqAUhwkMNTKJwZNZNP5wkRkNE6zNF5scqo4cJM075zqmulKXrHL89UZklOW7f0in7sX/QvO1JhpIlTdNPkuX5281EjiA/AImpPsZcI3Z1DLG+ps0m/0SZE/cGfxh1BEd8Hj52bvI9ZeIePR6PQhi1RgwBwCEQGsHIMSyg8GqEFPxgS74RSD3uyIq0kzUl8rVUT9KeiaN7ML5xAA6qgG0I9QFEc6RJnGMA8p3SN5nZpWLlbi5MHrc6zgxagLduepQEBAQEDHuqFDiAXhDMQGNqFPOdiKs8YmNaYdI7y2k8Vl8veOCWfl5sFq3Mpk4VKIAo6UAtAMc5yiYoiFQIAUEKiAZyUYUE/zfQ9X3/zH3j1wiI1j10sTywTDAVGAj0AHo9HoA0AHr3ZHhPBShB4C0sg5TQdLk1MRToeH39v54QVIuJcT/u5j4BxqOVAzjpzQToCbt9XtZbRtiuzFBRmxUKGG3rmB1AENpSlKBkAd+cNI9f4j4ev8rVwp8e2WzyKrK6SLB20PpMTcElktdy9VitL3SJznmBDgBiGMW8XDuHKU5RMAjQThQAOIx12pMZhaCYEmE4eKu1v2htgvYUu4od1BHrGM/ly6bduVNPYJ6vx49vXnFxs85+kUuRSpQvlY/TqHwdD42Hak2vZo9lpg3kl9xqDdw4ywzLFvYXcA8e0d0WVxbOfv/SOzES+jTMJA+EU6VFbuLmGoSLUyk6iiZOmT1obPK1MaOec43f7h0pk8U9Ioc54dovnH0kN3KKcvTxHHJfWNn4dkViZ2v1e+mz2CetxgbTJp041ltFW/g0RtOHje4prB0ietep74mG2kJunybx+iqTm7VB7I5+c2lcKKYiihz/WNWEfPqn0h4Vi5fCU6/KR0W8mli523PiuEUFTdItRAO8Iy+1LBm0cH1N4kYnOKo3NUD94cO74xRgn6n+0fumgh55ifOR00auDNdF8RPRzbhPb6CzOTM3l/ETSJf2TcnsK9hgzAe+kZVajRVL1HB/MdyVOLoqYeerrV4B6lOsBEvWARqZZz83sXIBROXzRvh4lw/R2eMdVWnR1Mf3OzUaGGqhhXW32ZboPM4s/biYM5o3Vbu0paqmZMxaDUTkEBDrDKoCFQEN0aQ8VUcKYae3ES5Z6nNG6jxMmsIonRRcG+jMIXigbeIVAMq5UiQSdpt76inPJ7o8GrQ6Lsfn3y3w9TQT+4vhkku6byOX6woptn6PGM2m88UcODqYnX0uuFbTWi1xx6SKo4cxjc8iMBZ06UUU9JDQ54QM4hMy8MTFRN1wydOE04QeTJNv85txBOHKjhSArAM6eqKKHTT5kRZ0sOH5Eo8q1gKxEiBiXPYhRQYSLyfpIMI8RgDEeMHHJ4cPIgyHw/RxINneJ6TnwGbHwBSPFDEjySkJibDUxIBHl04K2LDoxMRP68IIBhqYcO4EgQvJwa4EKIl5OBAkIBkqjCJiQ/MSEVE4AGghSElCQ8FOEjFhMBkKcABYeCnCIhAgETBAECFhCsACcMAIMXdBDR4ow7isKCfDhucNY9iDqBAE5OGmFgCEw4A6MKgfrhS72wySMMOHnHhPhw8WbQyMlAA6QPiQsJeuGaSuHDuvJwAJKhBCBChhghSwAeMEEEkLCENVzwANlTQQoYkKYKikLoJpxACAN4cJtIeFShQiUADbBhQqUOMOPXOz4Q7gNTJwQ6cOxJAGTigGRkYIdKHhwhMU1FITAZYEEOkpEgCcFEkSNEcUVIERUh2CMHFvAHiGaG1hOFyBCSAauphwuI8RiP12KHjNZRuoRRPYOQ14veGYRuMkmic4l6TxNTbOXa+vTMIwlE0aNo3mf6xL+5QvjvCMpAWqcGcN1CKJ8yHUom6bj5OpySvwN3D1whNif0eqp7N73ZxGyVRNRPET6ftZQlwBdUFofoqRBNBUT9JEmmrDJuSZFIVDlIYpqQ6SPAUHUJEY6SiXvJw0XTgLgQ5FlE1IlGUzUT/8AVDNdp85DcUVIB2Lc3cax7F+KHpg0Y/5wJPrErTbknrIombmULUHAfQmHeFdwDnQR3DE20cKN/SKRPtHSbi5ifvRrHYwOO7AoKN7SH84Wb1J2yKcqm8l04GABAQy6hD/CkasmfWFPbi6aRrCJ6w4txJ2ap3pG4FeN0acqQPnADpGAN9MxCla0CMyRtNJ0+UUcKpe1hicP4QEfhABCzZNRTS5JE9smFI36l4vaqkH+EaFL1NXT+UKX/wDhjMnE+buNLjJxriR25LPuSpm3ZmcIjmA8aVyjR0HsrcN8ROYEudLaDx+EBSJRN0m4+p6xvw7vxjKdOb3/AFZL2+xfMoobwKFPfmHjExLLRPHmkh7I03h/N6Te6UpeZfAham8Rr2RVdKA+cNIEsl/0RUEzbXE5xMP8Mc+o8Tej2sig0Q2gwyKN3jFU5072GYwp3fEQEBGIR5Ya0DdQ6abPFuc7VzApG5zCZs2d/lCX7vJlvBU1AoHvGKWgDj9ccN0r5ExvKJ9mfXv4ZRj+LCUCvzJRZlbqUTRn+uS9wl/aJiENAT5SNulLzXJgST8rrDhqLi8onVMgCIZCNQzz3Q6LZdm8miUvmDNo4IcuIpeRoNKG3DSta04xlLRfRrDW/Zg6hVIRE8adpYspZuz7dk4k7fV1XCglMXEE4GAC1EaDuoNPfGXXsRTDjkq0nB2OmNRT3JJA3Jw5RW/ZwwTGHrBPWHiSafMOYI5p8GE32XN4k6zNOVtE26hNhuQvODgH84greOMRmyl6ahPlcwblN9QgmONfEgd9YimrRNumkmnEbMVVFJ43TcKXyJNV3H1aCBQ8doaROmouVRM8615lCtOprlqDvOgRQbpfWyAAqPZnw4xqej9qmnI8TD9Koc3gGyAe8oj49meVLGxJpieupe941jSLNpzyYStvK5eoRukQo3lsxOYRER8Mxj29dTdaCpw5Kn2s9bAtk2bzWJgmlfIjeMVPeYadkM9EtmpPPJx58l8v1dIhtkxTDU/Xx3dsUa2jVRS3lqJHI750teBi1MYwiOyUpT5iOe3fHPu3BHRmiqyzez8jbt8P0SeHe4mGm0bLgI1Gm6M6GlWl3k9x00pSSY0DfBoJHgNHsHMLCPKR48JgNYOA1gALEFauUedJWqmn+sJcoib1Thuz7YnhNBDp4kNAV+yk086S8mJsHSqioU28qhRGoD1AI5+MSywYntxVVv8ARe1GInsNJsYLxeBVOsO0YtQH+c/PjDJY4czCXuGepqM8U5y7Jd1B7+EQk4GT2Xk720lqHmryyXtzunBilE44ZN4AUoCIiNQAADMfCH4mTT5TpxFWlct5pI3srmEvI7ZO0TouG6hagqmICBi+NQHwhMaMhfeUZYd5+ryOat0jm+cKmI+IAI07uEV6YaVrJqKYiajtIh/WRDjwDONPslowsemod43s/LzpEL6NREBD4hEq+s5Z+Xpn1eTsm9/optyBd9wRnODZ39WhGK2MaR0jWfU+cdn+q3r+NPfBx0l2T9H8tOf1TFTD4Vi2ukE03HsErdul/wAd8VOcW+mkjmh5ezZyxwklT9cZlVHMK1AREI56vZuduipQ1s8KcTyWkCz6nKfKDk9UpQ++oBXxhUmkuxeHyetpH5vKFA+fVsmEaxW2lr3CdoHtpFG7I7twnhlLqpATSqJRG6QAoXm0yCo13xa7OW1cTxM7eYN2RHBNopm7cEwMG6ggA784hVj0a/xfRhnZDY+kyyafpJocn/h1PwA33h3R5DSZY9T0c4Of/wAKr99yJ5dzL008RxhE+tT8YrsxtbZNv6TVFT+qVuQ4/AB+IxtB5HkKlTnLgXc6TbHp/wDTB/8A8lVH/giPmGkey7hM6bN4q4OYuyXVVACveIZRBTTSLZ/9Xldl2+Kcuyos3TJeHsAAERiFFhbC1F943leE3IUTG5EqCZQCm4AABEYGmbwpUoSuTlmrZs7Nytw3cJnVVVcYhSp0EMgAKiI0uh3RGzG3NoJ5fTl7dVJK6JTGTKYSfaNTIQ74dWAsjJ5xizCaJnd4RgKVExqJ7q50Go9w5dkai3at2aZG7duRIhOaVMoABfAAAPhGiJ1FanB8bmES9tJ9cxLUTBwQnqppiN8faGoj4BSLsK9l3Cbf9G8IhEk8MyaaYkEwBxNUAGtY0BdgzcJ4bhuRUh+cVRMBD4xXZhYKz7e/MJXLyNHBPoTCQhvs5h90OPs5KlaNUq01JrDf/i4xZbCPPSt+gcpFC+AXR+F0YrzkvJnTg9iXajd4l7Cijc3cIXgH4gHgMNnHzsaiCXzkG+aghFeTg0Sh3CXu+I20jfXJG+b4e3gion9cu0H3UiTKnHhL9Jtk6RfWDqhmlN96K/Yd8m4k+H026gpm7gADAPuN8IsYjWKLYJbU3kzlan9XUApfaumMUR8Qp8Iu4KYif564DbVJRqO3sCD3+yCXu+PCEBzA1xIKJIMXfHh3wAAX8YMb0f545f4wA749UYBSMq0jWWeJqPZwm3+SXgUxsqFEwgFBDviyaK2qidl2jhRQhyK3yl9kCGMX40AfGJDSCliWPmvsNxUL3lG8H3Q10Zn/AND5f9ZX4Kn/AJe4QjZ121iZ09HCmnVX2W4vD88Iudm1MSVkT+iMcvxr+MUoDRbbJK4ibhP1DJm/evfgT4h4ZLkplpap8nELbND+i0nHqLAX3lNl3VLvifYFxE4jLXF/0fcdO4ZNQvgcAH4GNGkvEzRnJd8HNAib8+Ix4oxizdAgFYOUcTOCDvgSjEgHEkUabtnDOYK+peveAjWLzeCIC1jbk0nGH1lN+EZVdzu0bWRXUzw6SPEekaH7NNRRQntxxo9okm54skslGsMzzCYKauyJtGU3nP1AQOIiEEs/ZtPV/PE8UIlL0uaXO+sPAoZZB1jDKeWhcTRTV008JolsplLl8AyAOrMY1gvbMKlX9MSCt2SVzBmqm3laTcnRNdqoXvNvoO/dGIOj6u4On6hrpvz3DG6PkNcbnT6fN/DKMf0gSRxK5wRxhnwnCIGxOBjgYxR8aAWPY01a/YeDrNPaVyIK9gDOVFIYlTUxIXTRcR3eJ548IaFRU/aQ1I3U+cUhUEP2kDAXKtiQsmMNSh9HCyZotEtZEinHj74TSPC5y8nDJwGxoNTk48YsegIQJQhQA4BCV7ug5TQF3DHhMTwRZfV+UUULciPVnjP6SC8RknfT6og7QKavcUT6dS/CsHUnzP8A2j+Ef5RFTqZt3iaSbdQ+wYTc3rCM5svEZHeqQkKyikJwYN0YZZFLxFU41jydf/3mMv8As7g3/wAEwfjGTpRrPk7D/wDdMZf2K/8A8sf5RlW8TWl/mHW5DcmSDlGCpl/CDF3R5DPSYckGNughTQYoQhCgboPCQG6oG+EA0KgeBEaQkU0KgWAtBV1MNM6mxsFvbXUGY/CohHBelK0v6WaQJ7aBNS+k4eYaN7oppAVMlOwQTr9qvGOt9ONrnFk9Hc1eM3B2712nqLNQtBEiquyB6D6oVN4BlHDRgw7iaadwhNkpfVAI9DSQ2ucepl6QB4IbdBxCsFMWOo5AacpBB3x68MFOaADxY8aPFGAEYACm3wqG+CgHGLRo5sgpbC0jeXqEvMics6Nn6MOju3mEKZ9ueUB3aHSz1taNGHLZqOgHRem8UStxaBO+TnS1Exdin0xi76iNbocAqMdRy82Gn+fjFTlDZuzbpN26ZEkilApUy7igG4KbsosLRWGj92+L+Lo/FaaNGnza7f7lkaLxYm015MifqRVmZokkFIoda0tmXqU2jcM08NNTq6UWyWaSnkrT5NwTb6N2+H84yVN3CwP1IDyKuihVluaDPrcPJwpiKKE+qUtAL2B1hFcWmqiimJiRXzPVPpITFyp9JAaUdJCl4kyeYQTXu2IcXPjBdYiDsUMSaB9BgexC48CDiKRaJjXIXbvsOIEriFCOVE4rMpqMuS2P5k3mErJL3jcuK3UvIuC88pB3lHgbvCKjNVXmrqpt1Lh+j4cB74fpOcSM40naY7H6N1NXmjw7t7zisWZb69c99RAC7sxMIeME2pRszy9bT0vRktQ7J/YCz7n4inM50MVJkmp84T96OdbYeUhaSePFVJHL2kqSPs7XyhXvvCAAAj1UEO2KYrpZ0gKKHUUtZMCeymoCYe4oBHEqDPx/VThCq1T4vsdcjME/YiOfzpNPk045ZS0t6QPnLWPVSeqsiif4iSvxiYlmmqeJqf0pL2j0nrFqkfvG7UB8QpB0mYdRG8irrHKe1CxAjPLOaWrNzhQibhwrLFT7JSuruGb6qhREtB6hujF+ScpqJkU9faKbKhg68h3du6MWsTdSQ7g14Ieyyzs4mieIzZ8l9MYwATwEd/gEPF7FWgT/AKul9k3+EC/YLorqyEJYETalnJ4n/wBHnP8AVzhA8lmifKKS9Un2YrGQZoiDFw4IYIWdAp84mch/aLDYiv8A5YBjlvMFE+TiRFTETiDVGDozFRPk4DIsUuWxPk/qbUCslhqEUiGSfYahHCcT97WG5FE4ADIrw6KeIkD4cO262JAA6MMENuhIVcODCfEgATgpk4MX8IAxoAE8Pvgp04WvBAcnAA2EvXCYBxh2ZOE8LsgHYb4YwQ6cOBDgMFMEAhtBi7oUFOABOAAALBQH5yDm3QF0YAFE1cSCKNPo49h/RwKa2H6SABgqlhx5JWJE6Cano4YqtcOAgOJo9UIbgOHAiaABYww3EnKQIjSC3+2AARPh8nCQqQY4wmUMRSLHYl2fKJkh4UkNmZMNOHQHiWIIJIKIUg6ikJgPEIEB4/GEjwegwUQ4wiwLvdHrvdBw3x66MBAjHsLsh0RGD4HYEBSGhUINhw7w4KYkAxgdGBEeZDsUuTPDIof3oBXHCZosVjZjqc8bqeubDN3DFaIaHjBxhuCKe0BvdEPgZsrpzrCZ/b2ezPKMdkdpphI5oqzTcHOQix01EVDVCoGGtK7uqNVTdYjcn2DRiM+Jq9qJmmnsfLFLv2hvfj74xh5DaxN/s1aZnNEycnhK3eab+cWBVTD5ROMXs9MlGcnS5+Le+HDxi8WetIpMG5G7xTlbv79OPhxjYhlxYvk1FD8p9mJVNaKYUVG6hHiam30uo0TjB+m4uKJ7Hrd8JlLgsKZ4I4hBFeHJRxIzAjzrYcNRc8phxIOW0QrhNRONVwBIkXT9iHzRbDiriop7cKJTRRP0ikZ/qAv7Zb83a/nqjLdJWjCVqJuLQStudJI5sR0VP5rP0gB6o8QDcNR3RcpbN8S5ykT5BTUTxOfsiU17MDAO8O0BDIQHLjSKbEjjQ1mcTSo1l7OaEVIeTrqYhaDd5Ug8B3/yi4GsrNGaZ05e8bq3+cmYpifGoh90VPyldBk0sXPP85Fh03BJIqYU3jduY4CxUMNaloNQSNuoA0AeEY230pW8ldzU7SPSEJ82tQ4doUOFQH+cYTniVbI3mRtp5L5wrNE5O4VVJUqht96vUFQHqitLP03mkA9oHjgmKksBlGpqgcolC73BShvcMViU+UDaxNPEeN5e7P0uTEl7tqUQCvhHtG9sJX+ljucWgUSJrSat28WoVOao79wAF6gjxGMqlRLk1gsUaZPZ3J54mkm4ZuCHIXZUKoFC/GoxFosk07nm+aHJ6xTGyr19WUWMyNh7QXFE3DI6t3nJqAQacOaIQmOj9moniM5g7Jf9oDhHRGosTnmXazuGnK27dRwRwchbplC02u3/AAiSBJniYmHyvrcf8Iy9SyM4lfyhnNEj/WvEHuyqGcKyl1axNQ+GoQ/1lgH76D8IeeQuSF04vE1JpL2afzSJ1P3hAP8AhjK0uUUi523XTnE8cedJhqjtvRMxbuWQd/WI++K2hIeUxG8wbqk9kwgP3fjHmahZs9KnJKO4kJosllWuI8SiEKwUTU5S5FlsoT5ZHBUj3GFSoXb0f92IJZBNwnPpwopsMk27MpvWE4mOIB18wgD9YOuJhc3J/nqiCfK4dj1cPb12cOFDddEgBIPALoiEduk8jCPJnyJsR5618373dG3aPCfIyJqfNUvF9bPP3BWMVlZ26c0Io4U2CKEMb4f841mwrx55jnswbs1Ujt2rwzUyxRJiiLY1wQAQrS+YAAab6R6uX9wcyk6PGrecTCZ2webbc75w6KY3tGMaoddAGnhHSdmf9Tt1PXRA13v3e8M450myf6L2fkWj+V/rczWTTUum5yRRApxHKuYmoOXAY6WlyGrtyN+ZhJgmXwAA/CMdR3PY1069mfAaFbwQhCgGj0Tz7gwNRhMxoMUYAueMbEgSmgsHEKQBciLVydOcStVNNS44S5RExd5Tl3AHfEfZWb+dJWXWLhHCXIuC+qoXr74s4jWKK8J+j9qNcTvkaTM11b+1DcIQ9yZdxalC4icR3o1OUiRIfET/ADwho6T+chlI8s8Zs2+rp3CbPSMAB74zW0GkSTt7Qea03GK35qi3Cu7IOoByqI5xenkpbzxPDcKXNoPdFY0gK6umjZOR2HaTBwqYiLcxmoYh1KVvirSpSBxEe2Ey1HIq1oJrK5OmdxNHhEW928VQ3SDhQN8Yjam10vmk0VcS/FOkcoFxFC3Lw03gFd0OTWdtZbSeTB5PHl9KWOF2ayyZeTKdNQxDESAMqVJUB30EK7wi9S2wll5WzxE5eRVwcocosW+NewOEZzSlsz1dHW/E3XJkSc2ePLibduc9/wCjKIxNSqW20ccpK5e7Jv5S7hgWtN4jG3skE025E00yEIQvqwf9n0PV4e6M+kjWp8rOpHEyIujW2Ew5SaThJK/zryhl7v3B8Yn5Toglbfk5hNHD7pGKUuEQvddER+MX4EsOBKEUliea9RUkR8rsrZ+T8pL5O0SP9JhgJzd4jURh45xMM/t7PvhwmeE1zQ7k5TnJXZQ9FpsNOYN/UWTN7ymAfui/iEZ1o2Nhzy0DPppOAL4AdUvwCgRo8M0rruPXU4SXKmo3PBhJHhSgMDN5inhuDp+uaIdgtqbxwn6hSLF7ymER94CFeyLJaJso3mB1OgfaiqKDhzhL1FTYf+8C6HxoEBNsTY0TJqJkU9cofHP7qQsBogbKPMSV4anpW6gom8KU+FA8InAGsSwFCjAKeiP9WPQUBguXEz2XH1fSRMG/+0FG6XvIU1ffWNEjM5sGp6UGSn0tP/lmD8A90aUkGImSGmdmqW0Z/sAbdBi/tIUKEFMWGcQIGg17shIQ4wMAAiNY9eGAN+MFEIAIe2YaxZOap/8AUV/7gjEPopU/0PS9hZQv3D+e+LDPiJ/o/MvU1Nx78I0V3Q8X/RMv/al/w+6A3SvRLmQ0WSx62G8VT9dMPgID91ffFdU5OJOzrjDnDf21MP8AeAQho52aJLj8phwebtdYlbtv67dS733REPjCDf08SSka37TL9RkAj/8AT9/4wF7shZ63Bu4VT9Qwp+4RCG5AjBm8RQRrHg3wECG+JGxykmn6Tpw3mkuTmCfpLkHE8J1GCyKhLAqadlZxiYabcivtYhQ+FRiwoJSey7fEmFx27+jLur39kOFlFMP9YOT7UV5+T6OObpwR6FOq57MfTC0jycXFFNi5XDTLuCGabj9nDAhlIdpGjOR2wgrbD0qeJykQtpJC3njNZu49XZNd5o9EQ7h++Jkq+GnCSwcnF06rg7kVaKmYFMJa8kbxVm856Jrt71u0OwY8maNIttZtSaM9cZp/KG9f+9JvEO8N4RmZd8e1ptR1VufO6rT9KoL3+yDXQgqYQtHVc5n2hSFhUicFAycKkPFIVxYgQ6+ahmVVOBPNWbNPlFP5+EO4hRY8IGcpp+kU/iiuzG0DhxybdPCIfxH/AAiMOqop6RQ8ZOp9DwLSvPWafrnP6pf5wxcWj5P5OmQn1s4gYIYYjrSGqaiLPJg8efrCn8vdDQwx4wx6M8pFHoOUYKWFLnbBlIYN4YEu6CwJYEAsmMap5PBsPSZL/wCzcF/+Gb8IytONQ0AKYekST+3j/wDyDRnX8C6XmdgJG5P3fdBgGkJFN/dCDVGPJZ6fkKl/CDgNITJAwgsKCWBAOAR6/wBsGJANHihCgjVP8/n/AAghIQmcybyuXuJo8UIk3aJnWWUU5hCFCoiPYAb4IrKRWXacxeVZbHzhaCX2Pb+iliIPHBjG/rCgmAhQ7SpgJhrxMHbGBiMTdr7ROLWWkmdoHF8nnNwLjDU3kAeaUe0AAAHtAYghGsevThhGx5lWd53PXuyPXhgLnbBIszBHfBDfhBoIJoABgoGg0BQICkeKEdJ6DrMpyezZJgon8rmZsZQ3sBkQvgACPeMYDZmVeeJ4yl/P1hwRM13PKu0PgGcddSBsm3TSTTTubN0pS9EOr4RJ+j/0H8fCpVlq5rjZFqZk5MkTbEsRDIsTrFOBM/SatRkkiaHRFYaF/GFU/wAIo86T3HRF4PiftIawunAZioKqR4TwBCwJiwCuAJ+qPX+yANBSEgFkHBRSFU+UgU28HH5P6SDIXUFkkIXwoilp83bxj+nzTl+icj8x2fUIScTMt29e/V0BChjZcR4RJx6zWfiUZVamyX/ZHadPKG8xuHFj7DvCa7dFN5MCmAQREBoJE8szUrUeG7iEcpv5i4cODuHDhVU6prxjKGETmEfWMI1N4jDNRz9Ioc5/a351qI14jvEeMM1F4o/Kvlfl63yNRtvb1YWUcwBVYZHNBwNAeNwPBVgxV8OGgDWAE8AD4rtT5vp872u/r8YvOjvTDajR+pq8vcEcS/K8zWKAgXhVMRzKPYGQ9VaDGdAMAKkEu4a2OtpVp3thOEyPJXPCESJ0StybGQZHA1d/DhE0lp1tozU+WM5VMPZMiKYmDjtFEA8QCOTrKWvnFl5olOJW4JrCRvRrJ4iaoDvIoXpFHcPEOAgMddaPbM6O9NkjPPLJzRxKpg35OZSu8VfVVTAHNLkOGIVEoh3cIzcFEpMm5Jp+kcwTInaSRuJUr6yKgOUjBWgUEQKcBpmNSiHUYYt7C1tj7QONXlc4buFbt67mA066Up8Yorvyd5on+r2kZc7ZxGpyD4he3j3x5vo70iWTTVUs+8ZOMUu1gl5SgdRThX4xjId5ei+rSuTzTk1E0lejslARr4ViGfWAlano1FWh+iYpqh7jU91Q74zR7OLWSOTu5PNJG4buHBhWTeGvJCU4jmapQAK9UV6X6SLcSe5q88VcE5110UFAN2VEQGnXmA9sCWRWb4NJmOjueN+UZuG7v2bopiX3iIDXsGKy/lE4l/65K3aVzpGTG5+8WvxCHso09cmRO0Ejvn6ThmYKeBDCPwNXsi5SrSvYOacmnOEmhz02XlUhz7xEIVsSurIzlq4UT5Pnn8fwAYn5LNk0/k6nM6MXh5KrNzhPE1dk76N5G7XvqXfFdmFg5epykrcKtz+qY18nvHOBdxWWXIUwp/YhFVfV+UT6cJGlM8Z8mpccEJ0i1r7oarLuPRuEzk9m7SBoZIkfpqQYjqKs6e4anJ+tAJWgxOTUhXFct5Fk/pIMB4r7WYJ/SQ/K8h2C5I3ggQN1Q0I5xIVKaJGOY9d7oIA8QhUBhWKuImTgokhaCQrEiRgggE64XuDHhLDQDY4QJSwrhx652fCGAnBTlhUSwFyABsBVE4UTXTU9JC0JGaQDQYzRNT0cIHZYcHAVG8LkVTUgBkaqhCQo9cSyicNzlgJsRhiYfpIBoXEcQ5cpQgz/AFgIBk0QqaceEaQkdSBIeAlnjhHi74NAgFYBHjQnCohWAISAsKBYUKWBKWDmgIDlCBKEFIMGAYCvENBTBAgPCDDvgJEzBEYYOUPEwKcRF/lDwDsBdCF0Rw1IbV5SHCXpCRm+ARp8vX/otv7aYfGMotgp/pI7Uw+Yt/wlGNMlZVNTS+r8IzW1yWJOHan7T8AjOj5GsndWLHJ37OYNydD2fCJVgbDUIon0KRmMumSkvcEi9yaa6x8I2lG5BozCaJuG+Gp9WHSYqM3GsJ8zmmL6wdUVIjhTYw+fFnlr5N4nhqc+7dhEFml8yTcJ4if57O+JNu6ilpKqStTETvnIfnFL1dnbFgbOE1EyKJ8z85d8QzRMsIKJqJw1cETUhBJWG5XPyiKXANiajSGjiX/s4lFFYbGfp+jUjMRFoFcN1Is8omPzeJEGqonAIr4cAF6WSbzBmdu8TI4SVLhqJmLUDkHeUQ6h39kcz6UdCUrs281xu3IeVODDgmUKA4QjXkzj1hwHiADG+ymc/NxJzKWy+0EncSuaNyKtHCd0xd32gHgIbwjCvR6ysS1c4Xd6L7NqejZkSP8AszCn47Ih74gHWiLDUxJfMHaXq7QHDxqFR7hGNstxYSaWLmh2aih3Dc9VGri7kqnnQOwQoICHjxiqi4cJx5ktLVpO0JGlp22MvWsNbSX8o3mCTu5s7SYkH3heD4wmhNNJEj/V/OBCE+hdCIfuiP4RrJH30iZD/WLWDmds1OTUT/PGD/8AKhyRefszpvptthJ+Tmmsc7a1puNBD3AHjWJ+VeUA32FHEjbq3+dgqCS77617qeMT6jGTuPSJk/dCIp7o/svMPSM0vrXQAfeAViPyqsPJBGa9oos9tB58mjuaYhCHcLHUulNW6A7gg0vFRT0fTixutEUjU/V1HBPVw1svcMScssOnL25E8Q5rnSNvjB6lS3ubOtAhkgw2/wBQsWOy4fOQ2mcrTbp/XNd98WuS2fTbp4aanX8BpBOptchvKId4rhpnU6BC3vdn+EVR+Kidk5Un01UTujF7VTievuEIt9omGryN2p+zEvvCnvzyipWrWTw26afMI3TTKX1bqZSh90d+heW5FJpsZaO5cnNLSHUcJkORumKxr26tSlLl3mEfsxrDhfV+T5hLt43DIM8+ygUjMtC6+ueeJp6jgjUv2C3h/wDmBFjt7OvN8ncJp+mVqmXrJln7w+EeonjO5vYqFkHalsNOjd5z27RQMEvDCSAK+8aiPaMdVl9ESOYPJvlusWwezToNGqhS/XUMUA+FY6ZxIxqPKZvTWKM9EaQYu+CgNYOG6PSPJsAQsCYsAaClPASCBeUgw7o8JoLf7YADiaIqfypOaS9VmptnPtFNuunDcOcSxSwRRPEih9pVrIzbzhL9XcXyPWhsFYpuiIfh98TZg58VedIqWftAScJ/q8wMCLq6XmCG4wxZUVE8PETUvwdwXK9M5t5vUOnhxjekrTHaSXzQ9l5GpqmsJkxHW85SKUoBPVEQGgiO7qAY3C0ErTeJkU5hyc6OaNMVn3iduGnm9uq7cO25CppopicakMICHhs5iNIXkjooWc9zU9HljXjiVpN05fgt+biKZAYelvzGo8aV98OZ3YqaSNuqm4b/ACchuTUKYBJTvDdTdQc4vtgn8wUs/L055LyNHZESFUTvVCoBQRyyAcqiHCsWKYpa4zOzUTIdJUu1eoOXX3hBYlzeRhZfwgQ9JEjO2Xm+YKs+gQ2yb1g4QwMaMy7Br/bBR3wQDQrc7Im5DdjxDQKhOTgpAhUeUT/PWH/KBlxaRmMhU816TJwz/wBovqfWEbqgfExo0lA0ZnawqkjtxKp4nzHagJqXujtFKI+BRr4RorU3Jkw4EzWveUVMdx4RgShARRzruKvaxLk8SM9nYYaeIn0NqNQtIliM/qGvXu78B6ozqcJ/Jz/VEsOHIMutkFMRw4U6B8NQveYBi0GH8/GKJo/c/J2mJ9Gomb2RIYbvwAsX78/n7oUhhQ3QJDx6AuhED4M30gqavbSSPE+Zhp3vsqmH4gYBjSUDKKJkjNtLJMNxJ3H7RQt7wKIRo7JXEbkU9kDfCKSxO3UPKjBikAYY8YYCGcIJDx4wwUoweFcACwJvxgADjHgNDAh7VK4dm5n/ANlVL+8W7+MMdGrTV7Nt0/XWXU8BUMAD4gUB8YLpCeYcjO3T57hQC/WoAmEPcAROWba+b5GyZ9NJEhTd4hn7xER7KwHR40SQEnVCqA4ahFPUMBvdCZoFMYpHNY0tstiXFPWLeiQryZIr0iXxJekp/wB34hFgSHETizF9sjOrUIYdoHuHzTqEWL9shTD8RMHhEYaLPbhH5Q3eYfPRum8BGnuAQDwisCaMJ+R0QfaCUY8A4kFgAGsFyhQBTgxOEeudkCUsICNnquG3Ip/hv7IrIzJx6OJu1GJq5PrRVQPykYzPR067LjhRyopCyblSGAng5Txk/E74kumupCl8YjkVodJniLFMVVjOba2d1fFnjNPYvXnBfVr0g7I0emJB/N6bhudNwnfIct0xbtbxOr3R1aebhK6OTU041YbnPycxbp/OE/Pbugx54z+k2/qj/KkNrdWf/Re0juVt/REoon9QwVAB66DUK9kVu+pHsdQ+elDGRZVrRpp+jTv/AGf8YRNaRTD5NOIK8EGLB1GTYfqz2YKfOXCezSvvhudwop6RS/CUGL+MTnIWIZMIPUIKSFDQwAu90AbdBiwQ+6IARgKhHlPwjxd0AB4OSE73ZBimgANAlgIMG6GgFSxo+g9TD0kSJP13Chf3kjhGcJxomhYP/ukWf9h5/wDmzB98Z1/A0p+aOxkwT9J+eyFgBMYQTLyZPzwCFQGPJZ6aDwYBrBANCkIVwQNByGhMQg6YwFCgjSMb8pq2KcjsX+jbdT5RaAwtyl2R+TlADLCIVAdwlLXgJwjYBV+c9SOL9PVsiWw0gPdXUvNJPWWom4VTNRQS/WOUQHfW4WN9PDKZjWngjNVDQmI8RgxxhM2+PTPObDQUwx4u+BOEAXCCHGAj0AbdAUj1Qj1AgsCWAqMTRNCzHWLUHef7I3G77InESh4iADHTEpJyZIwLQS3T/pNx0zmTTvdgFManvGN9lhuTjO7P27+jqSofFxl9tljaD2xMMVOUiBbHiWZm5SHE9muyxN0FFIW1NRP5v8++Dyxf8Im0V2+GfETIfZjZHjVKzjIr13lIcIlxIFVHlOTh0zRhWK6gs3awoZlEq0bxMtZRrHzcUoHBU1eHspRpfCybDDi3uZJhp+j/AIYiHDfDvwNEw1fU8WQq6mrxUrQWgw76aanXExaN7q6Z+U24y6bTDEv4kYz5PS08c+6QytVbJOVy9xMHji4kkUTG4dwB2iPCOS7V2jeWknDiaPFDnO4UE31CdEodgBlF70x2v84PPMbdQ527Q15x1GU4B20yHvjJVTwRPz3+qvl/yq349N9sf+2FOaEzDAiHGCG3xR8aHv8Ab8YG/CUHgAG/2/GBhKDCNIAFMTvghhgCmjxt0ACiakX3RJpNmmiu2DK1ErUPcIoRN836DpsJuUTMHWAVEohmBuysZ6XfDhBSEyvE+mL/AEx6P1JWlNJfMDvSOEQWRKiiYbwGAKVEQACjmIbxELudKhFRc6dJOmph+Y5hc9bETr7hpX3xz3oTnHnCy6snUUvnl610v9mcAEMu8DxflZNiej/u/DiNe6MnBDU3E0p3pcse8lbhw3UVVVIn+puE8NQ2YZlvDQwZhWgj3BGYIpONIEwd+b5XKpelzjGuiQcx6wHMR7AGkMVLPKOFMNNM5zk6JS1Eu/hn2b6CFIincoeM1OUTVS37OYB1hXPMe+tYEsRX3uPZ7YpSR4WuTiX7ZbxipqGHMB3CFBGvgHfCshY2fbuCJzyVncIn5qiah+O7ZqF7uAK9kS9nX0rkcrO4eWLVdqnMJjOjJgKe7KoiA07vjFSXcTi0E8I4Zp/KFVORRTyAtNwF4AP3jBYZel2MvUTP+icnncsd3eTulOgmcesbwiHwiy2bcWgZy/8A0oeXzkNsmUu1KHtCXKtYji6Q/McvSZ2olcz10hfoyABqZZDe39lIaK6WrPqMz/0e9Ird2SmTIcKiHXXr7Iwd2acFyO+TUTxE1L5PWLmHvCoQyI9lc0Tw03CStzZMUpgES06w3h4xh0wtHOHDg7hN4q3IfoomEhPcA0iD+UJvNcTcKkV5168IDXvAa/GLSE2b4/szJ3no76Rz7V5M34DX+UVuZWHcf1d5f9W8WnupFGllv7YSv+uEepZFuui3xp1AbIaUyzGLVLtLUrUUInOJe4b/ALRGhyF66gJgEPABigzIZ1KLWSf0jdU5OiZO6f8AuiNPGEUbbPJfycwbn53OKXMveA5j4BGksbSyOafqc0bq3+iVQK/uiID35QLyUyeYfrkrZOPrNyCP71AH31iN/Y7lbllsJe4TxG7gh/ZzAf3RAB8aRY28zTUTIpiEiuTDRfZtxyjPWJer+xUEQ9xqgAd0QZrLW8kan9HuCTBv6t4CH8C/4wwuaUR1DhJaM2a211NQjecN1WR+by2Xurw7qxYErVN1E/k/K7PRp/z94BCsVcuAGjw7orDe1zP+sJqpfWLEs3mrdx6NTnwmhpj8CdcDcCEQXT+khUqkSh7HoG6MFMMGTGGB64EeEsLF3QJ+MADe52QQScpDkU49chJgNjAnCR08McROHBkIAsMBuVX5tSPKEhdRqmpDMcROAAihYjVAUTUxIlzmThk4SxL8AmHTXxIWIMRRDKJ+kh82WhskekhcCQmkXEh2UsIaEbkKkCCmgwBROAoKbfAXOyDECDXe2JuKwUN0eNug5U4C72wIGGIEKgSAKWFboRQWEHBuTP8AViEvcpE49DDbn+rECQ0TcYoWFkvSEhABpCrQMR4T6wRL4BI0ZqbDZpf2YfdGfTxLEeK+2a9F/T5Nv+eqKS/JiPFYypFTKq9a/vweSThSXuCJqcy8H2c4lHTbEiCmDSOkk0yTzRN4nE82WUTcawn0Pzn2Rklmp4o3cauopcP0f5RorSYawmSATL20et3if96HLdwoz9HzD87qr1xSGj5RmpiJqRcGrnXG/JxDWQIsTNfETxE1L5ISdJ8piRCymZJy955rcbF83Jm4d3ZFnE7dRP0cJDIoV1E4brjicpD9dNPEhJVGE0A1IELo7oApYNdCIAba1q7iLfJJtiXIo0w4QeUzhRuoT60AF9tNZ2V2slasrmCd8h9pMxcjkP1lHhwrGKzfRUmzUVbpvDkMQ3NULw6wEKV742mXTJNxcUxPswWeytOaN8RP9YSLsm9b2R/CBqMi6c/s51c6Ppwn+rpkcf2agAPuGgRDvLLzRv8ArEvVJ9n+UbSdPDU9v85d8JHST/PSjCcnFnVjEwzzfyvo4FRJT6sbWrLpe49IzSP9kIinVjrPuP6nhfVMP45RCcZE9O5j5lXCfzkGLNnHzicaetotl7z9TeKpfWTA4fCgxDzDRHPG9/U3DJ37OaY+4ahXxCE6FOfKRLpL9jOZiqo8UIop0DAYvhEkwnqifpFLkPZtYu1Er/WJO4uesmW+Be+giPwiurtlE7mImdK/0TZD7hpCekhJWI6Ie0Vq3Dxv5vTUPcOoF4vrAAxF2rnDPzedx6id4pfbpu+AQsoyTUUxMP8Adgh5a3cekTIcvq/zjSlSVJWQ8FEDQm6w5OdummcnKCst3iNPuKX3xP6bys2eqM2am2Ri3UU/tFCAcd/UBih4RKWEkaacnmDxuncIQ2Gn7RzUAA8BN8IqOmV7rlqJgm3U5JJbBT9oCACZe4NkPfG/sZcfJpYYcrmswUTuYqxEfAucbZfjM9BktUl+j9kopz3aii31gEwgHwCNEvxzVHjI6ILYpAG5ODRGIzBNT5wkP0VsSPSgzx8RWox4kBHgGLEwTBHgGkBe74Gow0SDeCAKMBHoYDSeS5OcS9Vmpz1S7Ju3h4xWrKTJRRuaXuL+sMjYal7q4D29XhFvEsUu07ZSTzxpPG6fJHMCbope2oAYO2ACzqBrCeHz4hErNN/OGuOE9v40zyAd9KjWndEq1cYieImpsH6UFdmUU9eGg4GU3eJy/CcM+SIkblLpecHd+MPUJxrjcnKc6I1QOfCCBtXUJFDuMrWS3XEyPE+eT+IOvwinqp4caY4HETOn0DlijzmWavf9iu16wBxjCZrTlsQxggpVI8Bo8AUjMAS/hCiBufiQQpYEQw/m4Bor+kOzSk4s+qo3/WG5RWR6zCXeHeIDSGGj606c0lepuP1tpRFTrMAbjUHr3DF6RNicnGZW0sdOLPzQ9rLJpqn2hMs3KWoG4jkAVEB3jQIs6ac8105GmJE5PEhH5qKbZ3SjK5gzI3efInxPSJrcyvGg5e7eETSlpZfh4muNLh/2xffvibmboTjshzNS4jNX6o/4RnUwSxGaqffdiwTK2rdx8jk6Z5gsfZNglESF6zCIV3caREmJyZ01PrRaZNSDgtwmj06nKp4nMdbPcYhafdGlljK7BH+WPU+ZcWTNs9dRCofAPdGqpjzIUiYh4EgQF7ugwGgQGdaYCf0WyU/6wJS94lH4UCLtZ9zrEnZKdM7dO9+6EVTS4h/ovrHqOE/4huj7q1iVsG61iy8vcf8AVyF/d2fhSkSjul3aeJZBLBBLCgmgsNnCFISFILHokD17ugBNBxThpMXycrbquHClwhCibty4B29XbSAuEcpWKhadXz5aiXyNPmJGxFrvRDebxuh4Vi8lJFKsE2UeOHtpHnPdmEqd7qHnU68qBUN9Bi73hhwfab6hxX9tHi74OBYAB4hHorI5S2WSW5NVup0DXi+IUH4xakB5OsUCzLrDmhG/0vJ+/MIvzffGsTKRC2yQ1iVkcJ89JQPcbL77sUUU40ubttYlb1v08EbveWhvfsxm6h/z8YykXR8QgDSFCmggFgYg1HHQ8IJHr3JwBd0AENaT9WL9aKkqflPRxbbUF+TkUT+kD4hWKkLnlOUjKoenpvBCALQcikEFRNRSAIPKRiztiPCGh4maI0VYetxxIn2WO9ebt0/lH57IlGDxNT6kVmfsVNXbuE+gttd1N/hSlYlpUbDZkT5/rRvHtMKkMkZHp7In+ljRwnsHVYkxi+qIGMBfhXOMzjUdOZ8ScSpTDufI1dq7z+UKPjSvhe7Yy6PSo90bnz1ZYzaBIEKQSFCxoYghug8Fj0BMhUnCBLBKDBosgOBoKoMeAaQB4TAbmNByBBIULElgiEGKWCwYBrAAMegBNHgGsACyIxpmhMv/AN0CRf8AavuKY34RmiIxqmgtDWNIkn9hRVQ3sgCJ6dwxnV4LpeaOtiG5P+L30g4hCZDQoIx5Mj1mGhQgQnBiDECFIMX8YSg17k4oV8Sp6VbXp2PsXM54mnfVIUEWqZjc9VQbqYe8aj1AUY4XOf8AaHOfPaNmJxyqJh4iI5iPtDG7eU9bHzhOGlk27i+WWfKnBUzc1wYoAAGz6JDiNN3KAPABjCDx6enhhA4a8smJmgt0IMaAjoMMQhw5OPF/GDCaCCHGAAICgQIhHr3dAUgLoR4N0eMMAUYDSEjZdBimHL5gn/1gL37hQD7xjcZafk4wbQevyczb9O8kpzusDB1d3wjcZWpGR+5f0tPL4yBZW54k2y0Q6B4dFWgPRqxyZaWT2Jhs7intnUS7J1Gp51SkWUpoeNA5SIRB1Ei3c9sWcs4SLRLzcyNJsSxZzB4km42CXrpjer2xkDSYxOy+1ijNQmGpcue1GtM8TXaapVTUDZNI1n5JJ0sNg7IuW6G0Wn84xG0DlNO/7EPZrblR4nyin8UZ5aW0PJn5TpD0oqaxVjP4vQ1qW0ys2ommsODxj+ke2DezcnVcf1hUopt094mOPZ1Bvi42mnrOXt1XjxwUjdIoqKGMbmgGfv7I5PttbF5bCcHmCl8jclStUb3MJ19gjxDfujkZ2/NfKQ+M0zjDyexATFyo4cHcOFL5zmvGNntDDBQ0KqnhAwwz8nqzdWblPlngCkAaBHdBDQGYMeAOAQSBKMABhHiMej0egA8ThHhHiMev9segGgojWBIpykFOMFIMNDZ0X5G8uZ2kt5NbPvGbh2krLdYw0VipnqmcArUwgFABQPGOxJIzkdn5o4l9n5odo75zhN8mk5QKAUrtiYo3sw3GAO+PnnoOmakv0mSdNNwdLXdZZqGKoIXiHQMag0HMBFMtQHIY6qSJyeGnt3K7Jd3h2RmyG7F80pzyRuFGikvcMTzhuteM6l6YEBKm+olEQMIjwERrxiJbaU5hMEySu2DeTuEj8mZ04ZmOJahSpgARoPEKceEVY+J9uLFZPRy3thrH9ONGR0i3sFTnmAQ5wFrUQDiIBSIQ1cVtFNLLuLNq2fTtolcOXZTay1Q+Y5jXOlNwVGghllGZyqRyfWNYcWgVl6pDciYrUTjluHIQu+I5Rc53o4nkrUVw2arhukYflCKJjpmD1gMACFN9RrQIYyGyHnx4SX+cG7EiuziKbi8cswAawMslpg0UtJLyN3DjzwQlDFWTl5yHqHXS8FR7N8VXSNKJOnJ2jhvLyNJhiXTFwwTOYg77wcYmZxYPSJL03Dez9oDu2Tc135O+w069RQEwABuwBrGZuVpxrB1JomqqqQ13lqnE2dd4iI0iQJqQGkcwl5GbizdxXm42GKhD0HfXK6PfEPaGyWG8I4l98jRU11TiCQ7q1HcHYMTiWkNRNuSXt5G0SIl0iqG2h6xyp8YrFoJ9OJp8nw8JLpFTrteO8PuivQGp2UsTK5XL9XealMzHoa8ZuWpcuFa1DtGF3lgLLuP+i0iX/ozCS97svhGNWcmqlm3msbaW16ZMoCIB2huEOvqi2TBa2FqJfhpzxudkrzTIlBNTroYK1Ae6MpXNYMbWls9ZOy80J5w1giR6mRMmYTqlHtAaZdoDBi25kabMmpzg5lSFAt1ZExB6qjXLdFUe2PeYhHE4mDgiXNMs4RON0OHXQO0MokWUpsWnq7PzwRXFNhmWxqAUaVABAQ2QHtgvtchFtZ6R5Won8sUOQ5C7WzS93Duhwx0k2Xecm4eHaH9V0ncA3bfDIAil20llm5PL0k5fsOD0MW6tfvE4iOdKd0Uhkom4cETUUSSvm5yxrhC95qDQO2kOG6uJnQ4Ly+cN+T1d23PzeaoBg7hr76REubCydT5RL8WXq+s3UuEr9QRp7oqkqsS4UTI4l8wbkP8ATMXnO3ZiFKG8aZUy65BybSRZ9PWE00pqkTnFMnQ/vLvHroHhANMdOrNThv8Aq7gjshOibYP4cIr7p28lbjDeJqtD+0UQz+sOQ+ETkl0lJvHBJfNJO7aOz7OHhicK9VKVAOoRCLX5yT/V03BEvZxKCau7IRr7oXcWUeXWyeN1MN4pjE6Jimz/AJRYWFsmbj0ahPqwZ/ZeTzD9Yb7Z+kWpB8chr7ogH2jZT/ouaKk9lQtQL1bQCAhBjkBeUJq3cejhU7v6OMtUlFvJHyjdMj1InOKmYTnp3CAD4Zw9lts3iimrzCVu25/2jc5PvAILBkaW2mCfzkPiLRnyFoYm2lpU1P8A1QrAW4o4kDEU1mzdT5y/f9qJEiyakSywxiwiohDhMY8cIkBlVROCqETcQ7MjDVZFRPlE4sCKcoqN/RwlrA9cS+Im49SIt6yw+UgAbOQxE4bpL6v6SBv9kFUOn85AJk0ydpqRKFNycUwi+Gpyan8UWOVzHWE8OAEOxPCiYQ0WPykKJKQDHQkgCFgCwMJgHgLoQMCA0iQDJhC90ITT/GFjQAMpkPyeIAA4BE5Nj/J4g4AFU8OHksJ/SCSftBEeWJaQcpNEunEz4CPJdlR+TxVHCXKHi3uf1eK64T5Q8TT8QkQ6qMRL5vFjUTiNdoRoBTHrdRNTE5kW6y8+TcN8NTnk/iiKmDXEvxEsz+b3BFIMi7bGrN18SLLZ11GfymaJuLvKE/ei5yFZPEgIJmdoax8oT5+X/PwiQs1OlHifm9x+tpF2TcDh/OnCIw7hRNQ6f7sR5UtXmBHCalw969e/xiGBcXD7DhVJ1ycQx1dYhNR3h8nFgTmsJwauJykQKLyH6TyCwCrlPkzxCHPq6kTxHCbhOISYk5SIYFhkUzi5tnWJ8PsxlUucau4i7yp/iJxSQBLUSrD/AKQT5h+d39fiEVYysaEY6bhM6alw5Dl2im/PxjPZ01Ul7zD27nRNuAwcPHrDu645qkTqpTvyARaPXuyGRFYdteUUw4xNGT0sLycP1QTUThsiGrtyQ2XcxpDgmwosflP/ACxHPW7N5ybhukr/AGhQP99YFRWEVVYQzPLbyKR6m9cN2aTdVJRIqd3INoomHdlupGHzi0jiXzhpK27cjg7hQEzFLWtTGKUoB3ib4RslvHP9HuE/pXyqxfqJgUgeFC5Rzq+dqOLWEcJ7B2ixFEzF33yGvB8ShG9NXMaknHg6RnZ5XYOz8tk7OYEcKqvAdG2g5W4InUoFa0C6AdlI5+tQ+UeTRXWFL99QVNnrEbw/dE8pZRNxZeYWwnkwbuHB1NXapmWFJTFAt6+Bq0KACbcOQ0ioSqVs9cScTyYOyEvAY2HdEDZ7jHHIOqodfbGko4mam5Pc68sXL/M9j5VK/wDZ2aafjdCvxiZA8QNlpp5ws+0cJ7ZDl5M2W0G4BqG/voESxVY45+R2Q8TGlWzxn6NSJGWznE9JfIeJUU01PSRGPpZ84nHpYo8nMnW7nEh2QIqsseKJqYbjoRZEVU1E8TEihSFjmggGgL/bA3hhogVAKwaEQPAl/CGAJoZzdknMJeqzUT55RL/y7QhxHjGgGin2WdqJqLSNxfIq0NdKU28xB49tIsl3tiuWqQUl80b2kbp3LhgTcXd5iDkA+ETaS6bhMjhPmH2imgKGa4YakNHhsNPE9SJRcvJxHGTxL6anTiyBVk61hvDads01G+JhmOTpF7P5QVmn5vUPicyJQ4pqN8P1ozY4yxZz9OrTzCyc4cS+cSdY7QhryLhPcdMdwjvz4DWkTsqtDL5431hmpfJ8Sj1DF1mcnl7zWJfMG5DkzulNuMHb1h2RlJLJPLJ2wOzZt3BJe4ROZNQtRJWlQCvDPLPhGCWJ3qEKtO/suZTwcFYbESUhdNs4+xDsc9sdhyg4+bw/tRKkI3UTw1IhyCm35TnngijpRRTEgsBG2jsTZ+aODqTCXt1VT/OFMYg/w0ziut9Fll03GJq6x/ZM4NQvhx98XUyuJ6SEiDykUX1qi4YyQlEvlbc6cvZpN/ql53fWo/GKoujyisXZ2XkjqezFSAPk6oQrfRLm5eRU9Hyn9MTNP2kP/nF/ABjXkh5Mn1Q+7P4xjujYmJNHym2Qh1kv75jfnsjYiFw0yQmIMAVg5QgoboGESV3SG11yycw/YoioXvKICERGid6m4s+Rump6JZRO73mEwRb5g31xmqzU2yKlEpu4d8Zfote+Z549s2opcPeG9e9cN3iIUGA7qTypOJrUegRDk4KbdAcrQoO+Agt3ug5ggJCCrh8opFAta+cWonDeycrUv7V50oXodngAjXrGkTFqbR6mnq7PbdqmuplLvz40+6HFkLMeY251HH664oZY16tN43K9lRqPGvZDsd9KEaMOpPn0iYZs05e3SZt25CJJFApS/j474dkCPKDAFGEcLk57sP6OPekgI9AIVaLau4I46ZDAb3RpSCuJcU6BygYvdQP5xmBIvlnXWsS9L10uT9wjT4fdGkCZxyJsS/N9A/45fcIxl8xQ1OYOG/0Sxy+4whGojykUi2LTDmh1P9oKCnjkBviFfGKnwTTIEOThQDwnAljE3FI8BeqEyqQInhMBF+0TeMzpqete90U15K+UPykXo4cn9eK5Mm2rvPXIfaKb74Gb0qmJW1mOr+jhoc2HE+oqzUUw8Ql/1YhpowUxNYT5kYuLO6FcSRNiKQ+KphqYnQiLQauPSQcTKejhYs6FVLSimnMGbhPp4Z7vsjQRD7oZStRTDImpDyzR08RJvibZ63u7L+XxgLqbeePWeHsEUEyf9n1h2BDtiJszTTyCeJZ/DT2zle3vAUKd2Rt0ZIIcY1PTssn5wkjNNS+qki7WUL1AoKJSD44ZxDsAIysRj06HgeDqPNg3+34wYTQEGuhGhzBw3QYB4QWgQa72wEyD3ggxQhK92QcoxZNgwhSCmGBgDhCYsRD0kKEhIgwre7IksMBoCALAwACA0g0FAKwaHYBdAI2DyeksS3jT9kiup/AJf+KMfbekjcvJqQxLWOHH0TFT4mKAeOY+6Mq/bTZtp/I6TTGFg3Qmj6ODgNI8do9EUjwDBChB4LDDwwn03Z2fkb2cTBQiTRk3UcKGN1EKJvjQYdlPGJeU/ajU7NtLJpqHIecLAotd6SSYgbvoJgKAhuEAEOMXShlOxnUnhG5zfaOaOJ5PJhPHihzuJg6UdG+2Ybpe4pbpQ+qHVEYaDiaExGPZ8Y2PNyyCm3x4wR40EqMAAiKYwWPAMegEz0Bd7YLdCCwGiBEawECIUgomgA0DQ8/Ub2kVbqKXNYR2e8g1p7s+6OgmC8cqWYmfmeeMZh0EliGN3CNB+EdMSt1iJkUT6cZtH69/Q+rjV0boy5i//ktyTqHybnEiBbKw+SUgR9lOBOtXESSDqK2itD1N3FHJUhctDd7Eik/iptnEOtdw4o46lMtqT+Elpp+0ivJzCEXL39pFdS3iYuhkyZcznDT9JFVnc2xPjCDuYRTba2nTs/J3c0cf1dMTFL65xyKHiO+E3kVJQ00HUnwlcyrTnbVR48JZNmpcucs8u9Y7iDTq4hGQnNCzx28ePFZg8UOq4cGFZYxukcw/8u6GZzwWsfjvy2vn8hXdR8ev4CnCExCkGA0AbdCPJAE0BHo9AAUQpHg3waPCPEYAyPCPEYC8EeAawN79lAASDCNIGCjvgAKcY8UsAb8INABb9D7J5MNKlmpez/WFnihU9oAvDgK0CtQpXdnlnHX0jtU4sO8ds55YtpMFSU/WtyVOOQGII0ERAeqOQNEE2cSPSRZ+eN7h1WTy8mUxagYTJmLmAUHp8B/lHaikwtppAlZ27ezZFWmWIoima5kAABQMYRoNKhQPfEzQXDpaUv0weJSuzdh5JL1VVMNM12p928READLfwqEbAytZZ+Vs2jO1k0l7hwfZTUWakSxTjlyZACtBDKgb+IxmLqz1i27dKVqaO5qk9wQLiFUIkoYQDnXiq1yHcNAyitMtGidoHjtNOaTA7tuUVE26ylRvlHZKKoiNzPKobt9YxA6ScWik8vl6rxw4Jq5ExvFu1C4AerkFKDuHMeFRoEU8tuLD2ol6rOx6hMXDvFT82mTu3gpWpylDLrARz3DGN20T0iSOVlldqG+qN3FwpVkzFHFAo5VMURzDrEN9OqLlY22dn1LPyyXuJxLyPSogmZumYUwKIZXbpgqA5VHOlRGkKziaZJjSW2vb2DUds55Zdw4WIb9YwyHJnuLUwiFB3jSo57okZ6KduJWkzcWDaMlVaLIulliEAqY8QugAjXq3dkZxpstZMMQkjlbxLVzp4ixiqVH6g0GgdeXvitzbTH5wsWSz7xm41hIpEymLS4a6GQlMGZQrwHOKTEWy0GiJvJ7jx5OGREucYqa23TsKYAr4VHsi7Wbsxo7nknZSdNRlMzpFu8pyatcx7BNTsr3xzpInEwnjwjdmmdwreum2r4FDrqauVI0VnYa2CaesJ6oQ5Not10AH7BDKoD10GHcImkTTQdYd4n8nl526p67SKghdr31CvbvrFBV0NW0s3MCOLLvGj0md5NbkxMHC8UcqjuqBqj1RMyvStayyanm+1EvO9RIa6VQ2/vIpuNXtpWL7Z3SVZO1CaWrqHScK/MrVC6fgF8NkRHgFYzLOd7ZoaSE2Z07QSdVo06RU0aE8TVH31jOFkP3D+7d25+Md0u5c3eJnTUbkVKct1QpigIGrXId4CHfGY2h0BWXmF9xK9Yl5z9Eu2mXryGtO7hBf9hNWOV1ifs/rf4Q3OmonG4zvQapJ09YcWkl+ESprxkzBl/OM6LZ1N5MDs2bxI+1dTUU5MD91d2fAY0TJKq3cvGfKN3CqR/WKYSD8BCLvYWb2gnEwSk/6QO0iKlE14yld3AKhvDtH3x55owtIn6NmRx7KahRGv56ggbMyuVyeaE/SxN2xwi3i3kzEvDXMKhuoGdeMQ5xuBqSdilGaesKTxU5/WUTLUo8c6Z91Io9spXZOcOCYdrFUnrS+mXDRMoGdK1uhUKU4UAOqNWQCV2kk527Nwqq3WTwyqFvVzClQHrDfWMyW0TWwkbw7iy80buCHLdNjGAD7+IGAQEe3f18IeRZVGjq3kvUw5HPCTVJL5s23u9k9DhXsGJ6VaXJgzU1O1EjIkqQ11QyJTAJeqpDbu4Bz6hh7JtHNoPPHnS0DxFK4bmomqPD1QAChl25RYrdEl6crWeKN5eqqkmJrzjeUgBnQaZj1BvHrgAWa21s24uJ+dGhFTl2U1FMMTceNADxGJVGZt3CfydQipD7Rbpr4eAgNB98c2v1G8wU5RMhOl2Z9UHaOJhL/APV80cJeymsYA9wDT3BAK50BMZPL5p+sJkOchR5t4N/CK67sO4TUxJPNDpfs1qXDdxgoIeIxCWTtNOFGZ9cmmK4IbmmLUTBE+e2qjNM6jyXnOl9Iiat3PPZy+ETJFJpEYZ1ayRqfLJWc6RPnEaqh7i1EPdE1J7fN3HJqKXD827x928PGJSTTiX2gbkeS9S+Q5fVEBrxAaiO4cso8/s1K5p+uS9JU/RUuiBy9xgGvvhbjyJdhPG6n9YiSTdJqfORRgsc8bqf0XOFSk+jWqPxh2i3tAz9JcV/szfhCYFzKunC9E1Ip4TFwncxEzk+tD5pO001OUU2YRZIvW2r+jhuQ6bhPDU58Ogft3ERzoMNTk4AGi7PDU9iGqrbEiSTdpqcm4hQWqano4B2K8owxIbN3TyVuCKc8p+dE8qiompDV0gmonyicAh4m+TcJ6x0IfIqxVC4je/h8yHjGZ8phqQ7AW0TYlyDgERzNxiRIEGFIBSPR6DECIAUJC8IFDDheACInhuTiEMMTM8HEuRFFJAB4h4m7L/6wJ9WIQxYsFlE/lGJ0yFH/AAgl4gW9yOInhxGKpRLHSxIYKkw4zgOxGrIxHuEInlEoZroRoIq7lvEK7Z8piRbXbeIpy3hPguCIyXLqM+EaFZWYJqKekigLow9sxMVGbgmIpEoqaNXmhlE1CKJwyB2m4T5Pnkh42mCc0b9DbLtRDuyqS9wRw32yE5xTRZkSLGYqM3BE3F/b6Xq9kS5V2bj5wkNZCvK5w3M32CK+10YBeW6uodNTYOT8gMADgUlPsQZIyicRh3bhv6TbJDpu9TcQAS6B4ZzE3KQgCqkAobEg9AJJn5SLRKXXMirARROJSWOIFwBcyOIhrXCmpLyJ9Mil6937w+EOmxsROK/aV9iKEb+ptG7+qMKnBdNZMhUyxMSs2GoRT2ohiKxJsVY5kjtiWPHxP3YaLqQmU/Jwk4VTizO544w1dqYaZ1PU2vz3wko4TT+ciMnD/wCRq4am2csAXKBpFW1du0TU5+rgt/vKnp35hWOdEXKicwcTBTprDG6aTnn6xymwk3Ape4hCl/CvjGBNW6jhPE6B9qOqCvsYVe7gqtuLVzy0jgjNw4wpe0MJW7cpaAUekc1OcI7uwMu2HmiLR+ppEto0s+4mh2jLDO6dXTDfOkSlSk6jCIgFcqBXjCFqG7dNTk/q/GLh5NhFP86kv1dTZ1V3idwpfcAiXxjea7DGCeSOyJVL2crlbSVy9uRu0aokbt0y7iJlChQ6xHfUeNYcCpCON+fAPxgBVjzGekmVQOU9HChy4icNmx4cFj1TxbEJMGuGpiQ8lrvmJ90DMEcROIxmPKYftQpuwyzkNCpYRJ6MkeKaHGXohsVqMHAaQmUsHMMUSnkegpt8BA1xIC0NHzNN43Om42yHLdirWaWUl7hWRvOe3qZO90iVy8YucVC2LJRmo3tAz57c11TtIP4wFE+YvJwwcFw+Uhy0dpvG5FE+YcoQddLWE8OAiRX5kvhp4kSUqdpuGZFE0znOcoXSl35xU9LdhphNLJnTk9pFWTvEDkymuJuL2QJCIZlrwoNK7wjItF+mW0Gi+0H6P20ZuFWiRhTUKtUXDUeAlEecAhXLjUIDSnSdVXRuWlOzs4k9lzzxwnq5DtzmRMmtUTU6I0ELo04dVI5gb6S7YS/5OnODnJ0k1i4hKV3VEQHxrHUekq18vtZozmDyRvCPW6rUTN8E1bw5VC6FRvBuEKVCkcZOCYahMSM2d+l7YNSN/staj9IJek8w7hjl2tnKobwCJoy6n0kZ1osN/R7j1LwXfdUYvwGhGNVWYompAwQB4hHoDFsVhMseMaDJekgC4hMlMNmdSK24+TyN68U6CJ1PACjEvaA/yfD9cwXS+tERbjDk9hz4mwdwXDu/W3/CGubCKpokTxFFXH/WAL+6X/GNbjPNFTHV5WkopsHVvqfv/wCARo0DKieg13vgsCSJsSEMHPT9eMzt7Z15J5wS2ErTubQa0YvREAAAOPfQC+EaiJcOE1UU1PSbe8t01BCghQQz4RJtQqOkyt2ati3nDPD2EXBC8omY2ZR7OsIsCTpOKVNNGjdRQ7iVuCND3rxUzFG54UEBDxGEwszbhvyac0IdLm3SuDU+IV8IXkdPTp1d1KxeV5g3bp4imwSKnOLZKOFNTk6Z1VT7JTFzvd3bCCGj+YOFCKTScHcfVqN3uERy8ItcnkMvk6eGzTuesYxqibvHqirD/s6d38iLszZbU1POk05V6cvNvVBKufHj90WMS4cHgo74o5alR1XdggNYAN8CA1g2HCZmFNHix4wwJIkdwxAiy2Qd8o4Z+vyhe8AoMVsow7lbzU3jdx6hvgOQ/ARirhY0gpuTiuW1JiM27z6Ix0zdwheD+6PvixJk/wDp7hzCIq0jfEk7tP1OUL9nP+UaPuiYw2bKIeALAGGAMEZXOiwJix6PCMehAKlOn/5YbPGybxM6an+PhChSwoWACmubCuNc84N5oTb6Jkx91QiNfOFJemfWEznOQ2Hd3DXt7OqNEMENXskl805OYM8X2tw91YTVzWEzPEXeuej/AHbtQ7qwzezVRNTV27cmxzlIvryxcvTT/ou+kb2lL4G7Mw3dsUqdWdmkr5R4nyRzXSqFNUK8Arv7qwvE3U17DSZ8o3cYmJtn5posTkmuXHjdS4qT5zjTgA/y4xUcLV+UU2Lhbxr2V0Osa7gpxHKF5VpAsmm3OmnaBkTC2VLylwct10BGpg7oFByLdeKiZTpCl04l9oFfPDg7hV3VZNbgclaAAB0QCtKdteuKrFmt7axO2E4I4bp3G7copo9ZwEQETCHRERAKB1RWiEj0KfbGx5NR5SPXe2FSboS5SDBvijMVEYNBAGsDATIEsKAHAILUYEDwAGAKwB49AHPDuA2vwa/2wSDlLCHYOUYVgkeirCBAaQc2+E4MWGAugEb95MiWJOJq4T5mpkL/ABh/MPdGBIR0N5MKXyyeuP8AqrdP3nOP/CEc2pfYdFDzOgC/jBiwnTmQaPLPQFBGsHKaE4EArAAKhvo/td3WPYG8eyOK9M1rFLWaQJq8xL7RopqbMu66mnQphDtE4HNXiUwb8o6j0s2t/Q+w8zmiahNbw9XalN0lVBAodtAATCIhnlHEinoydPZDazqbIMxEcxEd4iO8Y7dHD2zm1E9rBIJBqhBY7TiiCbfBShAx4/GAAgFj0AcI8A8IA5QWoQS6EHAKQUowAej0CAVgTboCkeJ0/wA8KfdG86L7ReeJGlielb1RU68uaI9ghGBkGNV8niyNsLcW/LZSxcvM9cOmLt04RMoBAIk2IJhPUQpW8JUyhxFUvAahMj6b+mPlF8brVm+17P8A39m1tl4fEViDbnw/SJnSOQwpmKYogJDlESmKIDmUQEBAQHcIDD8ikK5+3wlGpBTjw+CXTVhcjiIoi8KEVhmbgTrZ3hw8O/TiuYvbBgcQrmE6eRN63DZd9EaLmEFHEFyFRsKunkYlpwtHrDhpZ9PmJfKFi+sI1KSvZvGNYmD9Nm3VeOFCESSTFRQxtxQDeMcxWpnXnyeO5hzyKrCZPrAgZFD3ZRSPkv6v1n4+m6MHuyKUPCJt8CcYTMeGfktwDboARrAl3QUTdcBJ6BEKQEGKHJwAeoEFj0eEOAw0KwJAj3zUBBi7oQxMxoAxoMoMJwAegb3ZAR4oQrgTFmV9TnDJx9E6SNw9ctd//PqjvjRDNZpq7iXvLWJSxolyxtYw79Ry2DHDIOvdwj59tVMNQiifPJte6OtmKDhRm3UUUv30U1P3igYfiMTNlI2aczmxdn54ycKPHE1xTHM+Mi6KoNN5KZ0Co5UDeEMrT6UZO4cEmlk2biXzAhcFRwZFOiqfUYt4Q35hUKh1xk66UKJF/O+MojJqaztxaB4RxaCYO3ZOleNsU7Cc38O2LJLbM6F5wmTEtZM5e7u7WsJlIBewpjABc+ww98VGYWcmkvb65MJe4Sb5GxjJjh57tvd8YZy55MJfMEnEvbpKnJzU1kcQh+8o7wHrrSAlFumWiGTp2gZN3EwO4lsw5rxEwDwEaCICIANOsYq+krQ7ZeRzRuzk84mCqzhMTXVClOcmeQAABUfEI0aVaRbPy9udOaWHeyxXDvGMzTuAceFAGggIiI0AQoHXDyzq0j1h3aCz7eZzt695t1uN5IgdCoZUrXMd4UCAoxOUWQmGj94r8oI4cOEyGKmpyYkDgAjnTwCCTDSFpIkbjEcWbSVaENs6uYTiUA41LXh1gEa5ONGFrLYKPrUTBPze4OXkWOHU5xLkADUaAPfWM7PLZxK3B5eo3Odwka6oVPbEuVRoBcg7Q+EOwDdnprs+8T1eYYrfdeTWTvgUd1cgEPEQiUT8oqx9m+Ulcnbu3By8nholAA+3kBa9YZ98Qc3sSzeJ4k0s+sS+bEMsVEyYm+sIBtdecUmbaNZe4vqSucEJ0ipqFAQ/erUPdDsK5pSXlMTyaPOTTZNyXtlEqYiBQHcAmMNRHtAIuDHTem4bkTmErJi3RLjIqUIYeGyYMsu3fWOUZpZ2eWfUxHCZ7n0idTh76ZeMOZZaVw39S/8Amg+6HiFzU7Z2htBaB4qo8UPq/OKmnzADhFUOkpB2NolFE/SEudKLJIrRS9uphvGbdUh+diFAfEK8Ya7QuQsttDaCTp4cvmCuFevXTUUJ7jANPCLTJbUKTxTzXaDUsJUo8oo3zLwqFOaI9lIsKbGyc4uYbNoqc/RT2D17g+/+UKKy5xo/U88Jyc52l3aKsYL5Kj0TZjUerOMp01e5XUY8bWLUs+31j9KHaMvJyxkSlECUpWoDmNKbocN7d2bTvpt1HqyRNoxitzju4iNInrN2tkduJWqmozI32sFRusoWtKbwyDKvUERr6wFl5XfUbzx7LElTXrpVtgo9l7OnjEXKyIs7GydvOUTmjtXC+bRMKYkqFMwpXxEaBGd2+0auJOpiStN69aXdnEqrhU37W4K9gRsEhsTI5ep5wl7zXVT/AD2IB+/ItaRUba2/mEjmB5ezZtFS3fSGMbZPxAaBTLqqEaQAwUGam3697t4dg9UTspsPaCaJ6wm3wSc0plDXL3HIOIdsW2ztm55aSeHeKJpEOqYVjGMiGGYRpSgAFADuz7Yt88shbjV/6LnDdU+V5EqYEHtoJqhUO6JqVHHZCUFyZnNbKOLPs9ccThvf6JSlGph6gHrgkhtYmmoRnNOVS5plDGGpA41AfdnElabRdbRu3VmkwUI7OQu1ylRufAIztRNRP2Dw4knQkjZyeVy8nmNRI7dWqhbqgDeEw1H41yhu+tRaBnfTb2fvnJ6ylLwdlAjnw6CfpNXSOf1jFCvgNKxarN2gtY35OXvHFzIuGYuITuEBrv6gGHiNM0+R6Rk5hNPM80k6svcHNyZrwHIanCoUEBHhUKRPTy0UvkbfXJg4ORK8Bb10RzHduARigPnlvJemSYTCTkIRUwFKom1DePA1BEQqO7qi0yyXzC1En1ecNzkIqjh3TJ5e6JxKHEutZZecKYbOaNFT84xb1D+41IeLStu4TxE7/s3f+dIzOb6L7LyNTV5xNHpCH5uGnl103DkHVWHUps9qbgjhvbiYal82VTETEtNwZ1Duy3Qn2juXozGYM+UbuPsm/nCLycPG/wCsNzk9q7UDeMEnLqcM2ZHlm3CUw3XkzGA98OIgJeIQj+mLiXsyOLUWfVZJfTImxArwvAIVLXth4BcE83TcejUJfh0xtFh8mopDVvObD2gTxG8waHPzTXTUPn7q+EJPbL4n+q3Fy/62Ye8K++BoeRZCP27hOEVginnY2klan6nik9ZM1feFKw4b2q+beXm5+byhRJ94BAGRNOCJxCOxw1OT2IfKzFNRPk7h/tViLcCmpDsO5OySc8nhqRZ2rmMqO/1NSLPJJ4mpc5T2YTQ7l9IeFk4jGTrE9JD8oxjjiMXvBCgDDcDQ4SGACFnx+UJEcQ0PJ4f5REcBoAHEWGyhsNRVT16FisgeLNZovJniZysgLcgviR5dumpBmBOThdQsZrgvgiFE8OElC4kSi6OInDA6UaxIIhwjykRSyUWNZOI5dvA+DSD9ECq2iNI2w3EWIzaI5whykZltFhs9NdXuN8SJx58obnw4oaQ4fr/ZiwSyaJ4eH/ejRcETQVu5mEneEeM1LhybW0XI/Xe7KxpSExZ2ol6TxunhK9Ipt5DgGZR7OIdkZyv6TE9qJCSzJxJ3GuN1L6V26sXsDq7Q4QzKxZFm/wDV3Gwf1YAjTD5OJ0pm84ZkeN1CHvl2TXuHUP4xG01dTDU2DwBcbasp1QkcjhP0e3EuomnhkhuJE4HsMZFXUU9JsQ4Zm5SFRw6wdqmmpABNMVoqM1X+WOPbUE0WZI2GnFSm6vyw6nrmE33RhWNaHk2JJqxLsFk4gUxiSYDHOjpbJ8h8NOGrk8LAOInCCwxqZoiHKkQL9ypiJJ/tA9wDUfhE8+ioTpX5Qkn7J/hWn3jAluK5nWkl9rDN636Z63e4TBGNTV44laZFMM+ErW6pw98avbddNNP66gF98GZWYZvJOlrnK4pbxi8M43TxIwyMEFGYWgeamzbquFT9FMoj8ertjfdAuj1xY/WLQThMhJg7TwU0S0EUUq1G8biIjvoGQAENpJYpnJ5prkv5K/smTLuNTMI0ZqhyZImpVZdOGJcCv4ODuK2i4UTh8m7jmsbXI4mImpD9I3Jw1ULBkFOTj0TyAXh/k54hWZsRwT634xLPcPV4iWBflH2vxhSeRSLOkfk4VhsiaFimjRIiwYRU3wMFjwEiiVDEObfAF/GCCaBA8BYoIVho/apuG5m6nMOW6bxhzf7IA8AFHs+upK5o4s+46BhM39oPzSLMA4cQdsmCnJTxnsOGhtq7vMTjEhKpmnMJek8T28Uvx6hgAJP5so3ZlT1e/tdLMMtw9/VGX2tsvK7ecpNE7jhKuG4RyUJ99QHKoDWvZGqTdl5wlarfmnMXZN6o8BiEshYt5iYkw55DXjfn3QSHCWHic1KsbYaJ5gdRNTFl6ptrZq3VAeBgrQojuAMuqsWWTW0l80eNNTZpJOHCgJmKVEuyI94DlHUU1k9l2dn3cvmlm0pxrBRLq5qgB71a1GoB21GohwCON7b2MeWPnjhOXp4WF8oTTRUMpcAaiG0OdQAKBWIZ3wrRmsXybpLXqabfD2DkyvbJerjl+EGUWZqf1dIn1SgH3AEZbY3Sim8TSl88TuOOaVbdey3GDr7d0X4FE1OUT5kSZ1INfuSCrZmoniJqHv8Aq5Uhso0UT9uESrKJqcnC6bmJuYYP2I3IVuDDgDpqQzefJ7/qRQELMR1yaJN0+hT7IjxDtCKnpwmf+r7Pt1L51dq7xoI3Q8RHIIvllWGuPFZgonyWd38IyaZuv000oHcJ7aTIwXS8KJiF3PtMNaeyMNEmlWSaJt5WkmmnzCgXwAoF+8B98TwH64asUNXbkT9kC+4IdCXrgYAkNA1CPFCBEYQA3+34wIDA0GPAWAdgALAgnBilgwBSIaLshME4MHJwcBgBCsWTiENAkCBEKQaAALoR4d0DHi/hCYBQLAmLBjQBRiSwpRg0BfgCmgA0aQudclaSnTS5M32d3vDOHjlNNTk1OYepTe78coq1iphhuFZep86neL9cuXxCLg4Dk+TjSPBh4yMpVSUbqaupzybJu8N8EvdkSlo0NXmjj2zAoXxD/nEWAVjM2R692QaCE4QeAYJQjxoKUIUDfAB4poVA8JCNYNAUhUOUiItXIW9pLPu5OpsawmJU1CmoKSm8hy9pTAUQ7s8hiWKMCYYL9wM4+fv543xZPMHjghEjYajcyxhIVQuRgyHOghSlRDsiIMb8/wAsxjTtOdmVJXaTzw3T+STguJe9VclAUL2VASGDrExuqMuNujsprY5Jy3DAPP58GIMJANIUL+MaEil0YTL6WDXQg90IACwcowUQpBoCZBw3wIhhwQTQMABrwQRYOEKlhNyaABqUcOHBRhvChYAyFIEoQABBodwPQYApAwADWEAuiaOkvJiL8jnyntNvjiDHNacdL+TEP9Dz1T/rDcvuIf8AnGGo8Do0/mbgB4OAVhADQsU0eYegHjxTfn7vjHoazOYt5fL3EweKYTduidZRT1AIF4R8KQRH6Oc/Kdtao8njKybdTkpemDpxs85wfIoV7CXhpTeYvVGFHNEvaSeOLSTyYTxxfxZgsLi6auyBuaG8aUCgU7IhxHhHsUoYwR5lSeTCG3wIBVOBj0UZhI9AmGAgA8YsEgwBSE4JAegoFgaBHg3QkNAFjwhSAAeIR4Q4DDKDAWOzP8nQ7kdj5xbPSBPEyHcai3lMvu1v7SoquKAGdBwm+fWUOuONUwjrTyYkVGejPXOaeYTR0t20TEES59XJ7t2+JkTliaBpplrecWomFvJWzSb+cFsR41bp0Ao0pjAXMaiABeAOOfGM8SV5n590aotiKXsTp/xd/wCaRTp1ZbDvuJen7Rk72Xh/KJR+l/0r/VUIwWk1b/hkIRSFQUhIElE/SQIhSKP0uMoz7ou6F78evd8IANIMA8QgG0KiaEVVoATRWbdWpTsvI3Dz+sH5FqXLaVHIPAMxr2QHLqq0NLSdWo7JK5Q9MFucRQ1l5e42Etp8YpsjDwT+NR8Iy0BrBlTqOFDuHCl9U5hUMb1hHMRHv/l1QnAfhHy/yU/k9TKq+L7fwAYISuhC0JGLFRPKZ6CmGBAKQWAk9HoESwI7oABL+EAbdHiDAXhgACBAaR4QpAAPEIACG/GCmCBOMJwAehVPdCZYUJAA4SDn4nMuje7gARH/AJR25J7CTxSx8imjNm4dpO5a3dXkU74EIZMpgzLXIAGOJG4x2vY7S68s3ofsPL7NzRv5wbyVmi6TMjfEg4Rc+rIa9YdkZ1PEB1LLBWknH6nJ1bnrKGKQP4hCLGw0LTRT9YnksaH6SZjGUOXuugG/sEeyKZZHSe8l9pDvLUKHdtHZhxlC1IKQmHnkKWgAFchoACEaVPJSztQzO4kdpHaRzp8mmWYGO2VDfnUwmAe8adYcImK2CxGP9JNoNH7j9H3EwaT1JIoYl5E5DkDgW8AjeqG7IacYrVmbUWX88KzyeSNw0VVdAs35MRSSAesa1HxCkL6PrHyuaWk8x2guN7hruGY1BOcK0KXIQERqFQAQyDfGt+bG8jmHmOXs5K3vp3kU9VEVFQ40AQC8IU4mr1RL5GhvPraWblbdu8eKEcax6ErfDUOYB3DvyAOsd0RFgiONcezyxcnvtHa11bWnhSEKpeEw0IQN9RHjwCIq2EosfiEUtBOJmkqQp7qbeVnTJf4BtAAGEd2QiARANLaWkk8v812beEaN714rhRumdxvChbxqlz3CABWlc4CjWdJDt4zs+dx+khJUS7dUMimBzqnHokHIQEdw5boySWzaw8nlZ3mJO1ZrhnUxkeTuKcN40EOsRrXOIS0VqZ5aBQiloJod3q9cEpqAQnaBQAAr20EYpM2nGJyaalz8/CKQmy/L6b7YKJnbqKMnfRMZw3MJzd4lMUBDwoMUWYP9ccKvE27dK+a9gopiBC9xREcuMWGwMrsXaBvq84mirJ6ShTYhgADCNaXREaU4ZxJ2j0bM5Go3cM540cNzmvKIqLAChUq5jlzu4M++FcLDSwNh2dvNbZvHhG6RCheLdqJr2WQDw7YzbSVoi/RueO5XJ3BHGFQxbtNoBCtPgIB3R0bL9HcvTZt55o/nh26t27eyOmqFOafMBAAzzpUOMWeWWCkcwl5/PErSdvXBflDhYu2cc6XRAdkArlTvHeMKdVQdhqBw5Kpe8TmCUvcJqpHOoBdoo8cou08shMLPuGie241it0yZcyiFK5cACu/jG/m8n9RNQ8wcWgaJFIYVLuGYQKQMwqccg7YhExl80tITETO9SZVKmVmmZTGPwHKoiUKZ5RSeQmsTJHbGcWTbpTCabKTg2GmmYw3zDQRGoVpl3RJJ2y86S/zW8mCp25KcmobIvdFt0gWItZbhxiS+z7tJu02uWoBzDdGohw3DGNu5Q8ZqHTcNzkuGEu12b6ddN2UMks6jBwmodSXqHP0udwrlmESMkfStSYYdsG71wldDDKUw7I7uNQ6t0UxnNnDPk8Q5CEi1yW2LPES84N27shDXjJrIgcDB1ZgO/rgHwb5ZyRSOVy/+h25yENynKZnzDj1B4QlNbIWbnihHkwk7dVYpfSFKJBzHMBHK97u6Mrm08TmjfEkbh3LDnLdwUXRgTp2BUKd0PLFETbpquJxaxw3L9HrBqnH1qZ7uqkYOElI0zRJTzSDK7LzBKTs5efCSNdWTMU4XA4CT1hiRDSZZd4mTzfMCKqnoUqN0wHMPVmH4xTrZK2XmChFJW3du1SGvKODXhEwZhdCoBv31DqhGXymzbi48k6mruyXDXVjCN0fqj2xTp3FcukzG1k8l7iX/AKHqkxUxKVRRwncN276hHP8APrNzCVzRVnMG+E4IbaLv8QHcIdvGNrb6VphL1DyucSPFV6JmeYGD6oDUfAIgjz+2lpJgdNxZ8mpE2sNZmOJSvAw03BnQR4eA0IzJlYueTBPWG8rcHIfpXaB4iNADxiyWVtI4sO8OzmEvxSXfRpmIIlPwGtRAQHqrUI1G0TROYWf/AKLcauqkUDKNdw0AMwoGfiEUmyyNh54piaxqU2S5ybpQwkP9WogFQHhvgAsiGk1SaNz6vZuYYt26XZKoSvCpgEaUHhQKRmlp53bxvMDzBw4esiHNdLdMAB3AEWO2VqrcWXU1NNvLyN1i8i4bomofvAREAEOyM4mM5mk4UO4mjw6xz+4vcENA2abZvStJ3krJL7WNzqqk2cbBxAPwz6hiVcGs+4Z6xL5W4wro3kzGuBTrAB3d0Y9IXLeXzBJw8TOdIhrxili7zu3kv1M6crvnOct3aKIXct/GtN1IGlIMi5SVhI5O3PMJPL3pyKlA2zU4Gr1BuAQiHtVP7Lzxm4lcwcTBp6xSo55bt4CA/CM1ldsbUSP/AFXNFUiH2jJ5CBvAfwiQd21tRaT5G8l7Jxf2SmKzocvVQQEcx7odgKi6l2G4+RqHukrhm3ZddKjQR7w7giRlVpbYSO55rnDu5zTFU5RPLcAAatA4UClAjTbO6GZhNG5HE4U1S/tYe8/jXIB7IurDQ3Z9mzOm4Z62Q5fnjdm8KCGcJ4gkzL5PprmCdxOeSsivRMsia4NOu6IgA++Li1tjo/tQnq6jxpf6SbhMUx95gCo9wxSrbaILQWfUVcStuq+ZXb14pqqFDqEvZwEIq0ssbOJo4IzTl7jnBeMoiIATtER390IDY1LLyNRPEl8wwr/NKVQDk8IiH8oeM/6wkf7VPgO/whzZ7Qmz2HCkwVIrztkoCBR66DEZbfRlbBnceJuDzVInSTMIHS7yiID7oImnoipkk4b8m4bnIf2i0D3xEt504ZuCKJ8yIh3aKcOG/m+YPFT4Ruapvy68gGGzWaYfJzBO+l7JqH8K5ZQmJTNrstaRN4mRTE/ei6tnCaif14w6yiTNwpiWftAic5y8ozdVIp4GzKPdWNTkx5gmmTWG5yXNna6UQ0WnkWgArCxDQxRdp4ftwsCsTYoh5yb5YeGEOHw/KDwgGHEgCO6LbZ0uGnFQMEXSQp4bckRU4AtrEvJwsJYJLjpqN8Ppw5w1E4n0A1OnDVROJMxIbqIQ7l2RFKowxXSiZVRhiohCbKSxIcyURkzSw4shkYYzNniXISHcrpEVFIl5ZKnDhQiaae2fmw4ay5RT0af54xerMS/U0yKKJ8r63EvYEWnYUu4z12r5vmjiRvFCEdtygoZO9mUghUpuughxDKuULy94omofD5kUHyqEXEntZIrUStwdu4VZqp4ieR+TEoAFRyEKHpQahuyyi8aMLPTy0mjeT2oeOEjvXqYmMnduBQDCBTAPWIXREO0YslQJyRzBxK3GIn+r85RP1e0O2LeoVOaMyOE+fzkzdodv4RRxbvJe4w3je5+eA7osEgepp8mmpcJzjJ9u6v4wsiJodldKJ/J1OfAgCinzkSarBvMG+InsKxCH1hmpyn/pirkDlRFRNOHcvDhBSqpuEyQu1Uw4RV0SDcMTk4pkzJ8sV9gwxdmifzkUeZj/AEg4/tD/AAMIfhGFXg10/sbkGJBkopiRGp/jExKipp+kjGx0yJpBBTDhg7Nh34niKy9NuTlL5/ViBmCial+NGYp7kQ5Uimz5X5QfD6BbviO8It7kU4z+ePPlDtP2rpTd2UVBFMoFpz4jgifP2vjwiyNEtXbkb+oW7FaeCm4nDdv66gRbPRp8pBMEIkIpFsYKfJyfVisIGTcKcn60WVslhtycpGTLTHgmTUhO8EJGGETmhBYeQimeAE8JJjh3472eclkHeKYieHCDIqeJ0ITVPHmg8piQo8lNWJ5EYVA8MiKQ5A8boyFxNBSn/aQS93wcQT3wAev9sCA8nBap9cevBFgDAgeCHgeTgAQdopqJnTUTv3y3ebwHKKNJXKln54rZt5zFeWam4dVO+L8Y0U630oUeMyThmn8rl5gULd3mJWowAWeFE5jq6fJxDSCapzSXpOPXLtF4lOG+H6qeInEANppMJgp+rqXz9Epul2DXKkREts2nNHiryaN/lZzcomoXnBSgD2hTIA3RMsG6bdTWHG2b4QlP5gopccJ/NVL1XicQ/l1QY5CZk2mjQcz1M9rLD3G71v8ArkvT2CKkHpp5hQwCOYUzz40jPbBW9UTU8zzS/sGwymU3kH1RrHQcpZs5WmRNmncSzNdMYRGpudURqNR9wBlGPaYdGnKHtRZ9P5QfaWRT6XWIdQhviJw+jto1VOOEy1p8p/6vhBwLGcaNrc+cE0pPNHHyghbqaihszAGVB7eGcaQQYkidPB39ChDYcN5y7xG5G6fKquDYZS/GsKKqYaZ1IcWOlPnSaedFE9hvsp3uiNc4zYhK18yT0f2DcPE7hHB07qfDbNl8BH4Rl2h+QYbNxOHCe24U5O8XO4WtPETCce2gDD/TpP3FpLSN7Ly9TkmhsM3G8ofKoh7IZ07YuUglycvlbdu3TuESKBSl7A6+2LiZsk4MXdBSlgxd0MQoAQaEwUgwDAAaDwBYKY0BQrdCBhMhoNfCJYBgCPQBFIUNvgQBSwJiR4BgwmhssIBYGCiaAHdEkBgNBTjBYAQrAAMej0AI0hMB0wdKM3CThPoGCNPRVxOU6By3i9wxk1/mRfLJvdYl+GopfO3Nh/WJvCKgKaIy2zb5Qkph88t3m9QiIfD4Visjui92yQ1iX6x00jB7hy+6sUIOTipGtPxPQePR48QDBIEDAXuyPAHGC4gYPBIPAVA8BuqFQGEwLChICzLvKFZ6xY9k4/2SZEveyB0zlz+0ICHbWOdTDHTunRLE0bzBT6JwzU9y5Cj8DGjmM5Y6qMuw5KnkFKMHKeEgCkHKWNUZChTQY/GPATrgSwwBAKQMAI0gYBM9Bo9AgFYB4igboRc8YWDdCLiASWIhBvRwmIJjBwCsAxYowMEIWPDugJFSx4u6EhFSDFgAdIR0v5MqOHI52p67xAvuTNHMiXpCR1d5OLXDsG4cdNxMFL32SlKHuz94xz6nwOjTeZrJQg0ETNBxNHmI9A9GYeULaTzPo/cS9O/rE4W83lu+oIGMpXsuFp1VMAcQjTrwRy35SNovOltG8rTUIdKTsyFNdMI8qptGqG6oAUgdwj1RvQhlMzqyxgZAqP5/n93hBADjAnNCd8I9W+2J5vsNACWAIEHEeEIABCCCHAYMI0j39pAAW/2wU8Gj0ACIDWBu90CIcYAAgKQSDwUxYEN0AMEnpPY6XV15+Ed+aC9E1pHmiuz6krbpGIRqBlOUBMSnUEVDVKPERPnXMRjhazEkcWktBLJGzZncKzN8gzKmUoiJsRQpRCncNR6gzj6a6N31rLDqHl6ll5q4lt0NlNqYLt0AKUwHpTcAVCucTInErE6sNayz/KTiXqpJH2SqFLfJn1iGQREIpJ4nyj7ReNK8a9fAax0j+kMjtRL1We3inTEqjN0iKalKDUQAwBWnWEZ3ZrRViKOJhPFMJpmZNMtAG5XLMwCAB11CAhRx7omYWos7Z+aKaxI25pe4IXaRWMAkVHfUBCgAI9VPGKG7ZKN1NXUTuH53/LujZ9Jc1smnckdm5e0IdI3LLFLTOnNqG/qEQ64xu2zu0idn3ryy+E4esii4KzWLfTegTaOlQtBA4kA10QEBEQAONIln2vwv9V19FanqN4/9jFRHDhOKVZzTfYyccnaRNxZ92SpTGUKZVsYSiIDyhS1LSlBvAFBAQzEKxe2qsrmjcjyTzBu9bnLeKo1UKoSnDMoiAeOcK+J+kaL+oNFrdoS3/djYQ/O748O/hHO+km036SWgVTbqX2TLkUdrI1Ocem7Mcg6gDtjXNKFov0bs2qm3cXHb6rdExejULpzeAfGOd/Rj+fz/AM4tdx8j/WfzalFaSi/3b/8AoMIwQTdcDdGEzDFH5rc8YYLe7oMIQQd0AmDAUCPF3R4BrAIGPR4SwA7oACwa6EAUsGgAAd0JQsYsIwAFhMQrAnjwG6oADBug5Aghd0LE4QAKIR0FIJeonZuWJ4fMZoFu/wDdljAGpMTk+4vvy/GOm5aio3Zt2+H6JMhfAChT4BETAZIio39J/jEzJjaw4ImzuYp9lMu68IjQA6q164nLN2DnFrHGryeX6xcLeWNeChSDuqNfhGjSHQmnI1GkwtJK/OBMTabtzZpdQmoG0AbxzjHOMSsWQjPRXbhO48ZppJKkoYpivAIcvUIGAMh7QzCLLIdHmkTzw3nkwnjcjhvTlHTxRU5w9QRDOnfGlOHkrk8n1h5/R7RuW7dWy3bgDviFxLQTxNJ5Zd40bsj0NjOCmFQ1N9C5BSvXGTblI0UbIptvrXWkmin6PzBu0IkkpiXk0zgJ6ZbjBsh20rDCXaR7H2Tl55enJzu5gQvLKFKRTbHIKCIDQAyyDjXthvpRkM4sumlOOWnDc98zzETEAJXO9sjnTrHIApGYS239m5fMG8wUsee+kYOa4qBQrURoIZjUR3742iSxa182Tmk0cPGcvPL0laGM3xK3B406gEc6BlWKiflFPr9KNrmWmLR/aCVuJe8s2qqc5RwzYZSZiGQ3qVLTsjPrPNZWpNG6jxP5PibXESgO+nWIVikZjexliJpaiYeb5ent3QvGU3Frxy6xHwjSJPZdvo7eKvLcWXVdpXQKio1KVVMgiNRExchDLIBEBpnFpNYyybeX65Y9Oe37t0pkcUL3XeEwUDPgGQQc9lbWPJOrME5xM1Tt6m1VZYRExADoiFAEQ6hCJLJiyukex80mDeRs5edkRwa6moZMiSdd4BQBzEaZVi5zSZSez7c7x4phFJtGLvE20ADlUMwEwcOAxl8zs5ZeeWfZKWktYRo9aFHEKioAXb1Nk5DCI1AQCohQYy5d64lc8Jhzw8zSZLAZFwmoYbwAIDle3CGYZAIZRLgpFXxN4n7mzdvGeppvHbi5U11qodO71VDIph6gEaRllk52noztI4b2oUcN1TpgXDTTA+sB7605u7cNQGmUaDLPKAsuonhzRvMGh7oXjGTAQMIfVGod4hFQtxpeZzhRWXyOVt1Wh07plniO2Yespc6U784cViJsuLTTpY94oduo3mCRybJbyNc6bw2qh8BjEtI1o3FsJgdwmzIRk3MOrlTbgF0K5iIlzGu8c8x3xdrH24snL7Nnl88l996kU+rqYIHvnps0rzaCI9cJDpntAmz1N5K5Y9ulu3lEx2g7twD3BSGZmHqyjE9InchIJHh8onFwmTjzo4O483t29817DbluEKI9Qdfwhmo3w/R7ZPWLmGXbuDxpXhWkWQ+SHbmeN1PSK/ViXazBRT0l/wBXah7JpYpMHiTdNuc51TAUpSlrl193bF8nVhZHK7PquFHh9dIUTcKV9Xtr1wCZA2UtGnZ95rmrkVvlwzFUNTcIcevL74uZ9IVj5g3OnNLJpEv/ADmGRe72hUAEB7QrSMsIXEUImn04tkn0fWomiZHDNmQ5MjFvGuZcd4hXwgNLlUUfS9nPCTCVy9w0IkYFDJmUqNK7wGmQCHCkaKz0xWb9G4lcwb+0oUp/fdEd+6vbE+XRzL1JfqdsGaTfCoYr5m4ALtPWIbIe+tYpL7RhL1JgTzXaBk9bqm5MxTAIl+uACNB41AKCEA9ymW7tU3tBMMSXy/V8LZUWKoYL4cKgFKh2DWKBgKfv7P8Ah/hHUEq0cWPs23xLQN0iHcJ3SqODFwjdYkNSoCPbFdtnZLRunJ3Diz7hlrZ9lMpXXNEM60AMx7BiUVkYc0l80mCert01VSE6Jajd7aVy8Aho/lrhv6RudL6xRC7790bPYCa+Y1NYUs2dZK9suEUzbPZQAz98WSb6RrHuPk7xm4SVOa7eUbjQ3XQaDUadkUBzSVLlIVM0xItbyz8wtJaB24k7c5yKqYmIYuReGdA7oSXkicnmnmeaONvK8ZMoDv78vfABBSaTqTSYJN07m2YC9hajvGN0kdkLN2Ll5JhMFEsW9tLKGyLw2a7u4Iq7fRgo4TJPLNzxI7hKiiaahaCbxDLf74nFLY/IzyfSJZdUiV26ZwZMRARDcNKZeEARLPLdIlh1FNXTtA0Ie9dLiGEgG+0IAFYuTVw3eJkUbqEOkahimKaoGDeAgPGsYKex2iuacpL7YHaX/mzLEoXwMFQhxLLE2os/fcWHtgk73mTRKtUhq55lqJfdlGEo5DRuLpFPD6EV1Zm3UU6HO++M0mek/SBJ25G88s+3SPd9NtUPwrlUK+MUt/pTtYoodwnNCN/7MofjDVMGzpBJSXs0+UUJ+9FfmekSycvcam4miRD826XbGodocBjnOb28tZPEzpzCeOFSHLdMXIgGDq2d498ISWTTB4p8jT5/R3e8RGnvi7YiNyntl7B6QG53nyfWyF2XDdQCHLx2wDneMYNaKzykjnDiX+cEXZEuaZMwDl1DTKsWh5o7twmn/qdwcn7Oh/dQRAe+IeW2UnE0UVTl7MyqqVcRMpcy03gIUAawAQbaX/KElE1DkPlzTUHwjfbHym3DiToqKTBLCIUMPWi31KdQcfEYxF1KJgzcHbvG6rc5NkxVCiAl7e7tCL/LNME0k9n/ADO8ZncOCJ4aLq8AEMSlAvBvEQ3VDhBiJDm0Nu5hI5oeTp7bghsMxtwV8a++L7LZDayYSdKaJzxIh1S3sMyIDdClaVoNB4VjnZ/MJhOJgd48ccqrzjcc6buwOHfG/aOZjNFLLk86TDWEsP5Obp0AKZ9cS1iWmNg1jbTcc8nS7Qj14IKqflPtQBC8pGJY4TGL3Ky/J0vCKOinyhIvksBPDJGcy4xuTLUiifKRMJK8nDBuniJwqVVRPk1IURtYjsVIA++CqIYifJqQkUyifpIdi0wqiUNFEIfnGEDmhNDGOrj1QkunycSBcNSEXqSmpnw/ViBphpU5bp3OTu+1xi1tkU1PlCamxGaEM8T9IpsezEkwmU0bqEw1Nj+9DXkULaYtEjPSgzkSbiYGaN5O+Fw8LdGrhsYggdEDVqWpipiA8LvbE2wfyuXs0pezwUm7cpEU0U6ABCEC6UADqAIR86zBwzVbuOYqmKZtnr498VBlLXDNxh4h7kE5AaIIs3ieG4TIcnqmpFItounZtSXuG6ew9fJs9kw7B1ANdHPgIhTsrE83UUTTiu6TGjiYWPeqM077hpcfIl9ZRAwKAHZUCiFeoRiVLEbSkTbOdzBn+sN1djpetEmaayeacniExfVNvL2VHfENKpqznknaTRuoRVJ2imsmYu4wGLeD3gPwHqhNeVpp/KG/Pi1UM50/ofGeJs3BE0+ZEwgo3cXOUiuFNrCeG42Ff70JoOnDNTDU5l6Nc0Y9M0Ft8nbn9jaigui4jg6nrmH7xH8Ynlph/R/Jqbd7m9lIhTFxIwqHRSWI1KXlIkWSkJAlCiCcZGrHhjw1WPCpghqqWKQIhbTTdnJ5Wd44v7HNKXec47ih+EYoS2rN44caw4wjkWPiJmMNSiOeeVeIe8OuNktLqbNuScTCy7e0beXlOspLVq0cBcMUxcs63TVCm4SgMZLbPTFZPSRL5PI2bgjSXywp9XZzK4oKIiIgBE1BADmKAUyMNa91I6KdPM56sigWrm2uOD+b1D3G+0ZRMw7NKZ1DcAVDMabw64jxthNMMiSkwcHubPpBD474k7Vi4l8jepy/CSI7RwVDIphyoCICA1zqGQRm6WsJpk1jmet/OOjCMTBzk3sXhtb55K1CKa4qcmWyZQTgbszHj2RutibS/pJI28wUl6rI575cNYtBoUboGDsHeAjvCKRotsLJ05elOHCiT1wrS6oU18iXG6UOI9dd0agVHD9H0NnwDdlHNXxvsdNC/wCoVEawW6EeA0FUGOY3G6zpNODtyPHino7hPWiug7UUU5SLHKJ6m3T9Ht/VjumedAkFLPqekxOjzYilSauph+1Ei9njxRufobPOLv8ADhFbbPk3Dg+Gpf2hiIclVeCwIKw7KeIdA0PUTx12MLkgQY9e7IblNCoDSEFxUowIGhO/2wJt8VcYYDwN7shOCYvbBcVxaG7kiaiZ01OYf7uqFYIYOTiQuUxqf9H54eXuP1d1VRM3AohFoKfETiJtZLFHkv1hv6VvyhbvVx8YNIJl5wZk+lIUMQvCsAXHrkvJwxvJqJ4akSaxMT92IRUcNSGiRBEyjdQ7foZm8BGoQD1BN43O3U6f3/zjzk3zkJgtDZSeO5z/AKTbGKSd4raCTpnJcUvOClyujX0gdld8WmwVsE7QS8msbDtIoFWKXcbqEPxi92hlyaieIomQ6KtSmKbMDVDcMYUrZ2cWPtgl5nvnYuDBglzG6AjtEGoDkGWYjXPfGD7Tupz6sLM1p7iOHBGbPbOqa79UOuLHaCeN9HdizqJqE1s5cNuXidQd8OrDWXU1fzxME7lwvOMbIgAFTRimki1TjSJbDzPJ7+pN1MFHhuyMcezfSIMGsQNHVnnk8mju0DxO+Ql8171jmGo07t3ZSNRLycJWVlreTytGXt0/RFu3vWyzHxhU6SiakWSgSmg4DxCEywcpoBhwCkHAIIG6BgAOA0g13EhMB4QYpoABIWD0CALvg0AHgLBoEpYNc7YVwCFLBwL1R4CdcEOMFyrHhLykAI8IMUIKIcYkYU26CwY26AAKwABACWBgkAHom7IPVGc0I36DjZN7I9AfAaxCgWF0BUTUIonzyGve6kNPETWRpcyba5K3DdPpojd76DSMxVIp+fGNWIqm4bkcJ8xUoGL48PCKDaZnqc0V9RWihfHfFTREXjsQ4boE34QW72wNQjNGgJfwgb3ZAAEeh2iAN7sg5d0EAsKh/aQFQPFJCkICumnyfPgjp15vb4jjkvrZffv8IajKRTlGJUNNqqaejOceuqZsiXxcJ/gAxy6cI6V0kB+mFl1ZWzUucsmsmY244kEBobqCu4Q3jHOr+XuJe8VZvE8JVLZMU34dYdoZR1U6co7nNUkpO40AKQYsFHdChSxojE8I1gQH5yCnCBJDAMI8Rg8EgeUgA8XfCpRhMApAwAOChBHBYOnvgq26HcBiYIUTGCx6EA4L+MGuhCBDQsB4BWAu98GAMSPGjxN8Ahw2JykdcaA0MPR20xNjFdOFPrVEAAf4aRylK0sRxynrBHY+jBmmzsHJG6fM1UFP3xE34xy6rxOrTrGVy3F3QMJlg14Y847gjt03ZtzuHClxJIuIp9QN4+ARwnPZw4tBNHc8eelmDg7g32hqUKdQANA+r25dU6ebS+Y9H71umpccTNQjFHgO0AicQGvAoGHtpHJCp/m0/wA/D/lHfpaf6zh1E9xGPQJoCOw5wB5OPXgjwbo9dCAARLBDBBqBHhCsABQHiEejxsSBujAAnBChClRhK8MJlIMAQN3tjxYNX8YcRmteSym3T0ySKaOHjdp5sMo+RUcejxwIJEyj2iJqh9WPpSw0kSdNMicwnDdVUhdrU0VLlRzHM24A6gEI+Xuj2TvFJe4nDdM+FrRGuIXoqgUpqV66HKMdV6LZLaTzWR5NHjg+MXkyqGAboBxyDqyiZ9wr+jWtK/lBN7JqS/zXJ28w1ipsZwmahBCm6mdaDXeG7jFVV00p2os2q8mji/rCY4iKK1xMu8QKagVEOyCWm0ffpZK9TcX75DCZNQuQkEQoI9VOsIzsmgC1msYeI0Ol9IZQQA32aDSOepTz3uNNF40R6S5fMHjiVzixdn1SXRUKoVqAiTrAwmAbwDQKVoPDtiX0o2neS9maaWfl8nbt25QxG5ZakS7QecBgoI9W/LvCG1ntGbiycrWUTT1hXDEy2DU4noFaFCgVy3BTf2xmdq7SzS0CZ5em3OklzTXqVN2U4ffFoXaYfpHsmzthMHFpJWm3ZTNwa84TTLcQWEekBajdMIb6DQd9KjWMucSi0Fm3BFVE3cvcc3WEVDJ3s8qHKIDnTrjpNGy6m3iX7+X5306uEZDpTm7dKYHs3L1CH1emuGLuMp6oCHVvGm6sbbSHCcou8dimTKfTycYXniaOHp0i3UzLKXxIA5iAdg8eIw1u9sAUICoQLt2Q51J1Hebuwhhgl3tgYE2+GZgQWDQWAAA3QWBMMBAAJt8CG6PCFY8G6AAY8X8I9Hr3dAB48NjjBjqwnAAF4IOG6AvDBoABLChIIAQYm+JAnrIoJuLSS1uonySrxAqn1L5b3wrHX0rtrZ+X2kNME7LtDy8hbqaJtwAF0AMIiA5jdHKnHflHJmjtSVp20k6k8eavL9cJrS3qJ0GpvDLujcndtNH7NRVNvayXnKRQ5dkxq5ZZ5cAplA0Ujr2U2lsmpKyTTEljIiyYKGKmols1zAogFBqHVSCNbf2feX/NetvVSc663MBKfXEKD3AMcbn0nWHl6eseeEndz5tFMTiYeulImVvKPl88ZpSeRuDydK6BbuCKYrcNpQajUerZ38Y5pUbu5tGrirG52jTmFuHCrhR4k3SZLYaaeSl04Z7eY14cPGIhTSlaywbjzXaSXpTBkrtNVm91MKgGdcgA3dvDtjH5JbicSdxrEneXL9MRMxakP1gYuVa8BqAh1xIWsta8tZq+sM0W5G9dkphOJhEKDURpQPu64tRxRncmJ/pitRPFHaabgjdo4KJdXwSjdAchCogNYzcWWJD9NFT89fH4wuVOAGRSSajdSJWWTbV1Cc8h+dzuaIeEAKGJ83DuW2ZmE0eYbNmdVXLZL0qjl2BSKuFjVbPaZ7YOGfmNNu0d4pcNE2CIKFEd4gIDQerMA74tEub6aG7Mjdn6K9eKZQpBPUc94iG7h1RIaNdFn6JtyvHiZPOCpQxLxhHCD1C8K13jvjQRImomdupt3yiU20Ibw4CAgId4RDYWMPc6KNIk0cOJg4lfKuDXlDGUIAnHsoMQ820bWwk7fWJhZ93hEpeUTKCgFEd1boiPeNKBGmTPRtPNtxZ+3Ezbq84qLhZUSVruvAIUAOsQiAWnOmiw/wAsmF+asiVvG2VyFJuGihQA+e8agIAHEIdwsZQ6YqJqKp+hOka6oU2QlHtDf7wCGaiCifzZ/tRsp9JOiu1iZE7WWXVaOz0Mo4TKUQKfiIKFG8IdggIwxeyXQ2omdRvbA5LnRxL4mr1FEK5QETiZPBQU+3D9+mzTcH1NS+leG6bMBpXKodoZ+MMxRxPR/ah3EKs3ijdwRxhkPc6KhagbrCm8Y1yxL+V2oU83uNG8vOVuiHyhMpRyz33goXsABrv6oY6KpDo/nCZ054nizMhuTRWLeSpTK7wEeNREBCNhVaSuy8ndvJPJyXCInWMi3ToKogG7LePbv3wm8SrGfOtHSknnDeaWbsuqRuqa6omVYggTLnAAmC6A9Q0pCU80VTy0DdXXJoRoTDAyaN2/nXpCURD3ViAbaTbUTx4dN5aQkiSPtFKimTZCuZbxgERH8eAR4mk21ErtAkzZ2gVnrK6BlCrIkobKo7QBUBDhQQ7oXUE4GY2pks8sXOFZe4TuKkNeTUu3yGDryyAB6hEI0jRk/tRbi+3mlpHrJo3TDDMzKUl4/UFQEADt3xsb1hI55K0phOJO3VuJgoXGTGpMt2VB3VpnGOT/AErKWfnB2dm5eyO0IXaxEzgNeAAACFA7RrDyyBLEtc80QvHl9wnbRV2c/wA24rWo9YgNKd4Rnsvmylg5oq3mFnyO3CRtnEWEgFDdWggN7PMBypSHlp9PLxSXkTsumq3dc4yiyZBu9eQgICFdwAFYzKbWytBPHmuTx4d24u+kwykCmY0oUADeI8KwCNRmGlyYTRueXvJPLNUV5yZqju7ahnEtYVLRXOFDt5pJyMnF0DJldLCdNUQ33RpkIdVajGKpT1P0akWmx9oJXL5o0eTTbbkUAyl5O+FO0vSAO7KKYXNSnti7Js01ZhYecExc1NXbrFUIYQCuRagIfeEZhaCaTRw3OnOLPq87k1rpiBWtKgAhX+fhHRbK2ejuYM0nCk8k5+kW9dA5erIwCJc9wb4sKK8nnDPE+TvW6xR2i3TpnDcIb91Pd1RFyrHPtjHSk4l/meTy9oyVIW6oZZQMQ/XQuQmCDs9DajO0H6QTSYJO1SGvFTwx38Mhyy6hjQZ1N7B6O27hvL7nnC9iJorFE588wC+BcihwzrTjCdiNILe2DjU1LPnSVzuqJqYhMt4mqACUK5VzDOE7vgrJEVaGXSdRMjicTA0vuG2VE6EGo7qBQRHPhWMY0hTq0DxmRu4xTtyGBNNxdEgKgGYANcq90dG2js7ZvEbzS0Cd8jQxDIolrUyg7gAAEBMPYMR1pnNi7eNz2HmEv1J2dEXDNNwjcEwhkBiCUQARClRKI1EAGoDDuhHHglUU+bP+fz1ROWYlNqHDj/R9u4xedydQu9oiGXvi0NbBqS+1H6PzRO4ciwJmumyMHASiNMhDOocB7I2tEtk7JsyJt026VwvNR2zmoHEa1N4jnDAwC01kNICjc7yeM3apG5RNeMYo3Q7ArGemaKKKRv8AbG3EwnCa0rkdn3ZL9UzKLI0yHqDMKCG6M1Us44bqYjhvheyYtLsaIhshpFIk3inyi+Qns/y6416ztimcvl+ufo3sXfSOlKCbwqEUeTvVJG8SeJtyHOka8Upi1J4/4w8tHpDtBOE9XxCN0sy4aO4wdtaiA9wwpFXNDs46cOJgdnZt4ciTc3LIrKColxDIfAadWUVfSHM/0Ttg0tBL0yJO7t5QqfMW3gN4N1RD7gikSS2U4s24VUl7g5DuPSXqiBu2nD7ohZ9PZhPHh3EweHVVP/D3UiUM3OYv7F6ULN4jdRu3fIp3i4lAURPXPqqA7uOUQNupDZ9xo7bqN26RHDIxOUKUK13GCvEB3eMZZZt9L5fMElJomc7chuUwzCB7lOAhn30GNQmprDzSzZ28vtIRukehilUWrdy3DXPLthsDOLJWfbzycN5Wo4uEVMBfrccvdFqdkthozmhLPqJ63LHanyVQxRDIRoJewQ30iu2bss8mk81OTzBLWEjYjdQphIBxL6oiGQ1pkI5++OgXTZ48smkpahmieYNEbxjeqfIL3VUd40yjKY4opLYMRPEUhcpYLAljI1sO2YYjgn1ouifJpkimykPlhIuYBxjOXJpH7H8rmGH6SLEkKbxPoRT00sNSJpiZSKgJvInCpYcAqhCJXiifpIcEcpuPRw7iGgFgTJ4kOTp4kNhKonEtlNiGEpDoEU1E4MmpiQqiWIY4EQZin9HD5hKtY+b2CQ6SYqOHGH0ItSDHDbkTTTuRMjRFcLLsP5uCllaf0cWYGMNFW3KRFyyGFhhwiqxTUT5RPn+7cIUp4jXrrE4KGHCCicMVzKLJNf0XtBMLBuFPk6WLMpKY3TaHPVRIOsUjmEKBWgGCgUCsXcUv/q+HwGvwhvbSx/6SM0tTeEZTiXqa1K3xd7deg0rltEMA0MUalEN4RG2PtinaDWJPNGfmy0EvoWYS83RHOiiIjz0jCBhAQ3bh3AESyh+4a4nKdMnNg4pJqJ8onzIfKJ4n1IRwQguKwyN9HBSwuZGCCkpCsM9B098GKlCgJQAENvhIQpDg5FIbqBFIVymaTbVpWPs24eYhNbcci1KbPlBDMacQAufflHIM+SbvMVRT631o3jykzuMOT4aexeX2vbEC/wAx98c9O1VFFCJ4kdun7Uc1Um7OzxR5K/NbxS/qmyU3rEHd7t0KzVsmo3w8MkRYNtXTxG8KFeKejUjVmcTRdAj143nEws/iHO3OiRwVPgQ5TUNTqqA5hG4jycZR5PEgcKKTW1CidxI1GbW9UL10aqCHWACIBUeICEbQo1xI4a3czqp8ETiQBj4kP1mKcMV2ikYl3K86SThRgGHB1i4kN0xw1I9Ca9HnwZNrJ6w3w/Z+/qiHbSlOXp8nt7XONviXQPBXJcT0cYRZo+8TQPD9M8RaY4cPUjx2Qexi0SCZ4VhmmaHJVICBUDR4TQkU0HgHcMQ0eN6WPF/GPXuUgBHr3fBTGgRDjAGJAOwIp/b9mKKmH6N2o1dS/q7upkzcK8fEBoHjF3KKkQVr5R50l+Imn8oacond6NK1p3wRJJgpsTlPXLETNkPnIa2annnCXkxPSpbKkSTsMROC9mNEEs5TTTOoooUhCFG8Y2QF7RHgHbEDK7RyucOHCcrmCTvVDXTYZqhurkPEO2IfSbZn9KJOeT64dvyyahd4kPd6JwrtBUagA5AIAOdKRnFilnFh54rK5g3wsUxC3rtANQKAIDkFOymUVc1jSzNxcAm4ZnTU9WIizdnlLQTQnJ7CRud6v84EzhxNFEmbPmHMBcT1uwAibt/bCV6F7H8nhKz2YJ/JUzGpdyzOPEAAezhGE+7gqn/aKzp/0it7Ny//ADf2bUuO3CYa0omal0nAodo8QilaO7L+a2ZJpMEya07KHbcIP49cUBJhaB4ze28miazhwdQTJ3i1E2eZu4K5Ro9gLTJzyVk1hQmtpbJvaCuQ94hmPCBrE16cprIurFXDcYkPJsGHynr0iNRPykS75LEl+J9EYPjEoytYjC8pBilhK8EKCMUAqUIEArBCjHrwwAKwcgwgU0KCMACxYOWEiGgQHiESgFimhQBrCJYOJoRVgTDAANYAd8eEKQDPCaAN+MCO+BuhAAQ0EMaFRCkFAkACcGuhBhDEj1zs+ELcAACAJB7vfAFJykMLl+sy6xJWj+y5P3UH8YZ2tZawzI8/2cw95gHfXuGkNbKucNNVP2gNs9uQ/hFgWBNRM6anMOUS+8I2MpeRnI/RwQ8Kum6jNwdupz0jXfDgPjCUZcG8VseKECUIEv4wUymGmeEDR5Y+GnibEVOaW1bpqauz5XaEt7Onf2/jFX0jW+w3n6Nytx0vlihTc0PUDrrx8IjGyuIniKR26agn5HFVrOPBa21opgopybg5PqmpELMp5NJg4V1yYOHFzZKZZQREodQAO4O6GATNNupycFehiJ+dE+eT0hfWCPR6cI+jkzlL2P0llHkjds09hW6JvrXc6eMUQ529qG5G7zYcJF5FTcfMNw9YRdGS2rzAinzSvN91KePbFJtRLVLP2gV1fYScfKETdhhqIB2AOXZA4RLiU540UbuDt1Ng5DXbvqiHAOyEQCkXSdS3zxKyTRumQ7hv6Q3E4D/LcEUw/JxyzVjZMKJY9QYC93wIHjMo8G+FKhBDboFM0ABwLAk9KEBHgNAAsA0jy26CkCDKhycADUCwUCwdPk4OIQAIwcD9cAUsCIcBgAWIaFEw5SGxRiSlyeJ6SGhWHzMur3I7E0aLYlg7P/8A8tQL/DHIQJx1holWxNHci5TmNcPxKYxfwjl1ngdWn5sXQseMaEb8NJnNW8rl7iYPFCIt0kxUUMY1AuFzGOCEczrvjyc7+UnaZOaWkaWfTUIcknKKihr3NVUAtA7BKQaZ8DRiwjykSdopw4nk8mE8cX78wdKODFvc2+YRu7twBQA7AiNj06ccI2POqzyewAjSBE0EEOAwQDRqQLQA7oC92QIDWAAt/tgwjSPCFY8I0gAATwEeMEDeGAAgjWCHCPR434QAAI0hVIvM8fyA9oVDxhG72xJyWWOJxMGknbJ31pk4SYol9ZVU5UiB17zhu6oCzu7QpoNZ/wCY+RM5w8VaEmDc82MUpQG4KxhPmJuIBQtd26L5Z2S6P7J/I3FrMU5DDdKo4oQtAHKgZBF+m9hk3lkyWbZzA7cjRum1TMUoiFEygUANTeUaZgARVmWjy0kvZkl+pyI+yJTKXREDdWQl3xlOX0K3stjFnK3EvxJPqh0Tl2VEzYge+KrbSy00bs1Zo3to7ZHSLeKmmUU0zcaCJRARHqrUOyHMhsxK9H6bieTR4RI6vpjFqCZe4oUAePCG1qdIlg5hLzt1G/nghy3iplTre4BS8AUGvGuXCJZJkb63drHCZ27y0j1UnNu4gh+ADXs+6IIh8S/yZPvvdtfvi2yxpZdR4dxPGbtk0Ia9hoonXApOIXqZdojSm+Jt/b/RPZOXqzBORpHbt0xWUUdNyXCkDpCJxDId3Ac/CJm8VdDRhWkq1f6H2bVeJ/rbgwtWZc6YpgHaEfZCo0645cvc9RRQ5jnMJjGNmJhMNRMPaIjUe0Y1HTzpmU0uWkI4ZyskskkvKKbFuWgHPWlVjgAAACYMgDgXjUaRllQjanursoGCHGBE0EEaxZAEFEIMIwmY0ABr8AI0ght0GLCuABOEHL+EFNHr3ZBcAahAwn87C0MApAgFjQcRhssaAqwmJ+qAAawWPQrkhzDAgNIIG+FACkMARGFEzQnBgGJK8SYk7B5MHB27fbORE6xi3rmwTMadtDDUOoBhwLfWG6SjdTnlvGKagXR6s+Ihu64iUF1G/o1D80eaanOqBt3WFA7qwo0mTiXuCOG6m2TaumzDLhTiFOvPuihXJ39CLQeb0phhkI3VTxkzGcFADh25hn2DSkV4jrD5RPp7Re7fFlTmDe1iZJW4Tby93iYiahS1SVEcjFElQEuWYUEc4NO7Fy+Xt1XDe1DJ24STFRRuZPCUyARyC+NRoAiAcaRFih7Y+3ajdwlL5wpfSOa6VwbMSerfHiHCvDKNabHxEye3/F2xzTe/P57I2DRfaFScN/MbhQ53DShUTG6SfAPDd3UiZE3L5d7oEjdRx+r7Z+bE7IrGTyePEpfL2Z75yga8YogBQ6xGm4InpvortZZNwk4w0nBD1umapmOBRDgICFKcaiEQUesJoxnlpHBFHDfV25C+kWKPhQOMdA2OsFI7JsyJs0yHVu8o4MWhzj+Adkc5l0hW8l7jV/Pize5smTwU9nuC7lEqw0024l9zEmGsbW1iJhWnVUArn1VhXKWJ1CBIIo3ihWI0uyO1CaTdw4JL3p6XkVFAADjSo4Yjzs94VqEX4HCfpPz4DuhG14jVVvhwgcv/AJfCJSqakJqIpwkxM5z07WaZyvV7QStvq+KoKbhNMtAVOPT7KdUZGnN8Pk43bTrZS1EwUScM2Z3csS2rrdMREg9ZgCo+6MCOgo3eYfT9XjnwEN4V7QikYyRZ5WwmkwbqvG8vVcN0igZQyZRHIRz4dUXCWM9HbxTDcTR205MTGTUu/wAgCvcIxYdFdoLLyOz7dmm4SaKnqoomZ1UTCOVQEebkADTdTviu6StJEveODyuRs2p7hgxHWGULx+oogAVDrGFOFwsTMpnkrsW4O4s24SmDf1XCeGNe8OH3xcbDaZE7QPHEvnCbRphUwbqlQNW9XnZVCgUDtGMz0aSVvah5hzhuqqQ9DFu1w61zv0pQB7wrGpONFNj1HCTxOV4R/nC3hOBwDoiBhyDsDPtifFDtkO7QudEbx4l54byo7t2YEyqJphUtRrtGLkWvERh4nZTRvZ9NxPG8rl6RCF5Rbnkp2BUQr2gWsIvtHNj3kvw/0baHVSKcqJswGo59YbxHiI0jCrTWLnll3GsPE8Joc2zhrAJL47iXQ4h2B4xcXcHFo1tDSpPJxip2bsOeYIkUupmKtnQcgEQAuzWlRoPZxigTexVuLWWgxJpZvzed2a7eK3w0yk6zDQKgHWOcaNoiks8kcjxJpsEd0WKj0wqHSAA2chyAc6V6okdIlobWWfZkcSOXkVSOmoZRQxROCV26ADlxC9UApwGGSUQ3k6JqNzp/pIc7g6d0pjNwAhT94DUxeoBCKHMtCVtG8wPL/NZFbhRwVEzZH6qCNLojxKI5DGktrbWkUlZJh+mEv1jDEyiKjcAEw+qIVAQ7xCLho+tu4tY3OzmErOk4blA14tRTNxqFaXQ6q1CvGFcVjmu0GjO0lm0yOJpK1SJZcoUwHIURCtBoIiA9fCK+Ru49Gnz7uz74610i2atBNJGqzkerqkcFEqxTGuHpvC4O4REcsx3RzNMZTMLLvCN5gz1dXnYZsxyHxyrxjQkuFi7AOJgnrEwvt0srt0oVP1j2U4RenLeydj5efEmjtuc5eai4MB8uIAUaAI55xkzi3lpHCeGpNDk2bvJ0IOW7MArFedvHDhQ6jhwqqqfnGUNUTRyrTVM8m9jTqYqxcVZhL5xODqKTBUiRzDyjg18QIG68IxudhLHWXl+FNJPODu1cELxiqEuGAwVEBLQRAAHrjlhEymxh378W6w9t5pY+aa4zl5HZLt1ZExhINwekBigN0O0QEI6bGa3N0tLI7SWgtY0bt1CN2SRb2sGpsHrvAOJuqIibaM5o3njKcfpQd3qSgKJlWblAS7r1BLlQRr21iXsjpDZ2sTO883qy9JvS8ZYxbhjjWoFGvCmdYlp2V5OGZ/M7xIh1UxwVrwCHeA7soiyLiNLSSSz7yV+dJpIyPnDfmrIpjil30oIcAzyHIIxpa2yjdQ+rs0rhDCUuMiAqFCvEeHaEWlxO7cWTmHm+1k0VcS9X0ayN0/fnSvhDhs10TzD5QpNElb+0YzhwYg1EcwEMqd1ImpUVJXG0UJ5bmcOE91z+zKARV37tw4UxHCl/2jGz8Y2o6GhNvfxHDT/u1lD+6g74aK6NLL2ocYll3irJK7tYhTHIcOAhUQEBjSnUzjsZNWMOU/GI50b894VD4R0KXQVK29/XLSHP9VuFC+84d8V61+g1PzedxZuaa24SLiFbqJlAVeug1Gg0yCLsSluc/OlOUhmoMSj9pq6iuImfZqUxbo1KIUAQEOAgPAeoYhlBUjM2DFFT0afPh3LpY8mjgjdumc6p+aUpePbFl0WyOVzyaKpzRM5yJJ4xS8BHqHqjZ5FZiTyt4d43ZpJHObo9XAPfA2OxF6MrC/o28I8mCd9xd2fYEeru4RoVszJp2bWTU6eGne7BOUR+AVhy2RTUUJzIY28P/QeH+0D3UjJvcqC3M4OMEEKwsJITMSINSSkZMR4WLa5cpt04psuOompiJxPipiJkxIzbyZS7tiUbPU3H14nmJOTJhxUm5OTP7ETUoeqN1MNSKgSWcgJqcnDd02Ub8onCyKqakOyFTUTw1IlgMWr36SHxTpqQwdMtXvqJwRu4hASQpJp8onDhMIalUxE4dthhMpMnJFLFFPlHQ6MT5UYJZYMRn9qJFwlhxnJ7m0Y+yKXGGyycPliQ3OSILGYoJ8IQVQh8ZOG5yQ7gRa6KcUy2FgmdpNXecqymbSuqzBqa4qjXOgCGRi9YDkMaCdKETp/s4LgY8naPSJYvk7YWfPPZeTZLMpT6UobwFVA1ANvzuiPd12eQW1svaRPDk80SO4+cbqVTVIPEBTGggPZSLgo3xPz/AIfjFStVoysvajlHkvIk7J6N035NcncctBHx3w9ibkqdGCYOJFCM+tpo3cETmmLaOz+SZXBS0eNQAelQaKFAPEN9Ri8SadSu0DNKaSeYJO26pdkxTc0Q4GDeUesBCoQrFCgt4OmnC93tgboQgCKAnhwyVRh8JeuEVQhoVigaR7Ey+2knPK3imEqlyjdwXekp/IeMchWus5MLLzhWXzDBxUjfN5kMFcjB3h8I7enR+TOmn04zS0GjGR2g/wBYM75z84xch7BrHTSqYx3M508jltObYaeHErZyTuLSPCJ7aTT55bjSu4ocRHdXgEaw40DSduodRvfOS9slMbIsSkssT5vU1dNvsdHZ5vuip1ttjPAs1nnTeTy9KXy9Mjdu3TAqaZejx38a8Yl/PuJES2s84T/9MOSyhSOY1SxJEJtBwewxIzUg2EonEsZGK8nDQ5uUh+5CI5YI9CfkcECWaKcnC5hiPlykSEcz2Nv0jNwflIXQPCC5k8TlOfBk1I6IMyZIpGhVM0MklIfEGNTIXLB6hCADCoG6opgGoEDBL/ZAkNEgKhvgTFjwBSBv9sBYne7ISUCDngh1ICChuS/o3aDET/V3e1tbu3dTcMWM6/JwztUw84S/D6ZNpPv4h4xFSOaYjfV1OeTZ90AATlricon/ADiszeRs5ookzeMyHO3UBQt4tTl7uzsHOLPOJinL25FE+fzS3s+2vhErZplJ7Pydxby1ilxJIorGvGzOPRCnbSnhGdQ6qfaribp7ZvQvY89rLSXDvTp/0ezyqc9MgpGBWIstbDyjLeHtBOFFdSIpjLKZgRJIBrcIA1pXMACtawlOH9sPKQ0gHw26p2SVU2LUpqEInWtBEMgEQAKmHcFKZiMazoD0kJ2HmjjRvayXpSpXGuoqYYEuqgFLqlMhAQoJRDIaw+BYutwbG4sBZ9OzaVl/M+LLEiiVMuyB0qhQTFEOIjwEBAeqOQbWSNxof0iOGad88vOpebqGLz0DUGhqUCpRqA0pHdwrJqep8B7QGvbGXaetFrfSBY86kvbk88SyrhmpuvUAbyYj1CAjTtimh6ethLCfBlrJ83eNyOG6l++UDdmYVizy0uuS9w3/AGY3fDP8IzDQjMZfNFHdk55faOM9TU3gQUxEDpHL1ZCADvyHqjWJZLXkneETcXDk514uZDhuy49lBjCPBpVpuDKuY3Ke7/GFANC85a+b5gqn9ovcbMIYipFmI4vwIHhrjwbWA64AHF+BBSGpnMeKvAA9KpCgHiPK4TgxXEBSJEqkHvDDeXN3kwcETbtzn+ru98W+W2FeKKE1zkfZ3j/KIxkLOxXScpCpElIv7Ow8rT9JfV+1T7omG9mJOn6OXpbHrFvj7zRYOZlybRRRP0f7tBCHRJJMFPRs3B/qpj/hGtIS5un+rtyJfVTAIdJtYCczJE7G2gU9HK1ftUD7xh4TR1aBT0mrpfWWD8KxqoJQciUBLmzM0NGM0+cmDT6xaiAfD8YdI6KnH9YnBCfVbmH8QCNGu9sHBOFYWZnyWilP5ycfuogH3jDj/NJL/wD34r9lElfeIxfylhRMkPEWU/Zno6OW8jbuHjOaKuDpJiYyaiYBepUeAh+MR6amJ9n7o1NVviJnT9col98ZYu21OYOGf0RhL7sv8Ysdyt2raJ6wR59KW6b2RDd8IgADjF2mbPXGarfp85P2RD+cUoQw/SdCMmbU5bHhGM/0k2/Ts+3PK5eoQ8wcF2uIIkHiOe8Q3BwiStrbVvZ9nht9t2qUcMuVCU6Yh1BvpGBTV4pMHB3DhQ51VeUUMbpCPHx4dQR0UqftkVKmwwWfOHDwiiil/peNYt4zbETImncuRSun4w+buvm47YOxySVywa5iKYkT8teJqNzp9A5RKaKWIqbGHE/Lk1G9xRT92OlSyM3FEuzUUwzs+mTa92cBaNmpaCzZHCd87tibEKUu+4IbYca9eXGEV1cNQjhPn9L35j3xKS+Yam4xPmlal2t3jFeSIkym2amH9X6KuztdLhlEBa2UpyuaHTb38I5cRO9voNa03caxbJxIfMdoEtX/AFR3yjcxdxc9pMR6yju6wNluGI3SWX5RLFP2Jy9uRi/zEPEY55x2Kpt3KSUsCBI9BkwjmidIS72wqUsPpTI5pPJglK5XL3D164MBUW6KYnOcRyyAKj1ZiFA4iGUbHI/JwUlbhL/OpahlZchy4hZenR7MVaZUBNIRu57xG8HWEVhIlzxMSwvzegcKNutTo10ds1Cfo3+kDhIheWUfGRJfP1kKQoiUOsBAO6Kw3s9YPWMNxrZD826ZwOwPbkA/CNOhMXURnZSqfYgFQ5ONSXsFI8P5G3cHJlyhXAjd7RAQ+EVacWMcJ8nL+VP9Gpkf7O4DD2ZD2xLpSiUpXKaA1hSDKNFG/JqJnIcmya8UalHq/wAYAqakRjiMKAfR8+AEsK4UAeEAlD1orhqEhmI1hUgQAWduprCeInHSGheZN09HbRR44ITV1nKJjGyAvKnMADXsMX8A4RzZZVlMJg8JL5e3VcHcGBMqaZRETCPAP5x1roY0N2gk7fXLQS8hNXUUcYLown1c4gUoCRMAEDCAhUBNu3gFQCMq0M0aUqmEg08tI4leEmnL3B1XBcRFM2wJg4VrQQAeFQDKKDp4ty4b2Lb2X2ElZqoGMUxajhFAROFQ4DzR6wMO4cw36el0Xy9NxOJ5OHaswbt1LyhWpwEl0oiIVMQQKAiFMh4744Lt3bJ5bC0D2aOHBzkVUHVy7sJADVTAA6I0ABEBzqI9kKnQhFhOrOeyIBU2JykJCNYDHT9HAgaNjPECPCXrgTQEAHoEBpAiWCwmAN7sgDDBR3x68MMDxd8CaPXQjwBSHcAl3tgIOIUhIxvzlCAGgRo+gOUOJppUs+o3b4ysseEmBSmKJwMdEb6eXYcCj11pnGdEjozyPpS8TmlqLaJt7/mdq3bt1MMFAxFDHMcBLUMgKkSogHS9yYHXoJaaJomRwmmkySPtcmUpDlAeO0I594RoUgZWkTZkSnEwIqqQvOKmIZ+1SgCNd9ApTgEYw48oG1mr6uzs/LMX6TaEPAoiOXeMS0r0uaSFJfhuLFtFVbuysW+mnT3iFQ7BD8IwL2Jy19kreTx5q7hw082IqXimLQl6u+9UdqnCFLN6LZGmoRw3mhHZ0vSJmKW53ZUz7hjOrT6RLUTB5qajduTZvGRbmOAlGm7eMRlmtI0wZvPM/wAob3CnxMQ2RaZjnWoZZ1rSLtclHRikqZt76eGkkQhbpuaQChTjwGgcc4+cvlQ6R5Hay2jizdi8I9n5YpdWWTMa47dgYb5gARoJCiFAHOpgHqiX8oLyhG9sHnmOwcwmB2rcp0XkyMsIA4HMDFQKAUwxzAVN5g5oAAiaOfRPBTi1yNnlVIRuhAwJt8bMVxI0evdkAYY9CEeEYKYseE8DUIACgHAIMIJhBBGkHDdAAWPQeCRIBqBBwGEoOJoaGgix4bHGDKnhARpAxsOAx6Cx6ESHDfB7wwQN8CI0gANe7I9eGCAFYNAAri9sEMaJIsn/AKDcTjoJKJp3fWA4mLeDuEKQyTZOHCarhO5cSLeNeNT3de6ApCaa2Hyiam2Q14vsiHEItExmErtBZ8jx48bpTWXlBNO8oBDuEhHMKDmcS50EMwrTPdFXBsp84n7PN/HrgpggGePui3aMZ6pZ+2ksmCaZFeWBPDNuOBhAKD4iFPGKeA1iQkWIpOGSafP1pK6bPZoYDANQ4Bd+AQAfSSS6cLJ6mlrl8jsmyo3RREAIO6oGGgUDgIDXthw/tZOLaS86di2b1LF2dYcJ3AKQQzzHP3UjILJrWDmFoGSbhTCl5CgZRQxjARU++6ccxpnmPEMuEa1b1zK2dm1XkjtAdocieInqbihDZgG4u7ujEaKmfQVPHl9xMLQMiH5xr145zd+4IodtLGfouoT+mGju9s3UzUEtOsKboYO7T2gccmpOHqv9o6OP3juiHcHxFOUUOc/tGrAIb3sT0m30vEONOvt3xYJHbe1Fn3BFJXPHCVw166YwnIbsEpqhT3RX+ThA5oVh3OgrM+UOzTb6vaxmcjghv1hqmIpmAdwiQBqA9YhkPUEXZtpk0fuOT/SRukf9sUxA95gD745FNiR4HDhOEkGZ1la3SrI5Gz1xn/SBD7N5E1/MdwCIDkA8REQHsjn60+kKcWoUVUeJtCkOYbqZUQ2OoAMNRGnXl3DFTK9cejTv+11Gp98CIqekUi0hXyAVHEv+3+e+JqzdhbQWoUw5Oz1g5a3rxgIBffEIVVNNQikaVYPSj+i6ZJf5jbnSIXaWTMYFDV3VDcPhCl2hEtNgrOaSLHpuGfmtlq51MT5Q4LQo3aVASiIiHYNA7oWa6appK5orK7SSNvfIa6UzNSt0QEagNRobKg5CES6lsbaTRM7yT2fbt2+He+XKCRQeOVK5DwEc4rWj9BO2lpHFoJopLNYbqAZRmUoAIXgGhruQAADuEMxEBruiI4VeC/Dkm59panDhmt5js29Rvl5NwsmbZ4CN0AijvrLaULaJ+cJg3VVIkUcPGMCd4KbygFKZdYDHQZCJ4fydTme0GXu3Q3WXbt0zqPFCESJzjGyAodYxPUUXiGLluczs7X24snMCM5hNJm3I3MBVG5jVEpMhoUDV4BlnTIe6N1lemzR+4l5FFLSN0jnTC8mtUD7hAQEKUqNeHEA7oo+k6U2DmCaswUmBzzDDBNHV3GIBs72ZN1M8xGG1ntFdl27NKYWgmB3ZzpgYqKNQTLlUObmI0ypujUlmgsdJGie0Eww3CkvI45xVHCJSAbuMIUN4j4RY1rcWLlbPETnkvIkShTYahRCnVQBr3AHHhHM2kTzHrBE7P2fVaN29CmWWKaqpx4BezDxihFVUxIqyFkdYyLSh+ljh6zlbxkRVIw4aaiJhvJh06VARAOO4QqGUZzbuwdqHjhWeKKJTAx63tXMAXA37jUqHdUYyNi/eM3GuN1FSKk2imKaglHrr1ffGhyjTVOG6ZE5wzSdkJ84nQh+8eHjAn6MplKUb4f2/AS9lIRMTlIkZ/OW84mjiYN2+Ekqa8VP1fdviME8MqJKSSWOJg8I3ZpnVVPW6UpREe0aBwAI6FsrLlGdn0lHkj83uLoFMYqZQxSBuMI76DvEBjAbLT+aWfnDeYSu7ik6Ji1A4cQHiHeGcdK2OtMnbiVnUUZqt1ScmsmaghUQDMDcQD39cSwMktc6cW4nh5GzcEby+WXzGum56ohSogFK039W+E7D2zmmjuceY5w412UqmC8YuYpVyvkDPIOIRIutBlqGdoMSR2gIRurXEWUUoNB6yiIAbvAADqoNBiyyfQjJ5fccTyaLTBXpbQpk7KZ1DPrEYySdy09i9TWXWftJLyKTRuRw3yUTMapMqcdw9tIwzSOtYdnNCS+z6ZEjpGuuDJqDQw7qUGu73xtq85s/L0zt1Jg3Swi3bqinNAApTMRHxjAtLc0s3OJh/QbMmKkblHCdQIfhTt7+MaqISCtZtYuTppPFE3bt8ltYJVABMvVw/GEXul+0Cl9OT4TJInNup7fvEaZd0Z+VBwoph7fxh6DfDTi0ZFqbaYLaN3BFFJoR36yLhPkzfu0GvUNadkXWz+mOVzS4nNE/N7g9LpjGESXx7eAV7Yw5dbD5SG5HnKcnz4UghyalaokrsvbjXJwzxZVOCnUxruRTjdvVpvAK168xziHtNoykcwUbzCyahEklTExkbwCncHpkMOdQDMQHKlAoA5ivZ+eKWgkf6JzhnrZOc1U6aIgGQdoUyqOcXuR2bbyOXpM2/QLtXukO8aV4RkbIjLMWSl9n0/kbfbOUMRTif/CJ4peUh0RGEVCQmaE3K1vpOz8Yhrcuvk7dP9pe8KU++HsqWxOTiHtmGGo3T9kTfxAH84zYLyKvBRGDQmY0IsfMixKOnKbfCTUUuXy3vdEdLwxLkR9rzKJzhvyh7iTcPeYxv5BErkCzM3cTbLlOUjPpbNVNhNTbi+SldNRuSK9AWBorEmgqpEEkfD5SJRktiRkBKgfETw/XiIcoqN1PYiVRDmQm+SxIAGzU/KRIoRDo8nEo1UgA0Kxp/kbj6wG+EP3KnzcQlknGGm49sofDKJdXjGM+TojwNzBCZiwoeCRJYQ5IREkODQWgQDQxUThE6USCpYQEkAMYClCZiQ8UJCBiQCIt42TcJn1hO/s3drPKMitJJJho3mh7aWXbqnZHNenEvLuVTr6VMtMlChURpkIcMqxtxyxHPWjdwmdNwmQ5Dlu3TbjcKD2DWgj2wGcnIhpLOWc8ZpTCXuMVu4LiJqF3HAQr4CHEBzAYfl/CMws4kpoztorY9wpfkk4UF1KVDfMKblG49wBeAeNRjULvbBIYABCS5eTP9WFQLCS/ozwkUVtwTEUhAUIk1U4TFCKzKsRSzZNSERYp7HJxLi0gCN8SDPIhiCbNP6OAFkn9HEkVGC3ILmhFKsP2cNTy79nE+JYACJwgtEzJYsMFeMPVhiPWPHptxPKTHzFOLEykyjhP0lyIaV7yRf7NaviETU6dCxyN7m/6SkO7DOE5gSaa5eITZw+3s4UhBdDDUjQnKXKHbqfkYqU6Bu3v+v6sa054kMikzYcOUlojkz4kPERjoMmiQIeFR3w2SGHBR5OAEHhQkJF3QqUIBhqDAR434wBoAAN+EIKmg5oQOaABm6L/6e6KLMzfo/PCOE7+rq84vqiO+kX1QYrVs0m/mdXE6FDF/PbBexKK+0V8+TxHE9Eka8a90gAcgDhURAA8Yz7TTb2YW8njfRvZtQ5GTJS6sZPcsru3BvAOaAcR3Q7ntp3Fm7LzOaM/1tWjdvtc0TmAtQyHcAiPhwiL0FWZTUeHnjzbOQ2IUxt5hrs594V76DGaTua3OjtC+jOX6N7NpJqNyec3aZDOFOJQ33A6sxz7YQ0yaKG+kBn50laSTeesi3m6hdjGoN7DOIBUa0oA7wHsi2yidJvG5NYU5UnON6w9fjD/WyfSRVsuSqdTpvJcmT6E9Kjxwp/m/thfSmbQwot1FjbZru9I49YBmHWEbSC2J+fd4DGIabdHXnRMltLJ3yTiX0UWTTyF0mXMBypyhd9c6gAhQImNDGltnbST+b5ooRKcNC8ttemJWgKAA8esOAwHRVpKoupDn2ZF5QdjXGju2jS3lm1NUbzNTG2agCTslKhkFAAwDUQDIdriOezWcey/SBZNlaiRqEIqqXlkS7iKFGhgy9rMA4ROW/s7K7cWXe2fmCZLjgo4Kl0BuKBzTBX/COePJ+tfMLH2se2HtB8nI7MKN0xhACOybPuNSnbkPGkJlJvU0/wB0ataqUKPGfnBNPlWnJrF4mTrkId2YRSlRw+T/AD+aUja5ijyeJhkOQ5eULuvB+HxjMrSSDV1DqN0z3D7RTfh4RJylavx4VoQOOGphqQidSAByZWAxoaipBCKQDRIJHi12RsqpPFNYcXyNCG2jfS9d3s7YjbHWWcTxxiONhokblDXczjwKXIPEeHVGxy9mm3bkTTTuEJslu5AUOoAgJkwrCTs5emRNuncIX2Q/NYl0EI83Sh4mSAyYCKUOSpwBE4WKSAk8UsKASBKWDkJAAF3thQA4BAFLCgBFIApSwqBI8AVgxOEKwBgLCgBWAKWFEyQgyuGIWMztURNO0DhwnzFTB7+MaBN3abdn7fNjPZ+ipq+uKdDnQFIjjjhqfXjLdJk8b2XcH5Qh1VeUTL6tcqj2dVd47on9IGkaV2LlfKXFZgqX5O1vc72z7xKQN/WI5dsct2ptZNLQTBWYTB4dwqqbaMYw7uBQ4AAcApl17xjenSyBzx4G9oJ04mDw7hw4Oqc5ucbq4U6g7IiTjDNRWCHcx1OKMzy5oBM3zn2oIUMSFSt1Pm4lIllrkhm7hMmJE28DDTivSXk0+UUiUMriR0wIYig7UUUw4lWKyiieGopt9GE2EuTxMT+GHzqX6vyicaQRjJolGmrzBn5vmCZDnIYFCmu5lOHEvVFI0oIppuJenzDkTU2ftFH4/GLczUxLjhuoTWEecX1u7q+MSrljK7SJpPHjO+4aX7pTGGhq3ecTcbdkO8KjFTjkrBG8O4xmRWZnE8UP5rl53FznG3EL3mGgRcJPomcKKYk4mCTQhPm06qn7gEQuh8e4YuSbrD5NO4lc2SplLS77qB7gAYaKzPDv8pGKpKPkXKrKXiS7A7ez7M8rsm8PIkjlBN4szoDt2Geyovz7oCIiAFMUAvDkOUCycy9mp8nT2+kpvOcesxt417c4pTiYqYh+UhNCYqYmHt/nujZOETKUZt3NIVnTNT5vYPzorsxs0ztA4ImzZnIsqYMPD5+fdvD4BFr0Z6KbWaRG604btyNJOyN8omDqpEsszAQabZgDeAZxITq1Mjs+mrJ7H7aV66tMFClBV0IZ1AoByZajWgDUcuqGpJkrtIWzVhm9i1NctJMNdcHKf5GitQCU3ApXnD2BlTjWsHvyt4p/qdol7WCAj7xCvuiKPPHDi/iKc/oly7/fBAeqJ8pzIpFuY8e2UsnMFDqTCRtFVfpCpiB8g6wEIjBsHZv5uRt/tXv5w4JN/t/ahcs1/N6DGHshuX2Q7yw9m/R+Y0iHP0imMHuz/CIZxoxk6n6u4dtPqmvhXru1CufaAj1xbzzFRSFiLqKfNxDpQ+h5szB5osmm2ozeN3H1qpiX3iID3VixWH0DzCeJ65PJ4SWJZ3W6NFXBiAO8Lw3C+IDl7ot4qKfOQqkup+d/v4Rm9OvRcav2ajYSw8nsX8osfIyawRMCmeGRx1yhStQOIbAjvG7Tx3xrlkbYSuVydx50cfK73NKUROrll21GMLs3pkt5Y9udvL3Dd2kf5t0jUS5UqU5RKYB7a+EIL6S5hNHh3kwbkbnVNeU1coXC9oFEQ3BuCoZxhLTyRsqsGVLyp7dvHDxKTs77Qk1q8cXTbZkinugQRruES59YAIcY5uEvKRpelALWWstI4njiX/JyFBu1TRMB8JAomEtQLUaiJhEaB/OM8WaOG6h01EzkP6pi0HuEBzCIcJRNYSTG0Bid0KYffHrkZ2KCApA3+34wYE4C4SEApiQaEsKDRRSPAXqgolgBHDj2KH0cGQwS748I1ggmgA3QAHhMQpBwLAQmAKIcI6a0AzCYWf0fq6m4O3JOHSqzi70rt1MM+qhTbuuOaEg+c9T+UdOWDlLiX2Pk7fp6qmob65wvDTxGGSzWLI2jsvJ09YmjN2q96JbpRJTsrl4b4nJjbW1E4TVTkcrPqXN9GJ1d1BrQRAO6M7k7NNR4k3eKYSRzBiKXaiUB4gGWfjG3WanFi7N2fcKKWkaEaS9M6zhZZQqdwAzERrSlAy3jEYCM1k87l9n3Dtxaxm4b3y3jPDJjQlK1v5hQKceyOctOGmVnbiaHldk0zpSRuUUzOjZHfZ7y51BLiFRqPYABVx5QWn1xpUmCsjkaZ2Vl263JplNcO9ublFaUoURqIEG8FKCI1GgYyopiRSDtBE0EMMEMaPXghgDf7YIJoERrBDfhAB6AqEeNuggjSAAxoCAvBAVGAA3JwUoR4N8eHfAAN4IGCQeFYATQkqeDCNYQOeDxAUbt9YUw+nzoTVSw1MP1IXla+HMEuT2L3wpC0zD5QdRNPYPDHYjoNHhCAu9sSI9d7Y8aCm3QJQgAEsLpppwZm01hwk3T6ZgLeu82ogFd/AM6fGJGdNG7OYHl7PbIS5tesfj74IgOl5mn+j55empzzE9wGvffSEJe2UUlaqifMbrJlUL6tSiBR7q1h09kSbez60wUv4t4l29leqIFoHX0hr2bs4b2TXU84Hb89JZMSqF4UDMPENwd4w7gSBrQs5XI28nUZkcK4ijhQ264cRGlB7eoYrkxdJzB4dxzCHpsl7A/GLMhZNm4TdvHEw5m0mUtNkBHIB3jWnZlFecStwo41dmmc+1d2c4RYyi+WDsxiKFeOE/q+PEICyWj1R48bqTi+kliBeKXn06xH/COqrP6M7F+ZyKM75yHLdK4KsA3h6xyDd1ZQriuZ3LQ1dPDT+rDqv54eAAEKLsFGbhVvzypGOW961BEK0/P4w2PiQmxhxNCChoPCBt8IlhbvbFpsbILNzx4RnNLQFl5zmJdxEQOBwHKhREQAB7xiqlCHLVm4U5NPbv7N3P3Bn8IgRv7Tyf7Jqekmj5b2ilJT4fzGGk08m2VqJ6xJ7QKkP6rpMLhacAMWohUc9w5xXrFWR0oPGaSkrmjuUtDqfPLCAEDiJSCAiNaAFAp3xp7WyNtP6xpEfE9nVwPnwrU4BTsp/ODLE0RgNo9G88s/NCS9wz9LzVEzCKaoDxAd3hvjY7J6MZHJ7LqpzRmkq4doiZYymYkCmQAI1p4bosicmmmGT9LJ4ynaTdTEKoZvgHSENwhQRAadvvisaXreOJPJ0mcjZkcecCqF1oqgCklu6q1HsqFKQZZFWOeZm1TbzBVNPmFUEpe4BGkW/RWxl8wnB3EwUSuNC4hSqGAAMNKZ13gAZiHWEUdZRwopyl8xz17/wAiNYJyifKd+1/jT4RM45qzJXbO5s9utJkvZy87ORuCOHHo7ye4vD3dUYwV+4TcHcJuFSHPzrphATVzHMBDIeqGiiikFMWJpUlRVkEpObuy82CtvaCz80O4lamsawa6ZuoYxwVruDfUBruzjcCy7SJbBn5rnjdpKmThMTGUTooc14KCQoVEaU4iEcutl1G6mInsH514phASiG4QoO8I02zWm+1Fm2Z27j+lSHptOlhqTuGgiIdgjSLcbgi1ufJ0Tl6irhnaA5EjlEu03oco9oF35Z7/AA6qKtb+eWXU8zqOCPUmnIlMomJFKANAzqIgPfD2ZaeLcPFOTcN25Lvo00Q476iIZ5ZcIoE1mDicPFZg8UvuHBryht14eunCKSxBl6Jpil7hM6c0s2dW/TZvEOTLqvDWvaIRXRVs/aS0BE2aZJO0dqBexjCcEj0HPLrHKlaBWIQsjeKJ4iaZzk6Rro0L30rSGZm7hupyahD7PRMHVmA+HCKn/wCIjpmyWhqRyP5RMASmGKUOdmSm/cNchAYkLU6G7LziVqpyeVsWT26OCYpbhK0ptU3d4BFH0V6TlGcrJJ7UKO7iRgTbuDJ1Cg7ijSoiAcMvGNAmGlOy8neam4eKncZcmmiYRoI0AR6oyedy+2xTLN6BVE3B/wBIHHMqX5OYdsKbwMIAIBXgIANIdH8nmV+cDqN5w4SSP82YpTiXuMIhF6YW3buOUUZu8I/ozGToBQ7ajx7olfPUvTb+cFHGE3u3rymxdDrHqCIblEMIvkwK2ti5hYNPDbtzuG6uzrWVe4fVHt3DDawmlaYWLxU1G+ut1drBvXDlPwEB3d4COca/am2OjeaS9WXzyaMnDRXZNdUGuWYCAloP4RzXaJaz6cwcfo+oqdpiDh4xe3hnu41jaDvEzaxZpFodOtqJp/qtMksuGA14u2c1OA5Up2VgrbTNbiYJ6nhtDnPyeIVMQOYR6gqAV74yM737cbLoRk0vcOFZxMLh9U2Uym3FGm8esQimlEm5YrN6P1LQStVS1DdVudVbGxCm2zBTMDZcYn5VYnRnh6mmnL3rglSqGdGKdQue6o0EKdQZB18YhtIWlZvJ7krkbgmu3gvKJmASEAN4VoIZh3RMyI9h7eM28wmEvZOHV3lkzbChT8agWg0EajWlISGhnOh0T2X+UOJXL7+ey3TxBy7Kxk9stIdl5xfZy+xbRukQoplW3Kd+zkA+MblNdGdh5hL9T8zkS2RumKY18oiGYgNc/GOV7byr9F5w7keJinbqXcTdeIIAJct1aDnFImRDvnCe3h8yCNCawpiRHlWxFMPnxqujSwqjy5PJg3wiXhw0zFqJ+oeFA8BiajKgWfR5ZJSVs/ODz0rgvJ+wQfxi8lQhwk3TwyYcKlTjA1TGwIQ2cow/Vho8Ph8n68BQ4k7NNNPEiq24X/pBJPoERD+8MWxF0mzb4inQ6PrRndppprk0Oon2F8ACABkopCXzkEvhBongssclbcn9SIS05VFHmIp2fDdFpkiXyfEivTNwm4eKp4fMNdjOmy5EK04xaZHMNX5OKuuXDUh+wV5SNWjO5pKDnET5OHbI6mJ6SKuyWUw4lpeupEjLi0Wh0ryicQkvdYn14ly+jjICMXTw1DQ6ZrQm7LBGgwAXezq3KfZizxSpGpyhIuYGjKobUQpwhI0GUGCCNYzuagnGE4EQ4wU26GAMImCDwUd8ACB98IiSHRghA5YAGh04arJw9NFRtxbuV2Lbpawmq+mb2qcvlbXNw7UyoBS0G6WoheMOyUDVEQgApOnMG6cjaKJqf0rryBZan84dQDlEbtM6AF6vAAAYulnpgo8Zk1jn3bpu8IrEisnOFHh7YW8Ubq2gcJ4bdq3zbylIQzRSEecPWpQoj1ZRcJTL9XT9SBgSGBiQg4bw+IGGnA/YhICvqNITFvhxOLJpw0OXEhiuRChI8mnykPzNcSPJtsOALiOGnCRyw+OjDdRKAY1PCQlhyKUJHSgFdmRrKwwMflIXW3QyUTUj1LI8ol2cwTTixMJ83b3FOnlFBIOHykOUpmmmn8oUIQntGpGFSl7OjK8bF1m1slHjg6jNPCIf2qj3xWHrtRwp8oUOe/EGvbOTpqaumpiq9FNuUyp/cWtPHKHcqLNJgprDxmduTolNvpwqAZAPYEEabiBLS8nJkxIkUkoRRSw4dkLHSlsZsUTCF04bl3wumMIQsUYUAKQgQYVv9kAB4KYYCEjngFcFQ8ImCAFSDkQUccmmmc5/ZLX7oAuNxDgMVPSIOHIzqe0F3vADDT4BFwFPlNX6d7m8a9UVbSSyU/Rc6n0SyZil8bowmSc+25V1hm0Zp7d9bm9o5BGtaLJWozlaqabfmGIU3sgBae+oDGVzlJNN4yeOOY3dEUMXsAQjZ9G1oW/nRwzTuHIqjifWumCnjQYm5skWVq9Ul6kWdlME3icFeSNN4piYfP6RchiMdKJ2XUxFOZ+RiyWTxzp/ORgGlWzLzR3aRLSZY9MxG51gM6RLuSUNStQDO6Yd4huHxjUVLYuFL6iaZCE9W6P3hDKZTtvOGasrmEvSVScFFNQue0Ah8OwYlo2pVXDtLTYS1krt5I280Z7GMUMZPfhKAG0XfurWnZSMJ8peyDizdqGVtJWmciTimsGu0uLlEMMw0yzpSvsh1w40Oyi1Fk9IEwk7NRXzJhgteNmQ2YXACvHMSjxECgPGLrp0c+fLJu5W8TxVTpgYt7oqFHIahxrwgNKdlU2exatHlpW9tLJy+eJuL51UwKsXiVUMjFHuEPjDqcMuTOmonfJGBeTXb1OTzSYWPmji4k4NrDcxq7ChQABKHXXf7+qOkNdl8wb4abhI5PZNXdUM/vhWJqwwnYyqbSlNS/h8+Kg6Lq6h01LxbnRNGgTVdOXzw7NxzD7SJvXDgA90MZtJE5omTDuX7uyb+fH3ZxJlcooq/m9zYnrMWSmloHhPk50mnOM4MWl4A3gUOJurhF7sxo7k8vbpPHjjzg4521TDIPYQMhp2jWLm2bfRp3CezAJs9JpY3lbcjNuncSIW6X89Y8R4xNpEhFJOHqScBAokWHKZIIknDoCQCueISDlJAplhUpYdiQpSw4AsELCob4OAC3Oz4QYpYNc7IMBYoTBgxCwYsKQDiAUIXKTDTOopzCFvG6qR5ImIoROGNpX2Hck7fnn2lt/DcA06oAK7MXCkweH6ZOaUvhGdaZ9Jcr0f2XOz2HE1mBbrdubICgHzhs6gXgHWPjFp0kaQLP6K7Nnmk0uKvlSimxZ3tt2vQd/EpQzExqUoABxjiC2tq55bieOJ5OFDu3bjpFLkUldkhC9EoBuDeAb8842pU8lclzxIi0NoHk8mCswmDjFcODXjGN8ADqAAyAA3RAKip+euLOxsfMHnKOLjQn0ixs6D1FLmI98WNpJ7LydP9TI7V+kWKA3u0ArQI6+m7bEOojN20kmkw/V5e4V/s0THD3hx/CJBCxVoFPSSd2T6yeXhUQi//pPq6Z02+wXm7OQUDuhkradRT0cUqZLqMqS9j5o3/wCj1f3f8YXRkUwbp/6vcX/7MR+4ImvPKnzn7xoVSmanzan8UVjEjORV1CPG6nKNzk/7s3xyyiSYK6xyex9mJkszcYnTh+3dt3FzWGbc/wD3efvp+MCW4Z/Y7k0s5iikT/m3EThFk6l6dzmE/PeP3xIpv2af9Yja5i/IrbqQuE3GsS/YP0i8P5w+l5VMT9XOk4u7RsMbhqcRGlACLK1Xl7j24XVep+jT2CQ7gV91L/OCfKJ4SvrJl49vXFOndm543cYjdMjhL6RP7hLvL8Y0rWm8ScklTiePCS+Vy9Z24+jTKIjvAM6UoFRAKiIBnETZSOfzHcYmrqJnIf2sh+MbT5P+iGV2sTd200gYrezUsqZPDMCeuqlHaJeEa3S8QLQRERCvCNsZ+StaycXFJ4zk7f1cRwU5+qglIQwhxrmHbui4zHyXrQOLNt7Lt7aS9uybl5Nu3l5iELX1jAIVqOYiIZjHPmdKX7HNmlXSs3tQoSy9k255fZdoUibVqVPDJltCIkDjXr4xnwNlFPnI07SB5NukSwaarxxL0nDK9dK8TUKKZs8gGl4SiO4KgAdYhvjL3pJpJ+TeM1Ujn5t4uXgIZDG8O0wu+GOkcNOBcLpqcnFeK7UxD4n/AKYVO6Ui8xOmSaTbEU9iHZiJt04gQmqicKpzRRTk1IWSIxJ0h08OHjRfDiDI5h4kZT0kaXFYmDGTUg7dHlMSIxFTlIcCuomp0/3vwguTYkzmTg526cRqT5PEInz4fJucSKTJGyyf7OGL+WM5o3w3jcipPa3+/f8AGJBYFFPRwgomon68DUZcheVyhT3RryZ3Ejebf+zqUoUOopt49VBqPbxijv5ZMJW41d43Okf2txu4Y24fyaGkykzOcNzt5g3OqTnFumADpCPEBH7o56lBSWxvTrGJATrgcKNKcaLpfh4jeaOPqqJgPvHL4CER6mjVx6NOaX/rN6f8Q/fHBPs5O6HfwUQCdcGuRcVtG00T/V3jQ/1r4D/CUQ+MIG0c2k+jaHP7Kw/8RcveETnGRfTkVQU49hRPrWJtQ39JJ3B/7O6cPCgj+eHXGOJbMJf/AKwZuG/9omJPvy90ClGQ7MZ4cAZOFVCx673xZNxsIcYCHBwggl64BnkEVHimpt9g7jkS95hAofEQjs8qWGmRunsESKCZS+qBcg+6OOZMs3Zzhk8cJnOk3dJLKFLvMQihTGAK5CNAHIch3cY6BmenixbZmR5L1HUwcOL91FNEyQlHeOIJ6AQKiIBQBqAZBTOH6JZc7Qz2X2blas4nDwjRuls3t4nH1SFDMw9gRzzpG0mTS26h2YX0ZOkYMFuaoicSiBr6g1oI1ABAtKFoFajnEPay2U4thMPOk4cX7huRbp1BJuHACFqOY8TCIjWu4BoFfNBYQY6ikJweEogA0ej0FgiAe+nBI9BTQAAJuuPR4Q4DBIADXggsCYYCKA9AlCAgQ3wADdCPASPFLCghBkA3W3Q1ujE2SROHCeJD6XWdTbqYjjbOTo7oH3FWIUjNRu3I8U6eynBm62scmpE5atxiN26aaZCESN+9FYTUw1IXiMk1JRiJ4id+/wCqbpRFqIqJqYaidw8WJpMW6ifpNsnR7ezsiLnblNwoTD2LmzswiWR0eE0Eg8AIXZulG7gjhP0pOb7hD8RifkLDzg4PNHnokjAYxjZZjuz4j2RXCFw4kSzOYKM0pOmpyRDHUKVMoVMc3SEeIhw4BxgKJW11o/PCiTNnc1dvs7PTPSle4Az74PZNm4TUI4bs1VVVeaUpRG9TIBy7eI5dcSNlNGU4tAoko4b6u0ObaMbeYOyN7sRZCzcjUSl7O4kcnJlMYoiJhHfmO6sQ2WZPYfQVaS0EwIpML7IivipQd5REI3QPJ1kcjkZ3ErTeuHxE9lMt2hj0yrUK0r8I0mXydnI2+sJ3NgvSMGz3RWZzpqUlbhVnL5ek7IQt0q2JQKj1h2dXGJUmQZ5LbGTROaElakvVIreu4d3bz4gHZvHsAY6BsfoXs+zlZHDxxMyOFSgZRNNYoAkPEoAUN3Go55xgiFt54nOFZ4nMFUnRzCbETpsgYKUADAOQdgRbpDpstpK1PlkwSmaV27dcJ0HLqMUAEPABGHclGr2q0f6O2cn1Nw8aSw+ahXDhQuL2iNRKJvuiqSrQc3njdKaSe1Ddw0PzTFTreAMh4BnWuUZlaK1E0tRMDzSYKcrndu5AQg9EPzUeMXOy+nK0Fn27dm4l7Rw0RLdNdKIKGp0t9Kj3RJWRcZ1oBkfm86kneODvcjFKooFw9N4UpkIxmLzRVahvOPNfm85znMBU8MwHDPiI7gAM616g64v040pzi3jckjsvL3DI6pgvLGWKQ5buY0oNA7xHwi32cmtl5OzJL5xOG7eYXeUM6cAB1usSmMO14Q7jVjLprofZ2fl+uTy0iTQnslqJuwANSvhXxjNE5gozcaxL3ByYRhw1LtNw5GCtc46JtJo2s/azFcJ20dnxdpMpjJKJpcdmnDvGtOMY5bmwKlj1P9aNHrc/NMmYAOUe0oiI+4KQhDdlpRt435RO0js/1jAP3hD4NKWkx4pht7QOD3+iVMBz7f8AlFHE3KfUja9B1rLLytPzfNEyJPT+jcGTv3uFMq3cuIhCY0V1NhpUtYo3Tmic1wljXcQze4nTrExQoPvCNls3o4kcnkZJXMEyPSXrxiqFC4U/shF3eKYbc7hNPGIRMTXS9KgVoHfHPDnSRaC1FoDs3E08yN7wplTxAACAG8DHHIRGmVIlvFXZTjKXBqc30WWHnDM7NOVpS/dyzUpQUKIZ5d9aRXnPk+WL1c+Io+v3QLeKoGzTeam68O8Yos7fTiz7xupZ+3EzduDmFS6VQFAoHUFBAwDuEBjZrBT2cWgs+3eTxnqjjbKpwA93K8BQyCu+gZBDhLMmxyzbmxydk5wrK03mtkIUDFU40GuRu0OyINuwUU+bvx07bULHzBR3L07JkmszPyZsNEQEoiFAqfeA8agFYqmjvR9NJPaAkwnll3GqHLdTvFFQiR6hSoZDQA3iIZcYbliFjFQl6iahMRM5L/rFEA8Mg++Nx0Z6PZH5jStJNG7dwdUo3cagpkADUGtcq0641K0VjrP2ok6srmDNuTZHDUKUAFIabIhTfQffFds5ou/R+Vqy+aTx29aHNiauXk0i9fb2iEJTT4Y8DnLSASR/pI7Ts/c1QhuiXKo76D1RW0lMNSNRtdY6V2gtBqej9nfIQxyqGMoIkOIDSoV3B98ENoAtwo3xE05ffu+jM8uD4UAQ8BEO+NE0Rcm9EGk6ycjl6snnjhJkc6gqYyhdgwcAMaggAhwCmcNdI2kqzcweavI5WyVSS/rBUQADjTeAdQb6jGUT2RTiz7w0vmkvVaOCc5NTPuGoCICHUIDSGAjxGGS52N/0c2h0ZpppPJhNCJTMlSmK8MAAWvqbgAvbvhppLtzZNOYNJpZdxLHr1vUqxcO+mYgZgICXeIDuz3RiTcyinJp88/3Q/d2anEvbpPHjdUjdx6FS7UhvEMq9YQNFxZYZppUtJPFMN44JhZXk0UxIGUT6+lrWLHns+ozvuzlwcS9sGJWuYdYRlxklE1MNP6sLItVFLmGnC4Ewiwcpyexfr7uruguF/B74s8usFaiaJkUZyN2qT1ipjT890PXGiq3CfpLNvf8Ac5fzguSOLF6J5hayXqvGbhukQhsPEUvDn2AAfeER8ya2w0fvHEnUcOGmLX0fMVJuEQEf5VhxZ+fWw0bzDETbuEr5byiLhE2GrTgOWQ/GNGR022TnDcje1ln1T39kxcMF0ygO8AqIDTs4Q3uWYQ4cuFFDuFFDnve1+MFTmLxuoRRu4Okr6xTCA17wzyjeW0x8nuaOCN9TbpEPzSmKomBOABzqZj20iM0o6JbPyuz6tpLL8kRonjLI3hORVIfVEaiWm/qEOPGAmxVLG6ZLUWfuJzB5rrK9dUTWzUpxEphqNfGkVfSfOG9pLSHnDNQh0nCZOb1hXf2huHhEfIJK4tJNCS9vfvqmDm9Q/AKRcm2iR4ztQRm8UIqyIUFiqJ0C+H0YhvAQ4jxic1wNIjtHOjxxOHCU0mDe60JQxSm6dByr2dm4Y31u1TbpkTTTuEIW6X2QCE5NJk2aZE008JIhbpbvUGQQ8XHD5NOIm7lWBKWDCNE48UOTgU+UiAQicMNPlIq6001hxiJ7ZLw/DLLsg9ubSt5O3O3UcEJs8p7IcKdo9UZFObevFEzpyO+kS7dMspz6eyHAIrgtExpG0mpy/wDoORuMV7zVlOglUNwdu/up2xHWbXUUlbdRwodY5y3jGNvNnx/NIzAZdNHCn6udVU9bxt972h76xqEkR1OXt0+mRMCm7wCJLRLl/CFyBylYbgpCzUcRwSM2O1y/S/D83k+qH3RT5gzUTcHce1FkUWUZy/E9RM5vcFYrclmvnRM8Z0u4uW4g6b4ieJCTZTDUiecNOT9HESqzUTU9HHQYk0zmGGmSJqVzNv8ASRT001Idt01E4Vh3NJYnT9ImpE6ibk4pEhccnykW9ktiJxi1iUKuEYjyGw1IlT7oYLo4cICck6/KEi9pjycZzKz8oSNBZq4jcinsxlUNafsUOMFDfHjkgLvfGdjeKBAaQQRg0FgsDAUGEwCsKXgj14IYhG92QiqMLqboZuBgApukO2jyzbdlJ7PsyPbQT1QWstam5hRABvrKCHNTJvEeugbxAIj7MWMl9l1HE8mjg81tK9LdfTRbNQ28QTT9RMLwgBQClMxqIiIwJ5hiacJxrm2eVWfYFY3uhrKixlhDhUcMgD1Rf2jLEU1hTbPlDaxAK2YqKKYinM6MShW8KIJQ4ISEDY1KjHjIw7MWC3IdjNsjVk4binEkujCKiEMYwFOFBTgxiQoAUhWAbnShudKHwl64TNCGiPVShAxIkDhCByQFGIYI9cEOjD0CQJUI9ex5tyOBkmp83BFJKzccm4ZpLfWLUImCIwbC7ILCGLSVt26eG3ZpJf2ZQJ9wAPvEYelSTT+b/GFgLyceAsMm4UAg4BWCQteGAdwSlhUoQkBoEFIgYqB+uAMrCAn6oQVUhom47FzDdRzDQ68NlHMOwi5WNYM5pMPlm2QhQMYpcr3V7o1FkxZs0yJs2ZG5P2ZQr79417wjGbFzZNnNCKKcy7tfnP7o0le2svTTJq6arj+zKIAbxEAiZGlhq/sjL9YevMQ2KeqhS3sq/wDPvjMrdscSzcwUU+abnU+qIBUMu+NKTtBrCh3DxvhEJ0b2ZvGMutRME3muy9RTYVKdPwNkERZyFbE5amq8weKcpsfC774mLCWgcWfnjJ4o4OczdYC7Ja3gHIQ4ZZ17wCLBK9ENpJg4PiPG6yV67evCI04DSlKD3h+EXmS6EJXI7kweONYVyMUpq3C9gBEpSLTNLRtDiJkw+ZdCG80RTnjc7dTp9LiXu8IqcxUcM08NOEJfPHjNTExNjpFN1RsoSsK4UbD2sT/V5o0VJ0TKJmIPjSoeMSUrsZajWMSYKS8iROkioc5zfvFAA94xMsras008RRM8KL25b4fydPmetCsyR35vbytnibBPWu7/AH9nVGDzXSknay0Ezk/m9wkRusdu3Kpz1boiUxqVHiFQ6wEB31ANImk8cTS/iKbHRKXoxjek2yjhu4JbCR3COG5gM6KXITU3HAQzyDIevshNG1NpuxTpkDiydsCTRNM6V82MUu68G4wB+euN5lloNcbpOE03HKlAxTFTNcLUPWDKMWtY4TtZZtK0CfpWRgK4LvHPLfwAREB7o0PRfPFJhY9u3xL6rSqN29UaAYbvvAQhJ7HRqIOSyJ6aSe1E8cEcJsz3L11NRQwUzGtd9QCme6vZF+Ts0mzl6SabzFcELyhjZAc9MxCld27hDiyEjeJysjyeXDquOUKndCqRB5oD1iIZjEwLNP0aewQkRI5CDYOlGanKdDo8ItzFVNw3xE/3eMRDiRYieInDJmq8k7w6n7xTdX84l9orF3QJD5JOGMsdN3jcjhNTYP8Awj1D2xLJFiiXseJuhwBYIQIWAsBAJSwrQITKEKxYHgJBgHDgplE00+U2LhRMY3CgBUREeABvERyjBtJXlTSOzbhWV2XZkmbglU9cMpRDEAOgAZnAB3jUAEcghqDlwBv4KJ/ScyBIonHE6/laaSHHo3EqSJ0TFY5l8TGHPwiGf+UjpUeKcnbBwl7KaKIB/cEY0VCRJ3kCicGF0nHz7W016WJgph/p5Ozn6OG4w/gQChChbf6UFE8R5pEtQS/0SzhcBL2VAwRp+P8AuLM+gzuYt5PLzzRxsEJ6O9leHhvpGX2v0s2fsHJ1Z5MHCT2auKlbs01CnOcd9T5iBSANKiNMtwxxpM7UThxybiaPXp+kZ46UXH3mEYqz6YOFL/8Aezr+eHdDWnE55FttfbGYW0tAraC1EwO7dn2SlLkmiQNxEy1G6Ado1EcxGIU08bt/1dMiRPZ/nvz6orQqqQkYykdEZ4rFIlosTm0Snzah/wB6GQT1RT0l+Ic2JBjBycO+QWRJqzRSEyzGGQFw04MVOHceJIGe4ieHCzZyonDdiknicpEpqScSTbcWbOMSJNoi8cX1G6ZzkIW8Y3AocBHqARyCvGPWQsrNLUTxpZ+VpnOq4MF03AoCNBMYOooZiHEAjTNKzCT6O5ey0fyNQh3ZC6xNnV3NwoPMIPVSgiABlQwZQKeLE4Gaa2onBvOGH/6oixd/YgwDiejjXMWBYGs7cJ3MOJ5rNFFLmJFRSOm35T2YIae8pFIjAvijRw8ueb3iRD3toqhqEp3hUcu6OoLGzmyeiOwfnzWG+saqRZ0ZNYBO4PeMYQIYaCYKnyAN10KhHG0nnyiakTaz/wA6N9TmDhXCvbN03NHrANwd9IJRyFfA1W1Plc28tI4O3k7zzI0xBMUzWmOcg0peNSgDQM6ZgIjviCZaW7WPFD6xbCcK3/WfKfeAgMY9NGikvucme4fpFLkYfeOe6ow2YzFRNTEU2DwlCK2KzcjpyR6brcM7jf8ASiYKtOaZu6MV2mcOoQWAw07hAe2NOY6ObF6eLJqzCXs28qnqRhK6Ru0aOFBzAwkLXDvBxKAUHgICMcfyyfqKXOUjrjyT5yzUZzBPEJfPS8XiUOGXeIh3BCqdsdhx7pWOY9KWhW1Gj+YOE1JeryVVFETbahCcDkEMjkDdUBqAb84zQHWJ6T+HMPfH1ctrL7B2klfm+3CjIhLwJoqKKFTXSUMFOTMOZRpQabh3DSOAdOGh9vZucO3Fk5wymrQnKYjOgkVAo7QgUBECqF6RAEQHeAhmEZQymi3t7MbWWgibhTEhNUvMxOnCRxikg2kWFm8iSB/FSbuIlUV+bGqkRKESWRfcpEgRzicpECVaDg6i7magSyBcRwTnxY0EFIr9mjqYh3GHzNm9wrxDviymVU+bi0ZMcJo/s4Eh27hQ6cJJueTgG6XPUw4ZIBEG+IdNROLRJNHX6QJnTZqHIcnNulA98erhvirLF+ci3WGtWpZ9wkpiHOQhr131c61p1h3RLeKHArU4spNJG41NwzVIrneTujUtOsAqMR6CifziZI7Ys6jZPShI/OHm9uqqqXDUvJlv1DnFvUCoh8KhvrGQaSvJ9Ukbd3OJW4Jq6V9Yyahq3CcChQoDXw9++ORuNV2kdsL0t0YSoq4T5RvLzqk/ZmLUwdm6GS0+bp/rDN6l9ZGvxLWJe7hqHb+obau9EQ7q/GkFUUUjmnovcTpp6shAtRZ//wB4JEP+0vEH4gEKjNJW8T5R4yVIfoqKFEDd4GGH6jWXvE8N4zSVJ9UIiJhYWTuEzqN77f2S5hXsDhHFUpOkdcZxq7jJeydh5hfTTl7Juf1mqgIfAogHwiDmOjJn/wBF2gbpey4MB73VtlEB95RhF/ZrzWodPnkhoiwT9Jh7cX1GDpxI9zYSaN+T1hkqf9m6AfgNB+EV96weS9wdu4bnIf1ezrDrDt3Rf27D6P8AlDxSWN3jPzfNG+K3/jIPWQc6CG/qhquZukZQY3/lggGidtJZ15I3BNY5ZurUrdYu5WnA3qmDcIeICNBiBr9JsRupqRi0LQSPFPBroQEAANIJCl0ITgACoR426BgB3QAeE8EvBAwUd8AAiNIAQpHhNACeAABDjHgHhHr3ZAF/CAAShBqDAQYu6HcAl7siSlLRR44w8OGRE/z2fzjQrJSLV25FHHPV9bohwCFEs83l6iaZOThx5tU+jvxpkr0cedJeR5L5g3Vvl5vEo9UIM7LKSOaETtRK1SMljXTKF3dmdMopMDGrTStRRvyaf/098UgQ4x2u40UWPmjPEl/TLeKZNS/8BHcHdGPLaJ7PvLSKyeafJzkUEpVkzCQTDwEKjSghv7YbxAwkhlICNnn/AJOzxnfUk80OsS7ew1kwv06qgP3xT09FNqHF/V0257nOvKXPvAQ+MQSyj1CDplxFIti1g3jNxq8wuE9YpTVz792cSshsUpMJg3l8vZnduHBgTTTKUb5h35AFR4QCISzVjnk8cExPk6XSUNv+yGdRjYLMaNpHK7iibfWHF7ZUUz9wRu2hnyM5ooolNNIDwjRpdAxWKPpevbUAaFCnUFe3gHTso0QaM7PtyN29k5Ye50nDcrg/fVQDDWMqkttjaByDKWDdNMnyfmbPwz35b/yERdrbVSeXt1ZW3leK7u7KnMuDwG9QBHvDLtjsi0dntA+GrL7SOJJKnZzAmmnqpUz7dAKF9Eb5BEREAESAFaBUK1jAtKvkuzBworPNH84O9Jd/1W+oQ5hyphL7jAIbgMWoiIUMI5RmpGkofRgJp1NHH6xMHCvSKVRYwh7q5QgU6n8N385cIRORRm4VZuEzouG6gorIqFuKJKFGhiHLvKIDlQcw+EOER4xpe6OeXIuiMPEzQ3STU+xDsicOxIcqkKgaEbmHEhKWTeYPEm7x4RokcwFMsYuwQeAjwpBYaJuyFp3Fl5gdwozO4RVLdUT3HMHWXIc+O73RKuEphpMnmryuXqkSyKXGpshxE5txR7AHqyi8M5XY9nKyN028vmBCJ7SxqHE4hvMNKjQe3KIyTlnH6QO3lh00pfLyI4amInVA5+sC1357+yIm4w3YRi5kDarQ7aSz8rVmic0bnSS2lE0zKdeXAA93CMwEFMQ+Ipf9q8O1Gw6Q19JDeV4kwnCS0vvCVTVygS6I7imCgibvrGPKcnCpyU1dDccQSE+kjX9C9qrF2bbu1J4ok3e3rxVlC5mTpuKNRzr2BGPAMKpq4fzh7n1hD7o1Fc61lel2wc0eIytnODnVVNdLeTEgGEdwViam9k7HzxTEnkjbqq5l2qkHIQyMBRADZ9e8Y4wM5+j2D+sU1BiYaW4tw3TIm3tRM7ntOBH4jnEtG10dGzafaJ7BzAjdxK2Tdxd2jIswOKXfdzDLrCvbuhGY6d9G7NmfU5gq7Ph8mm3RGhusM6UHtpHMi7xw4UOo4UOqc5rxjGzGvXXrhACKKev9qJsRc3KzemO1E8nB28vkbJxranJlumIcoAO8xwEa5bxEI2Zu8+Tk1zCSPhgZS6pUhRzqFRpl2jkMcdSO0U0s28I8lamE4IUSlNv39gw+nNubUWgTw5hOHCpPVKa4Fe0C0Aa8a74bhcLnXAp4lxRNQlxUt4pim5wcKd8QNrbdS+xbMjyaN3DgipsMpW5SiPeIGEMvHwjnWQaVbeWfl/mtnNL7Qno03CYKAQB4BXOnZwiFtHbCeWkU1icPMW5zegBe4AjL8dRdy5VO00C22muRzhPDk9m1W6pOa4MUiahBoIAJRL39/bFLb6XNIDP0dqHpydEql1T4mAR+MVE26PAFI3Rg2SU/tLOLUONcnjxV2rdApjGKAZBuCgZUg8lszMJ4phy9Mhz+riFAfABHOIgTdcOGTxRupiYhyHJzTFNQS04gIZ1hiaubFYnQLOHipHFpEzsm/RTyxD59XAMuuue6N0aWOk7eVkk+pkVaELdKisW+T/n28I570c6cZhZ9xq9oFHEwZHqa8Y19Ug9gjv8AEeEbbJ9MejuaJpYdpG6SpyheTWqQ9R4DUKfGM2aJEbM9BVg5goRROVnaHJ9CsYLwdQ1qBvGlOqHMm0KWHk6msJszu1bwGvOlBPdp1AFACL2yfM5g31hm4SVSPzTJmqFe8IXEvXCNEhBtLm7dMibdO4QnNKWF8BPr/igQGkAY0A7DF9KmbxM6bhuk4Ict0xVEwPerv31jPp/oRsPNMVROX6kqcolKZuYSXfs1EB8QjSjqxHPJimnAScl2+0bTiwc0w9t3L1f1dwUuY9ZThkAG7hoIUpnUI0SWNZw80Tnl80UPf1dTBKboJiGyA9YCHXmARps4bpzhPDcJkVSIa9dNmFYgLRFU81nlcv23Djk0ylL4DXsCBuQJGF6DGSnniYPPN6pyHRDlOCR71QDvEB4RubWXN0/lClw54d2bsnL7LyNKTytMmwW8opdzOcQCoj2wukxw7+JGT3dwY0MdRRP2CQigniQ+eBht+TgstMmn7cUB4WimxDafzyV2Tk7icTRQiTdumJjG4m6ih2iO78Il+TTvqKf4Ry9py0hfpRPDyeXqf0ZL9nZU9MrnUacaZB1ZQ0SlkVi1VuHlpJw4mCl8iRzcmibq6x7aQjL5ozU5NTnn5vfFYAVPbOf8YuVlrMqbEweJ3D85Mvq9vjCkapFiZNU00+T55+ca78PCJNuHJwUUcNPEhRKIT2KHKYw8YB8sJ9aGAGiQkoYkwShSGi3zwdTs+7UU6DdT+7T8YyayczUl8wJieiIbaL60abbh5h2Xdp+uUEy95h/5xkDME01D8p9qFSWw5m1NphL5g3Iomp/OAOxTU5SM1aP3Cfo3ByfVyiXb2geJ8niX/vjUyLTq6acDeTiALNXDiHCS6kAE+hMMOLDJ5viKE58UIVeUyUiXk7nlCRm0WaaVziQRQ2JES1ccmSHpVYzKSyHkvNhqE+tGhyQ+JK0lO8vxjOGw8pGg2cUxJf8Aa+8IzmjSCJIRpBYERrBbvbGZuGoMFNBjb4SE0AmeEKQgcYXvdkEMSAQgI0hNbDrDgQhIxIAMY0hI/o3pAkVtHFwjJ6XzO8NnsiYwGSOOW4BAxa1yE24a1jUWgfv833f84jbeWTl9sLPu5HME+ScJ871BANkwdw0Hwip6KbVvHCbiw9pORtBZ8pEVr2YuEPm1y8RAQpUa5DWK5VybmmEg0CUICJBgiNYIO+DQUwQ7k2EjQQwwY5oJBcYndS6oAxI8YIEm6GAnc7YSUJDowQieEwGpiQicIeiWETpQXLMUKEHgAJHrwR655gcCx673wmJoEBrAAYwQIDACPCAKMABoGowUxoIJ4CBQykEMpBBPCKisABxW64brrwkopCJzwAAqtCBlYE5oSMSABzLnOG4+1GsS51I27MijhwkS+X0l7neEYyJeuDLvnmHht4C8jR7dWvk/mfU5XtqnNexOwN9O+MemE2cOHGJ0/wCW6DuzvPnFL8NU0sSGiZyuWmQzZRNPlNs/rGzH3xOrPlFE4qku/PuiyNxxE4GhK5FzFriJxX1E+U+1FxcJ8meKy6RUTcQixsXfBo9f7YMXdFIAsIrIJuEzpqJ3yKlumL6wdULmhOExx7e4w61kgcWLmDhu3vnlkzKJS9Rq53R7QEMuyLP5ODhP9OFZO89EqidREvrCQAoH56otdp5C3tBK1Ze46e0U3Ehw3CHj1RmNh13Fk7eMtY5JxL3QYht94htkevgev5pGOOJ6MJdWG52SopicmnsQu2bQmzS5ikSSJIg82fkKIoQ1mkk1xM6ifP8AhEkQkOUCw2lISZRkPOkjcYmr/WKbccO/gMXGUTuXzRPk9hUnORNzy17OIdsOzoN1PSJkP9mK3N7N4fyyXqXNrZu1ASdw8IySsO9y2l3QtFIltsXDNTU5xfOTm4xS5lpxEobw7qjFxauk3CZHDdQiqR+aYuYG8fv6o0IHJOEDeGAEeIxFWltHL7Lyd3PJw4Ik3ZJioa9vMIc0gdpswAN9e4YryAxjyo9JikjlZLDyt5hKzNMFnhimocqV4bqYcdoaiPZHHDtdRwoeNCthaB5bSePbQWgccs9UE2H6hOiUA4AAUCgxCoTOVy/k2bMt/wCkMWpzD1gPCO6jT7SJsr7Ozs4efq7e4T1jGAhPeP3RPMLIpt+UmDy/+zTzD38YQcT5T6SEAnjj6SN0sTO+RZLrNvybdMhCfnjBVHCcVg81UUhy3eQZoQ6cjiX4jFG2JD8ztOCEUxFITQ0Rnm8YNqMSseEeIwksSiEUZqQkZBSJ0rlviRuNitAzPShZNpPJG4Oye3RKombNMxyiOY5ZV3VCvdEOQR5ObQJB7oRo+kLRPaTR/MDs55KzpfRmKaqZ+0BCuXYOfZFGUbKfRwk9wEkOT5SH6bnEUhBJCNy8n3Qf+nE0JaCeN1SSdooBilzDWFA3AHExQAM8qCMVOdhryNR8nmwTey9m3FuJ4nq7t2jeTxMriBQEeO4R3j2Rzfbi06lrLUTO0GIc5Hrg5kb30QZE94AAx1d5Rtp29l9H/mNupq6s1NqpUU6V1ctBUAOqobFR9bqzjix8+5Q37vHh3xnB5MtiSsOEXGHEaKsEO4jbIzxHrh/iQ2BWGt+FUxhpiwxJNq5w/wA9UTSUz5MkVlM0HM5w4tPEicbl3lk1xL7dRMhkjlumTMWu/q6hiLnchUbt/ODO+dInpClzOQOunEOseERTOYRaJROvm/4vCghnwi13GTT9Fclb3D+c+qaNa0a6WZhY9NVOVuCEO4Tw1LtAOXjeAe/74os5smnNEzzCR3EnHOM3KahFR43K80R6hyEeIRWGiyjdTDUvpHJsmKpldEOA13DD8QRvTu180njzzpMJgdwqem1eEfx98TCSikwb8nGKymcqYhE8T/6o0SzM+UT5Nx+fdFpETyKrpBsVhqKzhmntk2nCJS87rUKAdu8O8Yzs7FT89KOmlE2c4bnw7msXRMXrNTO6PCg7oy+b2NbuHB8Pkj3hvJ8CjxAIJQuEKmKsZdhKN1CRJpnw4m3NjHn+0JfuiF0PDrhE1mXjf27ntfzpGWJsqkSNxYdFbqauRTD55rv57YIowef7Or+6MWqzNnlFE8SYbBCbRW/Ew1yqO4oeNYqI8yQlLFNmzI36d294jwh+AYafJp/xQ+1FNPlOn+cvDdDc+GmniRdzCUbjFIFFInWWr6udNTYPdExfhEKq91flE7ntXoaBPm+IflPvgyHBE8KCantwkdmonyifQ5v+HbDVk+xEyKKczKJkZi31cnr/AFeHfAQ7GlaBbdvJHaAjOYPCJS9WplMZQAJ1BW8IAI17a98dbkbSucM9YTTI4xU7t7eBgMGVQDKmdQ7I4Pkrd5rDdRumriqm5O7Wpvq0zHwjrzREa0CcnSTnjfCPd9aoU4BStaiFK1DIaxw6lLmB10JvG1jPtJPk+N3nyyRpkSVOY5lDYd9RURDIwiFcgjmqe2anln3mpzRuqQ/RNhiBDgHqiIBe7Y+kGEmonyif2TRRbVaLrN2kTw5hK0jkItjF4CUc60HfQa0GJpalxVpFVKWXBxdZLR/aC1kwIzlbM6u7EUNW4kA8TDw/GNVR8lu1DhM+HNGSVwvONePeHqoXMPGOh7OWPk9l2ZJfL2ZEkieIm41Ee0a+FIs7dRP8/mkZ6irGqbU44HzvtxYCeWbmB5XaCVuGjgm0XGLTFJmF8vASj1bw4xnr+TKJx9NLc2LsvbSVnl9pJei4SJ6M25RIeshgARDu3V4RxlpX0aS+w8483s54SZkVMc2GZMxF0SZXb+8DVz3b6bo4nSl6O1VdkYginhxIInTU9JDuZSfk8RPn/A3ZEOIqJxOGPJfkP3LJu8bnZvG+K3V9IXu3CHUIDuHt7Yya19mXFm3nKXztHFcFb43DDwMHVx38Y1Vq5hd7LGc0ZmZzBPFbq+kT45bhAeAhwEM4uE8TGcLmC34UBeJW1VmXlm5gRPbcNFdpFxkF6mYkEOBwDOm8QzCIYQpHVHi5zSiLgaPG9HBA3QMMQaCCNI9eCCwAego74NHoAEzR4Q4x4R4QIhAAQN0DHhCPQAGTCDgXqhIhoeIIKOFCJpp3znMF37vdDQE7ZKSedHhFFE+SS2vrU3BG52YsO4nCeJiauTIvNyMPZ2Rn0kl/mtmRv0yc7647/du8IuctttOJWzIzZuCEITZLydRp2iPGEXEvn6Iyuz/yhSeHb36bRTAAFhzKZx58TWl+xMG5NlRRbdTdWMtmE/mEw/WHB1frfmkNUX7xunht3ByX+cUphDugKua4q/s3Y9mfU3Hyi6N1MqgiJhEeqMnnk4eTR4dw45+fNyEoVy8YbmXUU9s/ShExeTgEy42YntoJonqfnRLki/1qgjQMqb8/CHKkmUl+sYk0SIdWpuBN+W7fFBK3cKOCJN0znOc10pSlETmPwAoBmIiO4AzHhHVfk+eRZaC2mr2w0uJqyqVJGBTU1FriipN4YhqiJAHfdDaHIKAI0iXIaMb0Z+TrbjTJaDU7Psz+byG+UTIyZhSJ2BQQvj1AA0rkIx3Tov8AJ70V+T+zJ8jJO7RkLdUUUMWpR6WIctbv1SUAOIhuG8hNrP2Lk6Vm9H8rJL2jcoJlWTTAhzB1FCgXA7Q2h3CNKhFTcu8RQ6in57Y551S4UyXnFp1JgoRNNm0aJNyjhptUSkAtfWGu0HaIxAuZh+0P+9DF29w/nNuKpaO1TOVt1XDhwQhCFExjGNQCgHbujFzyNlDEOWVWTkbjXJfI2STshjmM6UKJ175gEDGE5qjeEDDUd9BGAG1jdS+niE263varvr117d8YVMtMze0DxVOVqOHDchrpVilomanUJqCbvpQYlJXOVHFxSFcvtPeUNYlvaCVn0gSdMnnCVJ3pgUpQHW2wUqYfVOQKiA9It4KZAMYZZ+VuJpMEmae2dUwJp+0I7qd8dSSt/iJ6u4TxSKluqJm5hiDkIDluEBMA9ghFGs1ItH9l3hJG4Ub66ksCZTLKAKhhAdnjsjSg0Df4xrSmYVIBJJoG1hM6k0nGEQ5QMmVFPbIPEDVyHhANNA84UeHTcTBJJoQ2y433+q6AcevqGNfQFNRMmGoS5+P/ACh+2cs01DpqOEiHuga6bfTrpv8AGKdSediMO0wm0Wh9OzahHEwtA31Q6xE8Qxbhy14iXqDiPVF7Z+T3ZfDSUTnkwVNdA14t0AOHdmAAO7eG+ILSbN7Nyu0DSeJvCTBxjXVGaigjdIXOoBShRHqGocYNKfKJbpqau8kdxuRPk8FQL9Q3BdyCnj4Rq2Zk9brRPZ9vZdx5jk5DvUi3kzXtuocRrvyrkGQjSM7s5peTk7NKTziX39XLhlWRLQTU9YnAeAj1gMNLe6XZ5aSYH8zvHbJldApU9mph3iI069w57ozVwKiimIptnvXjG74UoQnG0ic8S6290ifpRcbs01UmiW1dMbMwjln+EUm9iQZMOU+1GuWM0IN7YSNvOG9oMIixfR6vUSjxCtfwhRUYbIPZkCfpI8I1jX595OlpGaZ3EneNH37EtUxy+sNK+IRlcxlryTvFWcwZqt3CRrpk1N5fHcIdoVCNBEnY2yv6UTQkv1xJvfLevKfgHXG2o+ThI1GZNXtA7v3do2CUQMPZ2Rz01eOE1MNuodI/smp9wxf7FaVbYWHTSZqfLZZeu4Kxh3BnsHGohkJshr90SykXxDybE26nyi1F9L1St8/furEkhoUsG3Tw3CkwcH5plMa545AIV98Ah5R9k3Df5ZK3qR/VLQ4F+1UK+6IWZeUDI07/AJrs+dU3zZllAAle0oZ/EIIjHj/QFZuYcpK5o7aeysUqniBiiWg94RBPtF9h7LqHTnE4mDg929holuXeqtCDkOfHhFemenK3Dzk5e4by8n7FEPvNxHdlF50QvZhaiYO3lpG5HFxPkVjJ87OgiYByEaDw/EIbYFDf2lsXJ3B28rsvrFzZxFFDe8agIxTpms4njjEbs7m1slTLza7g7RjZrc6P5fOLYHeKKJNGRCkMoYuQmEOBSgGde6oQdzo71eXpKWTse7dqnKF14sbmBXMbphDuDZiRNZGUMNGFtJgniN7Pvf3fH4xHTmy84s+pq84lbhotlyaxab+2OlCzDSJJ7Nt9Xs3rDshcMyOIWpCAAheEKgBqgBRoA1+MZDaO3/6QKEZ2kUcK4Rh5NFMhLo1zAb2YBw3jAnkLDEoTKRzSaKavL5eq4OQomuolEcghhMGTyXqYbxuq3V+jUKICXhHQtiNIOh+Tt/6Lcak7PcKtrDc4nMIdZ6CFO7KKhpln1k7QKJOLPvGjhbMpjI5DnmNcgEe/dAIyMpsOFMbEgoI8pB8EYsdybsvbe0lk3hHknmh25yG5pjX0zh1GKI8eygxs8k8pxvhkTtBI8I926ZZqpfAw9YlMICFeyoRzwomon/6ghBTEhWFnudcS7yhtH8wUJiPHDT1sZEwAXtE1RCL60nMvmjckwl7hJw3VLeTUTNUhg7B7N0cFlPGnaFLdzCVzgln9Y+RPa3SmMNCKBmAgHbuEOMJl5HTMxmuHycQRlFFOUUj1/k8Rwp+9FcmE/cOHnm+Vp4qvSMU2RBiC2SU1tA3l6frnu3sPiaIuyik0mkwVmCjc9w9SlUNu39HtAMoclkWsJkUeJ3z+sb81i0ygjdNuRmmmQmEXZL6v+NIA/SFKjq8IqQ/eFiHWWjEBhMHGH/dg8qZcoZwptQnga44+pFiksrcPHGpt/tG4FDrEd3hv7Iq+MbjUMgriwzi2kney9vOFZZioimV0mmU4lEeoDCAUpWuYDHMek/yYdIFg5e7tA31ScSpoXEWWa1BRIgdMUhETCAbxoPHfHc7No3ZtyN26ewQvON0v+fblGC6ddMabjWLB2TcX0vQzR4XLLpN08u4DCGWdAGoCEYU5uR0umoROV7NWYxHBHjxPYJtFL6w9YxfEEsNPDhFAqafo4dJDFu5kHVJ8nhADYcSbhNumzIopzz82Iw54folhrwRJyQ2G8SU/O6IeoQsgphqEgZQ60pT3Ds/h4nPcJXfZu3h/GMie23lcrTJiKX7+zdTLfEveHVE/prtNL5PI2rP0rtwoJkS8C3QComDqzDv8MudvOCjhTEU6Zr3vjSFPYmUjomy9qZfOP1dwQ5+knxL4cIt7YI59sMCic4buE9g97DvFyzHO6OYhn1b+yOgglswlabfzgncWcJgphmNyhQEcrwcBENwb6QCHyIQ+TOphxHtjw+OpycBYGsRLydflCRWlFokZStyhIgaNKYL8mSJAp4rcuUUibSWjI0JZobEUi82ZccmdP7UZ+2V5kXKyy/yjD9co/hETGvItUAJoVEaQmIRkahRUgIE2+CHGAbDX+2PQkQYMJoBAmCEhGsGE8eA8ACMZvpQsPMJgo0tpY/krSycpzNzcHSeQmQUpvAQAaV3CIxphhhI5YAKno/t/K7eSfXGaeru26mC+ZqZKNVeJRAc9+4eICEWq6EZxbLR9NG84PbzR24IxtARPlm+5vMiFzFNQNwGEMgNTIYlLB6RpfbBNVmo3PL5wyMKb6WuPStz+zwOUQzAwZB2w2BcDboTMeFANycIHhECRhjwDHoNAB6CwaPGHk4LjQmI1hFTfCp4RVNADAvhCRlYE4wn87EsaMXvDAAHAIKY8eLyke0eZcObfBbwR4Rw4C+nAFw5N0eEawkKkAJ4AuGE8EMMJnUgt7sgJDipCCgwYxoTUNAOwQRxIIJeuDl/CPCeAQ2MWPCFE4UNvghvwhWARMEJGLCxt8FOMMBi4T5OGCZMNQ6cSq8RipMNxiRS7QJFn+MWSToKPFCJpxVUVIu9meTTIp3QpspE+nZdvh/KFL/wCGkwsfI1Ez+lIe6PNU/nDlzNFFPnNiI5d8p9JE3GUyeydSVuPYu3kzesHb2xFxZ7QLYjM/wDD+fGKoA8Iq4HjQQ+6PGNACPEYGNDYwRSNM0hTlbiSThunhKqojiG9YSiAhXrELwd/hGhMG2uPEm/rmCIjyhmCn6Jsphh7bJ4Qv1gOUxRAeyt0YxqHRp5Wnia5optU3txY9lPE9hU6YIuE8thQgABvjmGXGLsRKOWfJetgpL7QPrLuFL7eYJ6wjs81ROgGAe8BAe2OqkT4ieJ68QZ6mnhPYXSLCxSwUoQoQYDnDkLB1CQiCkCK0AEHMZYzUUPrCd8h+dwu93bEbZZy4l88dyPWDqtyVMX+HMOqt7PrGJ2Y8o3P4xXbPKJpzRw4U5+GJfiH/lCItaRcfEujh2m3TxFFLmze2srtOI9Qdscp+UHprl88uWXkfKtGiwqLLKblTloAUCo1ANrOJbyh9Nmp6xYezbi4qcuG8cJm5vG4Hb19UctP3OIpiKKX7+1HZTp/qMf2FF5w4UU9JCCb1RSI1VSHbMOTxI6FIVh5iKKQUx4ROpAgaHmIWItCmtqfn874amw4AoxIEgVypBwdxHGUgcSNFK4mkSIP1I8q+Uw/SRGlGDAWE5YgliSDdflCR3D5IK+sWHw1OZjHu+yFd0cMNE1MSO3fJCRcfomfoE1hQpfgIjGc3sXDk3O2NjJHbCTnl84ZpOEjlu7RQG73DvDrjkvSR5Mc4kairyyaZHbTnYN7lC/DOO2U0FFPqEgqktxPSJ344lVlc0aOEdEvk52otRONctBL1ZfKm+0sZwmJBOFeYUBzGvX1R2TKJHL7PytvK5ezI3bpJgmVNPIKBl8OvKLBqOH9f6wxUNJBZx+i8wb2fTvvVURRR5QCCStQMYB4UCNMnLkSWLOM/KHt7+mlrFXDdQ52jKrVruoUgCF43eYc+wC9sYqdfEi5WxstPJXMFWc0l6rc5OiYohlurmGYZb60GKcozUTUPHTH6Ia3EzKQji4kKnSUhIUYYXAE0HxYbqkxIKBYaYMekWgwHxIalPB8SLv9EMeprYcP2zxRP0cQYHh42XjWMthWL3I5zhqETU/iienEml9qEyPG+ElMyF9IbcsAdE48RDgIgIh4iIZqi4w1PSRY5ZO1G/znRjXMzsMhxJO8wHCZ0jkNzTby9/Z1CGQ9YxLtrRKJ+jUiUcFldrGZG7xTCdpbSLr1Ow/ESDx6uHZT3zJ5K3B27xvcOTa51QMHAwDxAeveECeJJpVmrTqKKek2+j4ZxcJom3eNyTRvsHPQqxS9Lt/nGMyaYJpqEUxPzSNQkcyTUblTxOeW7/ONbxMnEcIIS/V+U2IBWTS9Rm4UUUVv5YZk6UKNel1hENPzqSu4p0D7Reo3f1U6oQl9qVE0zpuFNjowEDxaUt2/o9s8SsvZN27fXE1NslDYZigIG7OuId1N01LmGp9b2oAk6T/V8SM2zSMUOHc2T1g6fM2hiCmcy5P1N3whF+flNYxOlEBOH2JykK+JWDkOZhNk1E+TUiJYKqKOPSRFnVUUUiWlbdRRSJyd9i1BlpYrKYeHGg2HsfNLWPEm7NO4liXVFDZAXjlv3xBaO7IKWknjRuoncRxAMobgYApUK9Y7o69sZZ5nJ00k025CEvdEv3xlWrW2RVOnkSdkrESeVs2iepkIqltYhi59Ql3Uu9VKbxjRmTRummTD6EQzRbD5P1/uiXZuk0/qRwTm5HYoKJJprwc4Q3Iomp6OHBTRAxmuX9nDfFw4kFAiOdt/nPXhWAiLQzZSXy9w46ZCjd3iNadVM+6OOLfPpg4mivnS/fOa8VQyYkExOGQgAhQOyO0XKGsJnTU/i64yPSFojldpL7xRRwk7IUbpjKAcDAFBpdGtahXOtAy31jalPGRlUhtszlFUiainsRDTOV/OJxerRWMnFm3DhNwzcckbaMZE1AAcwqJahmG4REAEIhCppuE8ON6tBVe6A6VfBWkUe6p9HcOQ21eh63Vw4ezSVc9RPnRGEBT7ceY4yj5HoRcam6FZgwl84Zqy+YN76SpfEnEDF6hAcwHr7Mox20Nnnln5hq7hTFIct5FYpQoqQR/vAOQhGwEPDGeyhvPGZ2bhPa5yahd5D0yEPDIQ4gIw4VcXZ8Gc6dzGY9f7IeTWWuJW8VZuE7iqJrpva4gIdYDDIQrHWnkcviwAGkGgoDSDQwYUDR4d8Eg0AgLvbAiMFEY8UIAPCMejwhA3e2AaPJl5SLfYuWaw81xT+r7Re/dFSQDlCfkd+4O2N8shoutA3k7fEZnIdxym0YNmoBv7hrCuVEjACkCThE3MrHTyT/rEvVws+UKW+BqZjuiHTSUxCJ4hNs0Fx2AAKR6oRdZZo5mDxPExEiEz6VR7KUAahDSc2EnEn9ImRXZvGwzDsh25BTvhSeIWKsmnF6sNoktJpAcEl8jb3znLeN1FD2h4B11AMt0aFoR8lO1GlBw0mDxRVlLFTXsTD5RYCiNQJeoAAIBW8IgABmFa0jt2yVlrB6G5G3kdj5e3O4SLdMtdA5Cj0hqIVUNXeYcgHcA5GCHMLGdaFPJUsHofbpWotpcmE7OniNyqFCpK/RlEKJhwviFRClK500W0FrHE05NNMjdoT0aKdQIXt6zCIcRER7aZREzSbuJgodw4cHVOc14xjGEREesa84R4iNRGgZ5BEI5fJpxzzqXNqcPYs4c/SKRDPpomnf5SI+bTxNP5whPrRltsNIHPbs3BCH5plLwABd/GJ8jYm7d6S5PZuXqvHjwiJEtm8bPMdwFAMzCPAAzrurHLekXSzNLaONTTvt5UTnIm57gQHepTohwLuDOvUEZpInPny0GIpNFXdwolTvZEJlQQIG4K8RDMeMVEpVI2hTjHcynM06zVpmc4cN5OnK8LZ2TFNUMgqIDkEa9JJdhpkjAtGoYdqGmJ7Zf4fvjpqTIp4cRUJUh6xSw4xu37+XyvSg7TcckR2i3cYhSgIpHMQC3wr2k9wRuhW/JxgWnhip+mDR50DytIt7tKqtlXiN2kZ0/KxUvEsjq0OlBNu3cSeYa2yOW6ZZFMo5e1QBGsRC8qnk8eecPPl96coFMVwoZBSgbwDshtopnCmsFk6bg6SSphUMW8PUIjQK8RAMo1J/LLNuE9YnDdurc2jKKG5oe+LnVUHYywyV7mTqWTtRMHH+r3rg56lMa7fGgdtcw6hrD0ui+0CaeIpcIc/NTvAJzeEMpzaBSz84cJ2TnDtJuQ3J4axqUHo5iOUSMp0tTxvOEpg8TRVuFuqJlLcvEEcxAR3DSNHlKNyEsSRJoatQo3/qRD3b11RamVK9W/sjOn7RwzeKs1E7h0jCU3eEa1aHTQ3eMzpyNm4buFSjtLXdw8QpGSLr6wodRRQ57+1eNvzzhUXUa7wqY+hJNNT/0xpOjPSVNLDqEbuG53csVMF5EptsnaWoZD3QysMfR2phJ2wcPUtm7dw6oGHrMYuZaBlmFI32ztltF7yXpKSeTyd6kcoGvXSqD8RqHujVolEhZrSTZO1lxOXzBIjg5bpmqxbihRD61AHwHOKDp+so3mjNpNGbchXeNh3t1QuiYCju6st+cXmaaMLDzRPk5Gk0V6KzcuGoTuEowVlZ5vJ2/m+aTAkzaJLAo1K621EqBXMwiN6lMh4ViFcuxmujfQkmmzLOLUN9s9DJt8qlD2gziE02TeVt00rLytm0JhGvKYJQASDwoIAA9gxZLYaasTWJXZOVquDkqXGKUdkQGgiAAFRAOFQAB64wmaLPHCh3jhM5znMJjGUrWvERyCncMUIjih+0ibsjI055OGkvcPEm+sKXbyxqBlmPDwCIpNuooniJ7ZCc67T3ZCP54QoRNRNTp/j4RVwOmrJaH7JydQjxRQ8w2bt1QpLhRHiAgHwjQGzWXs0yM2bNJJInNTTKUgZ78g66BXujnOxWlGaWXl/wAobkcJdFMywgfLvAYUd6eLUKPMRNNkklndLhiPdU1Q+EYulKXstPE6L81SdT5Q4Zt75Dc5QoDwrUK/kIkG5E9XJhqXyXdk2VO4Bp8QyDrCOUp5pmthPG52akwIikct0xW5RDLcPvh/om0r/onNNTnkwcebFUxLeUMY4EOGYUARG6A8aUCHhihZnTYp8p+a++OdtOmjxxL3itrJfcO3dmDGKUoAJBpQByqGY9kafNdMNj05W4mDOcNz3CjdKU22YeAAHXGE2m04WotIzVlbzVyNDmvcmUa0DdXhWkKlTkrhN5GeACno/wCKD0U+b/8AVGlaPrH2XtpJ1VHEwOR8kYTGblMADTgalKiHcMTYaKbNp+kmD362x7qCEdChjEyWxnlkrPJ2gmiUveONXIqYC4higNyNla+ThL9YbuFJ4dw3vAZQt0AvBTK6IVyHtpEM6sI3s+zPaCRvHZHCSYmTKoUpyGDKvAKCMN5Lpht5K3GI8b+cGXozFwxIQvccoUDuHKEUiXt3oHl7eVneWbTVO7bl2kzKZGDsoPDfTjGCTOXuJe4VbvEzpKpGumKoWgx0laS3VtFJW3nln5WRJodMTKFNRTeHES0oA9kc42un7y0E4cTB5cIqqoN4pSjs0y4wrh5EEdblIkrPvdTnDR5iYWEsQ17PZoNb3gIB4QwAn/qyjStGOiJ5axwlNJhfaSy9s3uer2F6g7YiTFY11GaTC2Dw7OzahyMkv1h0YuRQHcUvWbr6u2LTK5BK5Wnht09vpKG3nHrEYcy2Xs5OzJL5W3I3bpFApSp5f8xHiMOIyTkaWGrgsIoKYakKOFYYHPh+kjQZNmVTUTiBeKcph4cG1/5uIG1FrZPZOXqzScKHIQno08r6o8ClDfmPGM0sQSyHM8tBK7Hyc80minSupp8VTiGRS+O+NM0WO1JpYeWThRPCVmaetKXfaOa6XuAKe6OG7T27mltJ55weKXEibLdveqREnUHaO8R6xGOjJ3pb/QfRvZ+x9l1CHnfmlvjLF3MkzJhQaZ0UETDQB3cYxqXlt6OmnHHkmNOOmTzPrFi7JvP6TPycweJm/VQH5pMfXEN4hzQEMxEcuekkvz+d/fAJI4nKKXzqmMJjGMaomEcxERHMRERERGHIEghHEU5ZDcwwJJk3Z8op+760Hdgm3TxFIob6Z6xMDqYnM/nGhBdms0UmCnKfZh8YsVKza+sOD8pzChFsA0NENhDcnDV22cPLmrqXNqHRvwh5LW2Jyn53hA0Uu4wPTozeM5xJNY9E4bqlKYvWByb+rIfhGYNy4ihI3XT9KlJgo0w/6kniFL61a3g8AoPfGHskMRwRPn3KF2esdwD1RvB7WM7dx0bopRldm7LyyaKN0nBzmF9hqUG8ICIJjmG8KBTq8ImU508nkwcTB44OdVwbENe92fbTLupFIs0MwTkbVu8UIQiSeGmXjh5iWvbFukCXJ4nrxhBON8jonVU7WXosrbdDgysNUDwdRSEZ3EVh5SHcvW5QkMTmhZoPKQNAzQpS4xInUYpElcxbmjjEjNwxNb7E033EizSFfDcE+tFXQ9GWJqWKcoT60ZjNPLykeMWEGC2I3J9UPuhZQ0ZGwmJYTEKwqWCGw4VwE4KeFVBhKGASArhwYRrBRLCuAWPCaANCZxguAJg/P4xRLf6N2dpHCU8k7w8qtG02m8wb5Hy6KgBzijuEB4ReoIeGSzOrC6SXjiYfoXbxv5vtGkW6XdgPgCgX0zbqjUKgOefZGgRXbbWDkduJfq80TwnCRrzd4jkq3PnQxBCg5V91YpUkttaCwc0b2P0oOCKt3BsOW2gLXCcU3EV9U1OIjQY0WMhGqCEegUTJuPR/3q/EMoMbEjN9pYSAPB/RwQ44kSgG5oASwqfjBS74ogQUgl7shY4wkcIljh5GFgNINCQjWPVGPaPLFBPAHCE48ZSAqwavJwQx4ATQS/2QEhjDHhPACNYSOaAqx5U0BHo9AMLe7ICBujBTQEHhGkEOPJwBjwlid8BVgBLBDDHjGhI5oCQDlhi/Dk+Th6JoaufRHh3AKgonhki3Sh6nh4aan8UUZqPPT9SJBq9UbqekhPuGmXg7qGizuK6e0Cn0cJedlFISQ7jqcvMRPDiDBSHDscSGkVYLgieAE0EE0FAeUzhDTLho0libi0B3jhO+k3RHZNuvmyLn2UEYkNOFmU5xo7nbdumTFSbi6TMUuZTpjeDLjWg+EPtHCDdvKzuOm4WE3gAAAB770WK0aDd5I3rdTmKoqJm7jFEPxjOayHF4zTOGNH9ofMdqJVOE9ghHCZVL3qGMUDdm77o7gk025MmIpsfgIR8/0kFG99mnz25hL21KNPfUI7JsDOPPlk5ZNE1L5ztwKp9ctSmDvqEZPtO3U90MjXUnCaifJqEjwuIoxpu8bpnw+hEMvbdwmodPE2yQzgsaeLpNP5yCHfJ/SE/eCMnVtq4U+chBS1zxRP0kOwWNQmMxTTZq8p0RjGNJmkxvYeRqqS9S/NXdU26fEnrqCG8QDMQ4CI04Qu/teo3TOoopsE2jddAjmzSNal5aCeOHjjmH5NNP1CBuDx4jGlOnlK4m7IrEwfKPHCrhRQ945hUMYxsznMNRER6xiMWXxIUUPDY5Y6rEAJhiKYcSYimmmROGjNLlIXVCGDZ4DcpBoRA8CIwEChhjxTQFMSFCowAFudkKEThdJv8AUh8xY6wp6O/FQAZFaxKy+QuHFzk/4YvdgdFdpLaTQkvkcrO4OQwGUUMa4miFecoYRAChx66R1FZbRzob0Pt27y2E0Smc9+Za5KHMoNPRoFzGgjS8am+CZNzBNGXk5W0tphOGcnOiyV2dacFFJKgZCICIVP3Fr3x2xoq0UM9Hdn0pOm41hW9eUUKWgVHeABvp2jFls2s4mjNJ55rWZInLeKisYuIUB3VKXm93DribmM0lcjZ65MHjdo3IUTKKLKAmQoBvERMIZd1R7I5pyyNlD9QBEU0/Yg4Jp7fM2edGK248rDR/Z++3s/iz1xeEvyfk08ulfMAAYOwIyS0Xlg6RJgoT9G5PLJUQnpNYTFyc3dmUCh2ZwQoOQOojr9VCIiYtE1L/AE45EP5VmlxRPDxJJf8ApNRN9wHAIam8ozS449JaBoS/9GxKF3uvCPhWvbWNFppkdSJ0tOrISOaJnTmEvScJeqoWpDDGLW/8mmx80xXEneebHB+bdMU6Zh6qD+Axl010p6SJoodR5bCYbf0ZgTD3FAA+EVh5O7SPL+sTyYHv+s6P+AhSNY0ZRJdQrFtrATSxcwOzmiZPWTUKaoHCtBHrKIdXZFPcJYcXR+weOP1h4dX+0UMcfeYRiEdyf5yDALlZMSCCFIl1WOHDJVGBoq40OaPAbqgxix4xISeIgghWHCZ4QjxfSQ8wJFFb6Tb+tEo1cxAkND9kCilzw+MbZEyRZ5Y/UbqYiextd0XEUGdpJeRnME7hybSKxS7aQjxDrAeqHuinQfajSAoRRm31dkRQCrOFOhuEaB0t9MqhUBzjrKxnkl2LZysjecOHDh70liqCQhRv1vFLurd2c92+G6sIonpykcFzOVzCz7w7N4nc2cRMxeYcg8Sj1V8QHKJWSWm1e57Ed4W48jmwdpLNnlcvUdtHaRRM3cYgqCVQQyMNa5V3gGQhUKZxwXpBsFazRfahxZO1krVZO0jDdMYvJrErkomaogYg9YDkOQ55QoV1IHTceS8IzpvaBnqbhQn2uum/rGKXOEXEneam4TOTpFMbccB3GKPEBHLsHLhBLOv007iinZF9mckb2sk+rpqXHqRRM1N7dOaI03GoACPDIeGfRkczXd3FBbzJT5tSFjP1MTEUiAFZxL3CrN43OkqkoKaiZi0Ehw3gPUIfHhB15jiRDkrGqRIzKe8nEAs+1iEXrnk4IySxPSROWRaRKS9DEUJGpaNLBOLQTQiimwySLeMa7zh6g64z2TJp6wRPEuX+l6sbNZfSTK7Fs0pXL2+LcLtGKUBAwjxziW36K/k6AspIpPZ9uk3TTIkQhdkvHf1xZ1rTSeX8oo4IQnSMYwABO8e3tjmd9pomjzk000m9zZ2S5/yinTq108mHJuJgq4S6JVFBG7XfT/COdaeUncvqY8HYwaVLJp/9ONFvaKoA3cuquceS002b+beJHuFu3SmAd3SoA1r2RxnKZu4TUOmp04k0pko3UPhxp+IR+S2dsWY0q2fnjw7OXuD4pOcUyYgTPgA1HPvjRWznWG5FI4Z0Y2kcS+0BJhsHOQt0xTGAAMBhCufWHAY7DstPU5hL0lE1L5OibKm/rCOWrTwNqVTMtpRhs5STU/NIAq+GnykRs8micvb6xidEbpSlE4mHqulqOfdTtjKxqHOXD9j60MlyJqJnT6B/dGLreU6mzmDuX2gkaqRG/o1E0zCcxwGl0xRqBaBnlxifYac7Dzy+onPCEwqXsRMyeYhzQqAANKfEIOhPklTiTdqrHSueNzpvdYSwijdM3MG1XeWvUPGMCtloemkrvuJWzcKpXbxi5KHJTeI3QAaU7PGN+aW4svNE8RvNEjkvXecG/wARz8IK4n8n+beNz3+beNQS91Y6KcpwZFSEZnHLmSPE1DpuEzk+sUQ8cwruirzeXauprCfQqY3td3bHWFprJWbnmK8TUJrGfNWGph4ULQAClA3U4xg9urIPJW4xFEz4V29eLQSbuI1GnjGlWEaqIp1ZUnYzgvKcph7cKQRcNXU5PmQF4I8mrCUHY9KFRTIO1VmPPjPEb/rreuHd+dJxTGvXwEO2MlXJhqYe2T2TZbuGfUOUbqZT8/n3+EZ5b+z2GoScM075FjXXBS9A45FNTgA7u/3xpSqb2ZnUprko5gg+J83Hjb4TNujrOYOYkAUY8U8FPAVYMYYCBEsFHdASGNAR4Rg4BWACVsU1TeWskjNRS4RWZNiqGN0SAqUTVHgFAGo7qVjsoHbdPlPOCV3MxTGUDiO7fwjkOwrTEmmsYfoiiba6I1oHjGigoph/8P5GJZqlidAoTqTuPk6jxuc/qlWD/luit2jsBL3iZ5hL7je+YdkvMN/h3RkaZuUJh/n49WfdGo6KdFGkzSo8SZ2f11GX3rqjxYxhQLwEoFrU4jwAod4xKZrdWK5K2FsPOCUrsvrbhwdQClRalFS8IjwAAHLr4AG8QCoh2NoT8liYau0thpgmm2QwKJtTUEhRCg0APnjdgBcAKVGucafo00K6P9B8v/UyTOdnKGMZbMb9PnTFHZpwTKIDTeMSc8tM8mjg6jhxf3FKW6AAUnUUoZFAOAAHxqI5zmQoknNbTs28v8z2fb6oyJQpi7zqgHriFL2eYF5odQ0rFRdvcRTE/PVCDt7EFMJsmnf5TYjnmzWEB49f4cU60NrW8vTOoopcuFHavUDLt7IhrRWyTT5Nu42/GMttO1nFpGbhNRxcvlEpSl6PH48YcY5F+I2nulNS2E0PI7PvDkRzKo6LmJgpnhhmABwvDlEQ90as3ifyiaO/avGAQ3cMuPGsUaWTGaWPcHTUkZDnvbWIUwBkOWfb1BFia6TJooofzhJ1SFVMGHh12chDMRChvCgx0qBn1L7ELa/R4mzuqSe+fk7uGZTM10OHVWKSyLL03GHNE1SEJ9HSpR6x/lFstbPLSTD5Qmzdt2/N2i0A3jQM4oxwUirGT5NXseax6imsS9xcmBKFKmoWgmCoVEPCucbVIB+Tkjl+w4f6USxRT6Yf/lmqH4x09Jh+TkjCsNFjKpENP7KSu1Dc7eYNyK7OypdzJvzAesKiIB198SCQqfOcyHzH0sYReMrm1skc+2i0Q2skbw7yRprO0UtoqyNcQu/K6ACNQDLqz7YqL1ecbTeaa2Q/STWKYN3WA0CnhHYAIYkVS2+j2X2ol508MhHGZkVi1vlGnZvAeqOmNpcoxcDlwykKArDuaySYSd4qzeMzpHIbmmLS8FaXgDfQd/jEedNSNb5HPYcEWhQFYZ+jgxTQxi4qqbakLMJm8l/KM1FW6p+kiYSD4iFK+MNACsOmzRRwphp/+rsgFc0+xEq0mWsT+RzyZpNOaZZR0ahhDfQBHPfwjQZPoetRL3GuKWoIdW6Jbq18/ODfUBHd1UCCaCZfbCTy/DcS9IksVMKl5bJQoj6u+saNa+duLP2fezRu3OqduiKhS9vXl90Zt2NUu0ZSGzln7Ht+UUbnd3QKs4U6QhnlXdWEp5L9GdrFEk5wpJHB0jXim1ghDlEeAmAQEfEY57/SqYWwnmHaycHSbnWvXTG5MnUGVQrHrUyaybdRJOz7xV29WUHaTMIhlwoIUAe2M3VtKw8DppGzNl27f5HJ2RyXbu0iU4U7xrGA6RpAzZzxxNGbMjRoc3J3jAGfG6XiHYG6LbZKbPLJ2TxLSWgIkc9TFTWMAiQByKAF3iOVcgEM++MYtZPlJpNFXGuKuCYg4ZlshpXLLcEakXGLpzyh+U24Yqr4cN1XAfORHrOlFFIsLlysXK29oLQNJeonfIdQCmL2BUR+ETVvdGqkjvziRvFXbJLaUKYoAdEB4Zbw7Yp1iZ75jtRL5g42EiOCYhsqFAalE3gAx0kUiaifQVSVTum3CQ5B7ONevhFwjkzKpUwOWljqe3/5v+cESR/gjQ7c6P8AzPNNYl6d9o7NyZd93rAKe/uCJyzmgOeThuRw4cEaJH2i3iicS+GW8O2FL6H5bozmSIfKCYalw5zbO1TONtkKtj7Jt280tJNDvXvNw72JcEMxEQqI5de4BgzjycW6bfDZzxXWPWMmFK/fErLtANm2aZFJpMHbtUnSR5MKCG6mf3xFyin2n03qTxM8vk8vI3b4m0ooYDiYgdmQFEcvCsanYif2Xnlm27OXptz3CgZ03MUL9+mdQ3DUa5hlHPGluyrOx9pNXk98jJwUVE0zGzSEMhKI8ajmHfFj0F26kcreHl845I7umruDcwp/VN1V8YmXdEa8jd0GSaaep4dxvmUqd3IoDmIdXZGD6YtGTxnaBxOJWz+RKlA11NMRuU3iO/ePHdHQHnBmp6PbhMzTzgoTWOYTmxhTThybONzBdGGhZxOFEpxaRM6TTIybVQtBWp64DQSh4ZxvpG7dm3I3bpkIiQt0pS0oUOqgcOyFDFTb+j5/v+O+Gp1FIcpZCwD6xCLp5h8n68JOFU04YFUxFMRSHFDsLiaGjlWBWWhrRRRTk/WixBDq8/kz838/zrwjmrSHOHFpLQO3jh4c5ElBTRvGyIQuyAB1VpXtrG+W+mX6P2TmEwTUuK4eGn11Pl8AGOamrdxOJhhpp7B9pQxuiG6viAAPiMQ2VARk0pcOHHJ3yE+kz4cA/lF8asU26ZPrXvHcI94wMslKbNPDT5n5z8d8SaaMZYmtxAjeHAIppp4ikPEGuJynQJEJPphh3k04McSSAtTNMRMyaewT1fxr+EZy5e8+Je0c1UUv8p7MVeijj+7GyQZF50bioopMHCnQMkXa+0P408OyL5fjIGE3mlm1DqM8I+KUMRNSoganuzzHOLPLNI7NS4nMEztD829z0zB30r8IGZey7KDFjkiHyM6nsxUWU1lcw5Ru8SVJ+zz+AZ/CJ80yUTZpSuXpnO7cbJS+rwERpWlBEKxMy12kUazf6WWoP0G6RQxlrtQIQMu6vUHHOAthJLFuHCScvs3LEtULhoqFblA9OImNSgiI5jXMAiyKqp2flfmdNS+c+04WLvVPxr2cAikT9NR4zO3TUOS+Udou8teqLgJ/Yym0uUZ4SfQOXEL3DkETErSw2ZIgKKN2bdmo4VVwi3SmUNUa9/VSLNKi/IyQmNLYdE3wIm64KbfCQmjMdjxoMiphqQnfGDELFXGT8uXw+Ui1Sp3iXIo7VXDidljzlIU1kO5ojZROJVmpyhIr7M+ImSJVopykYNYsakadIF8RmT6sSJhiv2TVxG50/Upd90TwjSMP1WOhbq54TwnUYMYYSvd0QWGE8FgDwS8EO5IMeEeIx6CnCEAkoaPXe2AEvXAgNIaACCinCxTJwMUA2MERM+s9K7SS9xJ5wzI7aOC3VE1M73V3CHWGcTKhYKAQIgxojm2GhdxhqJu7QWPPTauid5LeFRpUTJgHZlGnWftPI7US8k0kcwSdt1eaomb3gPUIDkIbwiYWbpuE8NTmHre4hnvyH7oyK0ejyeWXmitrNF6hG7s/KOpWbNu79ahR5phDMBClBABjTaaHc1cOUggkim2A0nye3CasvUTPLJ20/XJa4yUIIb7vrB1CGcXNQeTxPX2i9358YzxH5ITEsFg8JmgCwmIwkYsKGLBQP1xLBdpgV+CmPBDDBTDHsXPLQsU8AI1hIsGEaw0UeqMEA0evd0ehgeE0FvdkBBRNAApUIABpAFVTgojWADxjQQTR4QghzQmKwBxhEDQchFHCmGnfOc/RLvi1yTRxNJpcUeX26XvObwyoHfCuMp4jymGnt3+b1micl1iLSTRPEby+4Q/NxjAS94Zxq1n9Hsrk/o26R1b3pDFAT+HV4Ui4NZem3TInhk/diMxWOaJrJZpJ1NXmjfCP0eo3cO6ItYI6tndgZfayVrM5gnzy3SmyqUeBi9oRzNaez0wsvOHEnmG2q3pdULmByDuNFJjtYqhQw5gr7dNnuAAr8YeCENJsCaajdwn0DffkPwhz+fCNES0LggnChE4KmMHMMOwvQRxvhgcYfqGxIjlDwMcQgngxS4ihE4QMeHspTTcPCewb8IhlGkyZs3bs0U09i4UPfTOGVqZg4Zy/DUcHuKmu3fWgG66bdMnsFimW4njhxfb4lxultFN6w9nviJPYcUc4TtnqdsJnL0/9sVUL3GG8HwNG8eTnMlJhZNWVqKEIrLHhymKalRA4FHLuEDRjVtG6kntw3cTBPlXZUnBu4bxQ8aEoMWfRk7812onEn5hFVBWLwyrlu6gEYzO6pvT3OkX4ppqRWJrLU3HyhP0v96Jfza4Tk6TjEOc90FDdwwxFxifXgexwoqZy4amGpBqcnSHs1aKKconz/VitzOYeb251FOhslL6wjkEWDK5pCnmpp6nicqcu0Xs6hjGZitiKGU9qLXaJZ5NHnKbZzmu3t97MQp4bvCJeQ6G7STxMimrkSIfavKV3dcdUe3gxlvKxlaySkSUns3NJwphs2Z/aUNzC+PGNxl2gyVy//WjjWzk5ye4hvxi0fo6zl7fDbt0iEyLdTTAA+4OqKzXoDnKaSXzOpq+JfOQu1s80Yh1hix20cYloHaiafzwl90VxQYqG5AgIcpDhMsCVOFClgYPgFMkOk0oTbIYikWKRWbUmDgmJzL3ONkBf8a8OMUoAJyOSOJo4Sbt251VVTAVNMpRETCO4AAKiIj1BG1yHQ9K7Js0rQaVJp5qaXgMjK0dt+7H1QIUdgK7xEahXOm+IiSTpnYduROzbfV5h0pkaiilf2d4KF91e2IV9MnEwcGcPHCqrhXnKLGvnNX1hGoj4jFqmZuZe51pfmDNv5jsG3/RKVEMN1uzUDFVrneVVoImMPAAEKRpPk4Wb88TBxby0Fw5G6g4azhSomOFbygiI0EQrdqI5CA0jm3E5TlPW2vzxicnukSeTCTt7Ly+40lSRQKZuiamNTicQ5wdYbhHfWG4E54nUWlLysJPZdNaz9g00phMEjYajo36ujlvD6Qa5U6+Mcu2rt/ay3DjXLSWgdzA968UqhgAiVeBSFoUtN24aU7xipKrcp6kKIr4fKKQsUGbJlsP5/P4Q8TJEM3dw784BGpEeWSZUYMYyacRev4cImmGJ6OAeORIrOk4ai8xPRwwE+JDhoimnykArWFFgUU+biPXQcfRxNkHEhUEk1Pm4VirlPcMlFPm4ilpep9HF+UaJxFrsolwLVQoy7LDhoolFufy+K89Qw4xnHEtPIjDFgpd0OTpQQicSMFIkdE+T9oR/SBQlpLQNzkZXQM1KYvPGoZiGYCFL3jTqjFrGy+VvJ43UnjxJvL0jXlsTeem4ADiEdJNvKOsfZdmlL5W3cKkSLdTKmUAIUA3U3QNuSKgdV2YZyuz7dJmzbpIpELslTLTKgB47oubGcN8PDxOf4e+OEnXldzD+pyP6plFA/DOK+88q3SA4cYjNw3b3DAYuHU45bQgao7hDLdGSpSL4PpYxmjdTk8T8+EZ7p70HWb06WTJK3ihGU1ZGFaVvs6JKCHMUpmZIcgEu6tB35xxPLvK20iM1CKKOGiu4t0ydALlQdwhXOo57ovch8uS1Dd5q8ws+3cJXeTw1qHr7QiFM88g7IuNKcdyXJHO9qrJWg0d2kdWXtJLztJhL1DpqJm3GoORyD0iDvAQ4doDFgspaLV1MP2tnr3x1RamQWX8sCyZ5xL5WeSWllSYoy90oYtD1LeFJQdxiCIgFd5RoIBQY42m8hnli547s/aCVuJfM5ephrIrJiAlpmAh1gYNw8QoMdVOt6Zz1KeRO6T7LecJWrbiTpkPq5b0yTTrUEwCmPTiAdIa5AAjwGMlx/wA/n3du/jG2WPtGo3US6ZM7xTZgYB3gIcQGogIbqCMUnSVYZvJ5h50k6ZySx6oJkyl3N1N5k68QrUQ4gGUa1VluKk8dilXsSJRl6OIsqUS7ZLk4yXaasfNlcNQkPEl1MT0kME0lIXpzPXjRfZLVyTI8U+kiUaL4ifKRBFRw/SRLMvRxoZtxJZmqmmpEkofE5SK+mvhw/RfYicKxm9yxyeYqStxrGHf2gvF407I6v0TWtbzCXpJt1L6REyFumyOQe0N2fXHGrKaYimGpG5aFZsom49JsYgF+A0z35DHPXh2mlK6Z1cg9TUT/ALxYoelO1Scnkbtuo3dnvp8oYplCAXKgAJiVEKjxyAQiWSmurp4nP+r2b4510128b2gnCsvl7hW4QoJqJmMNyoGEw04myyoIUDgMclCGUtzoqztGxmUyOzUcKqJp7BzXrps7tequfvEYg1j8pyexc6JevrhcV8NxhwDlKPWSxOLIfM7RPE09XxPyPX+QhupNpgnymuOCfVUEPuEA99YiVcTE5PoQYVVHieHiQmojTkWBG2c4wyJqPDqkJ0TGEOzeA1hnO7VzCaJkb4lxIheaUw791e3xrEMcdXTj1MRPEiIwSAIk0UUhqoTDUw+hEpL1sNM8A7ImpHPqKPVgdFCrKDIgN0N5gg3cN1W7hO+RUopm8cq+HXwh0qTDUhE5sSPGnTdOW6PUjLMxqcS1STzBWXqbeEYLpvXAdw+74wwHdGiW6kmsM/OCafKpc7qwx/EBoPcMZ6cmGpHTBmE44sThS92QWgR6gRoSGvdkBHr3dAlhkAAEKk4QQAiSk8t84TBJv0Mr3sgG8fHhCbxKRdbES7U5PrCnPdmxO0pKUAB8c4sQFxFCJ9M5gKXZrmO7dmIjuAAqIjEtYuxdoLaThvZey8vO6dnKQ2GnkCSY5Xzj0SZbx30Gkd46DfJKsnovZtLUaQLkznt0HCKZkwC5Wt0UyGrcDfyhgqIANA4hDZaMY8nvyOp5bBRK0mkBM8vk5KKFRWUwxOHDEMAbJR4FCpjCO4AGOyma1n7By8kjsWzI3IkmCOsFTuHpxApd6YD+8biMN51adRw3IzZ3UmiVcFFHJMvWPWIjmIiIiI1HOKsu8jFs2gh2+fqKekU/P3e4O+IV4+TT+chB5MsO/FLtFatvL251FHBEiEKJjKGoAFAOJhHIADiIj3RkzRkxNp6m39IpGH6UdNcvs/fZs/lb0+yVuU2RO1QdwB2BmO6kUfSNpxeThRWV2TUPhc1R9kN7sTAeHtDn1BxioSTR9MJ4zJME3BD4tVDbQiJz1zzHjXeO+LjSy5M88SWlWlhwo4xJwmdU6pgMotkHjd6IBuAOFInprpMlbdmdSXuCKq9Evhv6qRm86snOJH+uN7hD1umTNfJ40yARyr1+ERrNg8mDgjdumc5+bdjojBR8TOUsmTji2kwmjgnnRS+kRS9dKWgU/HvizWjtfJ28rS8zuL573J7PNDjv7YzyZyx5K1MOYNzpH9U0NClUU5PE/wDphiLw20tONXI3cStI/rGKpS9n3cerd2RVZ/Mmc4eHeM5eRoQ9LyZTAN44bzZAAAA9gRNS3RtPJxLyPG7chCH5uJQBp+eyGs2sFaSz6eI8l58I/NUTzJlvqbKnugAmNGrZmo4cKKfrCSYGL7ICIBXvzjoKRl+T/ZD7o5kse5UZzxunielUBExewR3d9c46Zs4Pycn1Qu+7fGFUuJPphDhmbDUhuTdCqEcxsuCZSPCt3tiOTVw4XB4nHTEma2I20FiLP2oT/pSXkOe7dKoWpFC9xgzjPpz5Psv/AOj54qkTO8VZMDnMPWBqFEA8I0uYWgl8vbncPHBEiXRNeMbmgHGMXtfp5UcKavZvGbpEKPLLJgAmHcNA6o0TOeaK/a3Ru3suzxHFoCHVu3k08HnZ0pkIj/KIqTaO7STxuk4Zs75FSia8ZQpA3iG8whXdwivv57MJoprDxwqc/tGy31yCoxZ7EaR5hZf5OonrcvvehMbMlRqIlHcHcMJuVnYzt3B3eiq2jNPEUlZzk6WGoQ+XZQc4iW5phZeaJKPJdcVbmIphrFyPQeaavXG4yrSHZeaJkUTmCTc5ygYybg2GNR37woIQ6m36F2gZnTmjiXuCXR2rxROWvqjvrHBDVVs7TjY6Xp4Rhe4pYTTX+kEwbyf9H7hzmu3sYKE6xAOoOqNeVK3UTOmpcMQ+yYpt1Ooa8OMcpMJdOLN2k1yxair0iXN2RUIbsMAd+4BrWNclU9njeX+cLaTS4sct4rUpbl0A4UrmNOFco7jFC880L6P3jzzhq7hue9tJt1qENXsNWneENkNFDNNT/R/Cl6V0cR0pVVxu+brkWu6sQhbdWotRaAkvs+3IkyRU5pSiJzAA53jGyAR7I2lsZNNuTp+tuHPs7N/uhLyBnKOlKUN7Pzg8vTmir0xC+kW9IQacR4d4RnD1/G+eUVZmTpys9rGfIvcQiahSmyWATAFadYAPDhSOcBFRx7f1SxsTYBy+UUUhMgYkSbSyU0eXNXbqnOcuJdKWuVaBxDOvbEv/AJvbSJt9YUkb24TaNyfDrGgjQIiMo/YWIZihiKET55zmje9F9iLeTCVkUTnh2kv/AKuVYoHCleiUQrQc650jD0yqN1CYewclPvjozQzpBnjhulZ95Kzu0Ui8m4T3lIHXwy7BrFXxFipcltZ6MvlCTycTg7jCNiFLh3CVD8OyJG1FtpHZNvhvHF9U/NRToJ/dwCLScFHDfDTUue1v/NI5r0k2UtRY+0is8mF+YN1VBURUvCIXAzoPUARDk97FIszzTnPJeprCll/kR+aYxhA/dupXxi8SG3DO2EjSmknUOQjgo7JjbZDhkIDTiA/CMNtVpEZziz52abO4dWhSlMUAud1Qi2eT2LhNm7buE7iV7E2sromAKAIdolMPjGVKc5XzG0vRA6X7EWwmkw1xOXncNG5RNeTzE1cxr3RQ7DaO7QWsmBE27c6LRJTlHChaAAVzoG+vdHU01dqPL7du3L6xjcC04fGFbPsG7dvq6bcpPW2eMW5CUBKzNmG8nZkZt1FVbhQLiLGETmp2ju7omVlE26eGnz4Msrq6eHEeJsRSIuXcIc0IKr4fpIVPuiIcLKOFMPoRNkUAsKjhTE24OZJSH6Lf5PDRV2mmpGiJbECNVPnIdppJ/Nw1VdaxDR5N28nZncOFOZtbX3RRBl2nx48eTCVWXl6nR1p0b1QEbpAH90wj4dcVySyZvL2+Gn+920Co90ST5wpOJorNHm24PT7IBkBQ7gplDlJKM5m64EiIYcPGzLE+rB2zXWFIGazFOXp6m32D9I34BEehjCcTFu3TO3bqfWjNrTzpNO/hqRMWkmurpqqRmczdKPHHpIqC+ybjRwdR4phxPWfk3J6wontwwlrLlIvLBtht/sxshNlUmTblPRxGmYRPvyfKDwgmjiQWJIyXSWYOHiSbNRwk4VNdKZOpBrwDLf7o6AlcmTsfJ0k5g4O+nayYawsoauCSnMCgBnuqO+IPRzZ9OVtyWsmDcmLdHUU1C80Nwq5hx4dsPpg7cOFDqKX9s20b1ohotcDN8fWPnL5zxXpuu8Zt9YZszuz3icmU1L1TUGleoM4nTkhNFo4mDxJm3bncOFVATRTT3nOOQAHVXiMK+IWyIN0Ck0cYibciW4xil6OXV31z3ROME8Nvh+zG7vtELOy+iN6z1dJWd8m8dOC0qW4YtUy8boFEcwoAjGFlPEKdzaMcQqpoSEeEGWGEYCGKwqkMIlCFyFgEO0xh6xUw1IjCHh439KSADSpOriNyRMoHir2cV5OLCgflIyl5AX+xyvJn8DfCLLf7fjFNsaf5QdPoXfxi3mGOafmdMPEOJ4IaCgaPKBElAwUTQF7vgsAAmGAj0FOMAHhGsEMEeLvgTDFgASF4SJwg9+AAhhgANAKfjBQDk4CWHOrCBsP5yBE0FEKwCKDb7RnL7WKEmjNQ8snbTaazBua4oQQ3ANOcA8QHKIKQaVppZeYJWX0uMzy9weibWcJlDVHedNoQpcOOWQhQa5D1azEXPbPSe0EvVl84lbd63OUbyayYCBq8cwHPqEMwgAfIrpuEyKJqXyH5pi53g6wpvDtAcoE4RkCtibeaL3B5ho7mB5xJ0uUUkcwWETk6wRUGolAQyABEAAaUAYn7J6bLJ2scea3mLIpwjsrS2ZUTVIfgADuNXhTMQ64bHcvhwhOFL2InCcILM55vwBjwUDx68EewecGKeBE8EAax4TQABeGBE0EEeEEA0ACkEOeAMaPCX8/4wABAhykPGMkmk0Uw2bM6vtF3e8Yukh0b8oRSaX/7NM33jC2iJIorRi8eKYbNudU/s/nKLbKNGbxxcUmChyeyWgj4jGjyqzcvl6eGzbkSuer0u8YnmrD9nEOUS0isyaxkvl6eG3ZkJ6xshObxGLQ1l2HyaacP026afpIRdzdm35NOMxiybRNP0kAs/bt0/SRXJjaFT0aakVWdWtby/wDXXhCezez90NCZdX9qVE08NPYIeMY0tLt3EwaOE3BDuMMSqF4lIG6sNJ7pEcKJnbytO5fLdxjb/shw74partRwpiOFDnOfnGMasaJEjV4jiNz+uct33/y3x6VhrjPET2yE6XrUyqPuhRQcSGFm3mrvHcrU+kxi9xt4B2ANYuImPkzwe8EFXLhuI9FXJBAaRFvRw1IkjQymxeTxIkaGQKRLSUU8SK6C0SEue6v6SAtF4QU+bhyZk3ccmonf9k1KRVQtHL0+UUeJE+sYAhsvpVsfK/1icEOf1Uyif7ogUjOfKLkajOYSeYJp7DhNRG9d6hAwfARHwiIaLf6aSdxiXCTVFuYxu1QBKPxKARMaWrcWbt5K2TeVvHGK0cAoUyiIgFKGKYM+8PdFRSdt/wChFNYJflRg2vWApwMX3AAh4wumdkKsOnY60o4TZpN8S+QhQKXrpQAziHmcvUZp650DbJusoiOQD2DFSlGmqy/pJgo7J/3N/wC4RH4RZU9KGj+cN8NS0CSV8vNcFMkPZW8AB2790N05HG2MFlYjbLyhvay2jjE228kb4imzlrClQIFRyqUCiNN4ZdkJzGcy9O+o3cJOEidJMwDeiy2FSTs3IyJqck7erHeOi8cRQa0HroF0ArwAIUIyi9xtpocWX0MWblc0cTRRvrZ1TcniFLRIONA6x4jGh+aW+HyaZSXC3bvq9kR8unbdT5yLEi4TUT+vEtyiZlIncr/ZxVpk0Tbp+/4Z1+Eay9apuPm4qVpbPawzOmnsX6lvF6N4KZRUPITOHZ4rrEwcYnTWPtd4iMRpUomLQy9SXzh3L/8AZHCiN76phDPtHfC0kkajzlFNhK9tG4+HXHazK5DJtv2cTDOzrx5cUUbnSJ7RaffFqaN2cv8ARpkOf1jb4FV0oop6SKUCXMSlln2be5rDjmdEpedEyd6mnybdMhLnRKWIQzj9pBDO+UjRGRJCv9JCJnUMxXgmL2xVwHQrQkJ4Rx4bKOIQ7EidXk4Q1lPriPUcKQmGIonCuWkShn6cE1rEhiKcHIRSC4WHpncAV1DUQpBCCpDvYZIlcKQ4RexFgpBynh5g0TyT6HYPIrabzDhQX0PJmUieGZppwomu3cRWcZT6WFiuorMmxYVWLdT5yIh5I01PRwVKYqfSQt5wUU5OExxliVt5KsOIpZLD+pFxcp6wnEA8a4cYVE7m8JXRCXu+DlUhVRCEj8YlGooU8LonhoA8Qg1+KyIHZnMSEtXUUUJ0/VKXMYgr/ZE3ZtLXJgRupsX9nr37su+g+EPILXPoj5Jcj812HbuFPSuDAobr3BT30GvVEr5THk7t9Kkn/SizcvbktbLG44O1QHqRQqCJ65CYaiBTCIAF4QHKJzQ8j5vsvLG+xfSRTKbhndABjVWrhPDjmcu+5oo7WPkmkLiVvFk3DdVuqkYSqJrFEDkEBEBKYBABAQEBAQHMMovkkeM55Kzyeafq7jZN7I9E/eA5hHRPld+Tt58bu9Kmj+XnWmrcoGnEvb0+VpgIALkhahU5C5mAMzFKIgAiFI47lc51dQnKfnqGO6lUzjZnLVhiRVpLPOJPNHEvcbZ0jbKl2gKkHMDhXfUMxpuGsM2hY1B83b24k+G325qy/V9wXyZXkxEcqCGQdQxQCtMNTDw7hyesUQEvAagOYDWoU7IeIQn9irZviQ/bMk8SGrM2r+kiRSNiJ4kP/wASJy3PLNoes2qaicMDnw4WRd4afrxoSJO0VE1D8n7PuhRoDhwmfDgMbWFCaxtxOFRbpp4iadwuX3QARiJdT9JGhaNLV+a3hOUJtmJzst27MN4Dx7IozouJDdgdRu4Ion0DAaJnG6HGW52VOLUJp2bVmDdwS/giYvDboO8eqo+6kcrPpi4eTRw8cKHVWOocxlDGqJxEd9axNzq1zj9G0pXrCp75sQ102VOo3XWnCKs0IopykZ0qeMty6jyWwCyvyjE/ehZyuopyinT6UMVlMNT7UPCrpqN+U+zGxgIgpCxFE0/RxHmU5TDh8dJNNPEixiL9XEhiCyifo4k0ypqcmpHlZd9GpEsBBsdRPlFIWWXTwyQRUcTk1OfDBU6ifJp8yJsO44UTTcJ8nEYYmGpEvL/RwV82TUTP68cmq0+avE7KGocbIhXJU3CZ01OYcolN1UHIfhGRTeX+a3isv+iNdvet1D4hSNZUKonyakUq38v/AFeaJp3PmVPCt0fdlHnUk4ysz0J925TKhBiYcAYsASNTnCwoUY8UmJEtIrNzS0EwSlcrl6rt2qbDRbopiKio76FAN407gyHOLIGqCGsKR1D5Mvko200oKJTBRu4l8qV2jOjI7Z0wCo4ZTVCohnfNsAGdBjX/ACaPIMbt02VuNNFxK5yicrvAdIp8hKCl3NY4cSlECAI5iNAGOx3E2ZyeV+Y7PsyMmJCgndLS+qAbhUEtAypkUoAUOoaVjOckaQRD2EsHYPQnI/M9k5e3VdnoZRxzwKoAbxvAIqHAc7xtkOACOcFmU6cPFFVFFDnOqYTGMbeYR4iI1ERyzERqOW6gQxePsRTEUUOeIp0/TT+cjlujVRYuu8w4gphNk07/ACkR85nqbdM6iimwX+H89QZxh2lLTfL7PqKyuX3Hczuj8nKbYRyyFUwDs8NnnCHDiDXdsa2xVy5W80nSey7M72aPMEnNTKXNQ49RChmYe7Lrjl+3GkycW4UOmp8kl+JeTZlNkYQEaHUMHOMG+m4B68xGrzueTi0EwPNJ5MFXbj2sgIG+6mUKgQK0yDPLMTbwZFxPz+fhG0KaiZSeSHOJ+f8AkEWaydqZpI1D6unipLekRNu6qgOecVKqnVEnKZu4lbwjxumQ9zom3eMaZGSNiStVK7SS87N43M3OYvNU5hu4esIbWYlUvs+3cOHFy+cw3TXs7nZ2dcIyjSRZuYJ/0pL8K6Xm3QEO2ghEkszsvaT5QzmhMInpNqnbQe8MogbKNaVjNLUTAjiXy9VwkTky3S8KUqIiOdByyirTKVzCTqavMG+EfolU6VeOXZG8P7RWbs/K/k7hvsJgUqKJgE/uAaxh1qZ0pOJws8U6fNLdzKEWA9kmkO0kjb6m3eEOiTmlWLW7TdQQGNCshpaZzS5L7QNyN1Va3VPmzD1DXd90YqaBAP8A6YgSOg59YeRuHCVoGaZEnDcxFjYJqEOAZ592/vAIvdnSfJyB+eyOe7GaQJozUJI3l9w0cGwy3vSEEcgAB4hWgZ9cdJSFio3Zpawmcmz0i+MZVOTSDJEN0FSU5SPHNycVG2ttWdj026jjFOd3iYJSlreEgAI1HhzgCIj3G90XFZ3h/OcyKXbDSbL7Ntzp4l930U89r63UFOuMttFpcnk0vt2dxu39Xj49cUR87cPFDqKKX8XnXqiJu+N1HEwqVWyyWmt1MLUOPlmw36KZa0z3j3xWwH5xSEAPB0VOUJiX7nSu74tGNxyUseOGHykajJbIWLnEjbvG7hUypy8oVNbMo9paDT4Q5No3s3h/rDhI/wBYD/zirBdGVNlsT5z+UanoeYSt5NDpzST63fuGTvJiJCjXiA/eOXfEC7sU3kahHHnAjtLK9wPTu4jSJ5XSr5nZpS+y8rSZEIW6ZRQt8Sj63b3DEWC5uDk6iiery/BS9q7kQOugZDTqyg8nsDZNw4VePFCTN2ehljOFgUu9WwA0AOGYCHCMAZWtt5aBTV2cwVvnLtFRTALwdtK0hex6tuJHaz+i1FSvSbSyahqkOQM6CI7wEMuyE0OJ1OSXStm3w27NFuQhQKUqaYASgd1Iyi3umCV2TnB5O8TPsJ4hbtNoabuyset3pib2bk6Sji4SYOEbxW+Y3B3DnupXLtjl528nFtJ4q8mF87hwptXq0L1AFeqEhstlq9IbzSBOG8r/AFRkqoBSpmzAwjxNuDKL/Z6x1k7PpkxFG53BtoyxlCgBqboq8h0Bzh5hPHDxJv6xTFviXqiTtDoItIzTbpydwrMMVTDNdNcuZVAT1Hm9sZ1EquwJuLLo4trZOz6f+sG5z3rpio0OJR7bu7xigWs0tPJpfZytMjdI/NU3nN29kOw0G2gTZ/0hMGjdXB2UzKAIGP1CIBQAiiTaUt5G8VZuFEjqpGEpsM1QqG+g9UTS0qou65HUquewyKqo4cawpzz840apo10ty+x7M8vnjc6qN7ETM3KFSj1DUYx9Z8p82nsQmbEU9IpHVa5jc6ol/lBWXeOEm7NNwQ6pgTLiFpv7Qy+MXebShnaxnqc0bkOkcoG6hL1CBuA9oRxERRRP0ex6po3nRfpUtQ8bt5GpKzzDCMCeMWoDTtHcNIl9ppE0ENEFg5eniKSch9q9eUUEcx6ok0Ze3/V5e3Ik39koBkAdmY+MH83vJo4ScTRTYS2io7gr1jTfEwVBNP0cZtl4jIjVNunyf57+2EJYtq6jhP7Re+H6gRFpmw3h4hhYcKqYkFFODJ8pCEwWw+TTgQDJ+vifJ04UlrJP5yEESawpDpVXV/nIY8hw8Vw08OK49S5TEiVKriR4Zco4/wDL+eAcR4QCe7IJw6TZtzuFFLhCFvGMbd/zjK7YW7TmHKN9tIhuTMYvhXxiwW7mWuODytm4Iq3JsqGKaoHP+IBFNUkqaieGonsH5xbuX+EK41ErKls1G6no78XKy0xb2gb4jPbuGum6yj1DEUlo1s+8UxFFHZL/ADipqZeFYs5UJPYuVkl8rb3D59olEekYeuM5clrZi8wdpy9PDbqXFebe9Wu+nbFEnUzw+Uh64cqKX1FFDnOfa53XnFItdOcPk01IqI8iCnc2UeKHThi2b4kRrt4p6T2oXl04TxC4kapEN7l0kjLmRZjoJpt4hLOzaVuLiesEIr6pjUzixO8PV/s/n8hWLiTkVB+Cese+LPYawyk8U88TRO5KWhulQAdKeoFeiAAAmEK8A4DC9i7DuLWTBVw4vpSyX7Txbs+jL1mNnSmdAHri+zV83wyS+Xp6u0aFw0US7ikDh39Y74mQDOaPdYU5PmXbpe6IlQsLHNBDB+fz+aViHsajY5Pz+fyMbroa0d+Y25LUThuTzg4L8jKb+rpjvH6xtwjwLFU0TWD8+PP0gnDf+j2huRLwcKcO8A3gO6tY3pI0ctWWRpCLF1SJqN1W6m2RUopmL6wDkIe4Y5LtjIVLP2geydRPYbqDdN6xBzKPbkMdaJqRkGnqzGIzaWkZp+hMDVwb1QEREgj8QEe6FSlizaRhaxIQEaQuaEjljoicoBRhcApDQ26HCZoAFSmh2geGoEhygEV6AulnluZFqIGGpFMkh8O5FzE6erkjnY7FxsWbEcH9hP8AGLoYsU6wpMRudTui3mCMJeR0Q8AojAX+34x40JxAwRGsBAG3QAb4dhho8fjHoKY8IDwb4CAA0CAxYBykjwl648U0FUNAAUwwAmgKhHh3QEsSOpBUzwBywQsAhSAOEeLugpjQFMIYIqlsdHFl7YN/6YlaSqpC3SrXQvl47wzp2APjFrgRLDQrGJBZTShYPk7H2oPMJfeG6xmRccCBvoQ9QMHYAjQIkWmmd5L/AJPbSw81l5y/1hmUHKRuugFETgNezxjUlm6cQzyQM1Pm4UmijCwGsDBBGC349mx5gsBo9eGEyhAiRT7fRhAHvdkJCPCJyUWUnEwufJ7iR+kbf7gi7yTR5L2ahFHFxwf2i/cEK4FAltnpxNLmrsz3D9I2QReJLo7bp8pML7g/Ou7iFHq35xfWUsTTuJp9D2aRKt5f83GTmXgQzKUJt0yJptyXCeyH4RJt2Cinzf2ofGK3bp9A8R7mfpt+TT/h/wAIkCSK2TZ+kUhs5njdv6OK07nqjj5yKtO7ZS+X301HGKqT5suY+/cEOwZYlzcz9RS/ymxFWnNrJfK+UeOL5/oymqPujOZxbqaPOTZqauT3j3V4d4fhFbUXUU9Jfv8Arf4xagJzyZbZzpAmDi+nK/k5D9LIT++mUVFw6UcKYiil8/OvGqMJCaEFFYuxL3DCaCGNCeL2wRRSGAY60RjsmG8SeN+eUolN7QCNQ90OTnhk4OpAJkmV5iXPznDkp4rqDvDUw4lEnif0n8UBI+A8IPzYjeGL2dJs251E075iFiFbWiUmDPXMP7N7qGExoVXcavfU74pFordpt1Dt2al8/rcC9vbELa+17hwoduzUuJEMJTGvZmHspwihuHmsKRcI/YNks9n8weKYjh4c/wAAN4QxM9Uhne7IBM0axdiHuP03ikLleqe3+e6GJF/2cOCKJqRpciPkPEZopiQ8RnKn0n4fdQYiRInAg2xPR/wxNzRstMunCifo3FyNCkekGcYaSbxwdwkQuze55Q6q8fHPIIyBoi49uLHKnKidzEirKRDZvlnrYJuPnNuL1JrWpqcmopHN7N6o35T/AIosMvteo39f96MKlMtM6SRnrdRP0kA6mjdRufp/47vjGNsLd8z5R0fWiUG2yeHybjb+tGUYPIcjDtJ8mTb6RJmo4uHSdqA8Ld+jMAAHcNSnr1xGpONXb8nzIvOkZFOaOCTRO5fwcE2zzqCIh7qjQO0esYzlwsmn8njpiY2HIu8SBxYZX004HWA641IaDnUUxIVTCGQu4MEw6oBYj0FYA6sNAWjwrQ0EUGMaCCPEYAx4SKaBlCwDxCFURhri9sLkGEAuKqceIvDMTQKZ4AHR1ISMePCaCjykVYTYpdxILt9kOkUuTjx0YYIbU+cgxTQN7D5OEDKwGY4BZOEzvfm4ZLLQhi9sK5WBJorRKMjxBtTxJNFYIhgT6Tfk4j37GJOXvU/RqQqsmm4TPhxq1kZ3cXYozwmH6SI44RY5vL4gFC89OOVqx1KeSEQN+/BABQYAfSQpBADwFUi0WAFv+lEvTcX7mMQprpa7xAIrgF5PEiTsw9TZzxo8U2MJYihjcKAYK168s6RYk+4+oNiHWrytp/ZgY3fFmdWqbytudw4UuXNqMysfOMSz7JwmpfvtUzG8ShURDgNa1rxrGAaftPqiijiycjeXLl9NZQpuqoCA9YCGVNwhHLh32NXKxereeV84TmDuV2bT5JKiesGUC/Wu1cCggGVcxHfTIaxzNbpBvNHji2EnZt27d6odZw3bloRFQwiY5ihmIEERqO+giI8YpCczxFPr+121/PVFrs/OMNTDU2yHLdNezvAO8B790d0I4HPU7tyMkc/UZuCKJqHJF1nzVvNE/wBIG+3i/rX1/X8ePaMUy1MgTkbhJ4z25e72kTF6B95kzdQhnTgIB2Q6staFRv8AJ1P1c+yYudDBuoAbqUjQxsKOCYn591IK2c6upynMiRmstTbqEcM/1c5bxfZ9mI1YmJAOwq8WxPRw3TXw04JdUT+cg6Yp/OQriHSS3J4kT8uXTcJ4eJ0R/nEIRtiJ8nCrJXU1CRUJBYdKK4d9OEmSuIpArkxFDqevDZIuGp9qKJsTd9RNM+Jt7XSgrKZ4d9NSCGPiN4gXJ1E3GJCuMl11eU+vAoKcpykMkF1FPSc+JBFD6SC4mrD0Uk1E/bJBAMomnhqKQmYqnzcEN6P24pCFSgonynQhyV2niQkA/J4jznUTUh3AmnBE1E9Y6cRb6Ci6Uw/SfxQm4X1iGOwCbnDhRB5ykR5oWbpRBXocTJlrCesJ/wAMVa0UvUmEnes/njp3kfrlzD30EPGLo2BRv6Tb+tEVM2uG4xE09g+0XZjzNXQUe9HfQq5RxZhwGxE/zxz+6njWDpNlFFMOJF7LsOaO0+YQiym1dyKACIhThT8I6q8m7yHrUaUFG9pLaJqySzmGC11SqbhwA7r1QoimIZgYamNuKGVRxvjE0sYhoh0FW80yTwkrsfJ8VEihCunShhIg1AR6RgARMYQzAoBUcgEQ3h9NNBnkv6N/J/lZHjxmlM7SnLeWWcUE+7piAjcKA5gQu0OVRCNBs3IrF6K5GlZvR/K2jJukUeWTRwxOI84SAGZRHiYamNXfSoDGv5ko4v4nM51387+usZzn2hGG5JTm0DyYKHxHGxdulKUoABA4ABQ2QAOAAFOvOoxXnL39pDdw9w+UiBmM3w76nQzjO90a8D17M09vDimWgtWzl7dVRRTmFExrxqAUA3iJhyKAdsQNsNILORtzqOHFzfdu5icQ4FLxH7owa1NsphahQ+sODosiG2W5TZG6jHHpdw5BwAM687liden0zq7lgttpQmE8TVZ2fcHbkOUUzPruZgEMwTA1QKAh0hoPVlQYwaZMHDN4fWFDnvmE2IY1ROA8RMOYj11rXjWLE8tAoopqbO5cJQpjFzvZ5/HOsKFb64mTETv/ANoWv3wqeowZ6FTQqULIqjcnKEjY5fZqy84k6XyNK+dPZUT59+nuAQHrCKghZyTqJnUmCmETomLkOXWHGK4aevJe4OnJ5g4SSvbO1+AZeMehCeayPFq6d0XZklNLHvG80PL5Xfd3zcnuAaca9VIvll9F7NwzInPGfKn6RVB+8BCKBJrXTiVvCPP1g/NMVbp141/GNqstbOXzCTpPHCiKSt26ojiVEghwqOdB316sooiGMXdkO60R2bbtzqYaytwo8njGAC5bwoNRHvit2DkybyaKyeYKHOkdP0eYDQBAMx64np1pfZt3h27eXndkz2iqAAFHx+FIgpRb6aJvDqN7Pk+ULBtKJiQc+AmoF7POAdoyZfldEVn8QijdNUhMi4eIahu2tYo+lOxMrk7NJ5J5Wclww4yhTCNA7aj3RpE1tk3kcn86TRPC2Q5P1jjwCsZpaXS8pNGarNOVpEvp3TGWNXuEMogucIxRk4G5T7UOUjYnJ9PIuznmO7IMx7ggzWXTCcTBvL5fL1XbtwpdTRRLU6oiO4oZU7xyCOwPJ98llOT3LWW4TaKu0TAZMpi30GVArQAHJVXt3Blu4pswsUHQZ5N9oJ44b2otJLzkbty60ixNkcxAARBVWtLhQHMAEaiIB10jodaTN1G+r+pzeqnCnZF4m8yZps/M8jT1dkShlPXcD6yg02hDq3B4RWnCqaaZ8SMp9xokUSaS1Rne9SMJ8oDk28kU9dw7L7yIjx7h3R0NaCYN1E4558oA2JL5P/2pf4pF/l8ImPJcu1XMeKaDAeG4Gw90GKeOs5ri4G6oMUmJykICaLJZNgzePCecHBEkibRsTLLq4QEjuy8gtBNHH9Fpqk9ZQuwBR7RjRlJJL7Lt9YtRaRVwrdC6iVQamH2Qrtdu6IyYaS5fK2fm+zbcl8hRKVYxaE8A4h2jnGfPpvMJo41iYPFVT+sYwj7qjkELcaJu0dpVJophp3G7RI11FEuY7szGHrivnXw4KgXWHGHiHJDueSKYS/C+RnuONkpt2fVDEavoLeydRR6457tKhbu4bhvhGrJtk3DjXE25L927euhWnVXfGV6K7DOJG386OHHyhwW6ZMvQJvpkGf4Rr0uOm3T+vzeIxzOp32OlQ7boyK2mi2eWgtQ4mDx4kqxOYCoplqAlS6u/jv3xdbPWCsWook3Tl7ch0qbN4a1LSg99c4iNI1r5xI3mpy9NI5zbRjXuZTgJQzAe0RGKDJbfWsk6irhNRLFcbV5ROo17KiAgHdGqWRk+TpY8vl8vTxMS4Qhfz/OEULR2f+bmDdU/qlWC/wBoCG/wGMysNaG0lsHnmucKH1Q6YlUURTEg1yyrUQAaD3jEm88n+XqTQ7xvOHBEltrhUtOIcREeNRpGUaeEshuZGaYraS/zeeVt3B77iuHdNmXKm8N0c8uyKKKHUUUv7X57Y0LSpY5vYt4k3bzBVwdwUTGKoUKlAB31DhXhTLrGM/Ajhwphppnv/Vje5kNSl+b9f81iUk1mZxPHBGcrZ3zn6Rsg7eHwjUdFmiVvaD5ZPE+YYLqN2gE7Tm39wBl1xvcssvK5GzKzlbNJK4baMXpD1xLmOMDBpBoBcJuEv0gcEOfI2CnmBR7R4xtlnLGSuzbfDZs0ietdKET6CCbdTlIOdZPE5OMm5G8bDdVP6OG5Tw7PviOcL4nJpwWFcBwriRFgfDcQ+UMmmmdRSIbXU1FIpRyC56YWgbt1Dt0+eT0nsjCDSY65DAJczcOFVFOecwm2jZZjXd+MPGSCbdQiacIGTLJr85Cb2H9/DThIiGJymH+Qh2CwwaF+k/P+HWPCKLbe3ijjFkcjcXG/o1nCeQq9ZSj6vAR4wnbm3Kbi/I7PqclzXDpM1L/sE7OAjWo8KhWKMQn5/O/viWCQciMPEUsSE0wiXbpt2bPXHlwnqlNvP3d3XEmgVdRvJ2+Ip6U/oy9vXTsinvXajhQ6im3f9b88IfzV8pMHGsKKH9XnZU4UDhEQ4PAKw1cq4af1Iz60SOsOIuztX5OeK4u0xFMT+9DTxFYoU6R1dP68QYDh+vFktsZNNwkn+zH7+MUJxMHmJyfMjaBmywt3rhP0akWOVWymje431w50vVNmHdxp4UihsZliKYbjY9qJhE/KRTEjqazFtG8wsHLG8jlfm9IifKJ3s1Vc75xEd4iIb+ARDsLRs5hNHErxCaw32cG9n41zp2hWG+j5DDsnLMTptwU/e2vxiYaS6Vt5g7mDNmkR6rQqzgqfKGoGRa7928IxyuaRHJyxPWKsU4tZOCN+ZL0qKOlt10NwFAeImrTLcFYj5NJ3k8mCUvl6d86pru0XIocTD2B8Y6FstIGdm5WlL2aZNjaUUu+lPxN151yrujCpUOhQyJFi0by9mkzbtyN0kSgmVMu4oBuDv7eMOijBI9fjmbNUhUhoZTmWt5xK3EreJ30nCYpm9moZD4DQe6sOL/ZA4nfAmDOVZ9IXEjmjuVuPStFhTN7VNwh1gIZhEYdspG06YbM4iaU8Zp8qQwJuDcTEpsd9Byz4RkQnw466buc7RCqIKYno4MmkpEqoXEhAUsOKJCkCF0iwUpYXRCACclZ8OLcU/wAjinMOhFubnxGZIzZSZo9hAw5WX26Rab/b8YrdlSYcnb+2W9+ETgKRyyfebJbDi92QQ0J4vbHsftCEigajBTDBcTugpxh3GGAawMJlCBEeIxIBimgYSAaQaLFcPHjDAFGPHgGAWAPHoJFCYIjWCiHGDDvgANEjCwSBNvgl7lIAPG3wmJoVNCSgQAFOeCQYCwWJZLObhNAIJKOFMNNO/f6Jd8W2VWBcOLijxS4T1S7/APCLvJLKs5Wnht2/2uPvj2XM4LFDlNjHjxQiiieET6uf+EXqTWLl8v8ARt9vLaNmMWhCW/s4lmctxIhu43CxDNJSn9HEw3lyacOlwTl/6xyX9psD25DQd/GIR7aJP0bfbgQE0c7dvEc8tEmn6NOKrMZyopfxHBCE9o1AioTa3zNveTZqEcH9nmf4xDDIu8wmyinKYlyKlN7ayuXpnw1NbVPzSpmy76xn83tTOJo4PrDi4l0Sp5RCmWUi4R9k3LDNbZTCaX/mifs9/iMV8V1FPSKX/wA8YTqMEOMXYQcTQF7vhETR68EMAxjwkJo8aEzGgAIY8EOeAPuhI0TcADmhqoaFDDCRghoganT/AH4FJNSHAEhYqacMdxiujyZ+hs871YzGdT1SXt3cvb7BDqD7uNO/fGi2kmqcnZquFPV2e+MFnMzUcOFVPXN98XBCewzcu1HCh4Qph8pHjb4SAcSNSQwDSDCblIIX8Y8IxACgKQqjiQigmoophpxZJLKeZrHTjSKyJY3aMlHFyLKzkyaaeJ04dt2Kbf5u5DwDdUaYxIbyGZdXT5PDhgY2GpDxcvKQ3XZuPSQ8PoL4k2yPrDeK/Opk4lbjDxD3D82J6TF5OIq0rFNw4Iop0C3fjX/CFNbDUxuzn8wUT5NSHPniYf7QeGCaGH6P8/4QKpcNOJUAdQcObSzDDw1FL/smzCIRZziKYkJPVIboK89OGin4j4HimHBFHikMTqQS8EJsjkeGWUgxFeUhmU0O0kVFLikUUPTqwBFVIApOTght0ACoHUg4HhuTEThYxoCWKkNT0kOSDhxHCpDlAFMPEgEeU9JDhJODIl/Zw4TJ9JFWAIVH9yFCo/s4WHDTgpjQwayBTDDhFw4+bgF1sNOI5dWAAip8PpwQVoQWUxIQEVIm4rDsx4IXdCOJBBUhDHZf7SH6C0RBDQ6IfD+chp4gTDdyopEmydqRWkXKiakSibrk41TFKOxMvg1hPEisvG2Hf9uJPX1FE4ZPRxOUiJEwf6SIFvCYkhVU8NcTvjLg2HaYYicHQLhuOUhFuPMh0YnKYkaWJ8TrSWaQlJHojJOHDgmLqIGKW8G0pdyKA799Y5Cmk1cTSYHeOFOVVMJjG7R6/wA5RaJlauYTCzbSRqKXG7Tml4GHrHKKSqTDjLiVy/Idt1vnIl2jlT5uK83V/iiUbq4dyNYzZnM06zzyXzyVq2bml8iTst3GKUBFE4ZgcK9Q59oBTjFPmkseWbmisrmiZCOG/q1uHAeactd4Gzp1UGEpXNVG7gmHsf8AEEXeZJM7cSNLE/1xL0x1c30ye8Uh7a1EM8t3GNvLcx8RlZ6bt3Dfze86ZRKU3bwgXkuUZuDt1Ez38rvt1DIQ/PCKUydqM1Cc8m0JTF9UQyEB6hAchCNGSO4tJIyKM1MWYMuajxWTDeUOoeIDFWFchDNYIo2hsFoE8TlNjd2cRAahwoIUEB3DEmm5TU9Hc/eiLFAAbV0/bgiS/wBJz4XFDEhouyUwzqN9uHHtJuOiuMSCKKRAunzhuoTn/V3ZdfdCSc2UxIHMaRN+dvm4RF0mopEQs5xIBFfDhXCxa22Hh4nThZJ7iREs3rfDw+nChj4anJqRSJe5YknGGnylyG6YYinKQwTdfSQ/bqpqQ2KwKhlE1MNSHBEsROCOU/nIWbOMNOGO2w0MknhnhsBIkRIntwgknDuK5HKExIXSMpsJw7TQ5Q8LnZ6wn7ZNq9CHjIURVTw+U24fy6QzC1DxKz8rlar127NdTRRLfPTfe7ADiYaBSucWzRNoNtxpYmhG8nZnSl5FMNZ4Yo3O0pN14QDqqAcRCO4tG2iawehOT6vJ26UwnB6a0+WMCvKBxvUocQ3AAABA4BUKhxaivC2J1UKbe5jugTyKrJ2LeE0gaUFCPZq4KRZuxNQUkaAWgplNkYRu1BQ4CAbyhwHoebz5PDIzZpkSaJVw0UciF4AI+sIhkJhz6gCI6Zzhw4UOoopfv7RjG3miDcu48vI78Byu7xOUUUiIeTHDho+micU60Nqm8vbquFHBCESKJlDGNQCAG8TCO4A4jwifEuKciYm88TbpnUxIxm3+mBnL1FZezUI7ek2jFKpQiXViGDMMtxQzHjSKPbjTK4nl9nZtRYjTO8+NsCr2JgPAfWpmHDjGSGdYih/rCYxt96u8e0RHOogIxzTqfR6Om0f/APIWeaWhcTR4d48cYrg/Su0AoeqUAyKAdURa6akw+T+v6sMkEVFFMToRY5eVNNOMGz0VDF4xGUvkibe5EkmVNOBWWTTTxFPtRVJnaxunybdTFPeu3S9HvggnItyxJqcOeTOnic8t29CVnLEKPFMSaJ4SR/W559w5dg13xV3Dtw8USbqfOmCNbRl7dvZ8jNS/cST9bbNxyHx90enRVkeFrqnVqEqVhYeTpnU1doS4XavGARN/zjPbZzSz7hT+g5eRIl7aUKbnUDdSLIyZ2TlaaTyaKHVScG2VFi3yZbw7KdoxJOnmjtRmfWPN/AxbuQF6h66x0HE0UGxcicTyYET6CVFDXssq/HdHREuYM8MmI3JsbPCn+HfHNk7fytnMMSy7xwQnSUvfAPZGF5Lb21Ereaw3mhzlOUbyaxROQwfnKJYk8Tc7bvrPs2f9MN0jk6KahQ2h6wH8Yy+z2j7/ADiTRVvZdS4chrxUzFGhCDxMbKgBWg9g04xO2LsXpA08TRuzTbqt5YkpdWeFTG4URDIiZMxOoI5UCoFrUaR2vYPRZY/Q3I0pe3ZpKvSekTNygFU3iZY3TUAeiA0KI51oARm3sNyyKLoT8nOzejOVknk85WYOEwMo4MmBFFq9BMpq4aYbuswe8dFm85UcJkbt0yN2iRRKiimahCh/PthGbTxxMHB1HChz+0beb89mXUEV1/M00/nIzuXFB3r5NP5yKdPLRpt0z8pDG09rmcrbncOHBCXC+tzfw7IzM89cTx5ifNc4sG8mXMsYvXk4UxFFLiX96M10+kTTk8kU/wCvKF/+Ab+QxpMtDDTisaSrIuLYStozbuCJHbuMa8pWlBIYuVAz52cFsZCn4HOV3thw0aOHCmG3bnVP6pS1haYSl5K5geXvE7jgnR9bfuHiFM4uVjpizkbc7hwzOdU5eTLd49nERjouctiqFlEw1jV9TVvn6N374ery3zX8nUUIc928a7uL2RqcmsvPLSKHcN25GhD7RlFMvAvbErabQim3kbhxK1HDh6QoGLeMFDCHAC0yAeuu+C4mYaIqb4RUXhxMUlJeodu8TOksQwlMmbIS9Ve+IFy95SKEaFYmzLicOEnil/CIbZL6w/yiX0oTV5L3ksU1e+dJQFDFuiBNmlK066RI2NtXZ+z9i2iijhI7vBAxkymCpTjQaCHwipWntw8tZhJqJpNyELslLQRNnxH/AAhWZexaJDae3lsHiTOTt/N6R9pZRExhEuY8RyABjVkpS8k8r1i1FpL5CF2jF2L1OAjXMaU3Ri9jbcTCy7NVuzbpcqXnGLmHjDpWY2gto8IzUcHcHV2Spl3V7uwN4wsIg2yWnltpG4nBG7NuTVyqAa8bM5xAd4iPCNQmEmk9qJXq7xMnNIoisUoAdLKoCFA2g6wzjLXOg61Cfyhu3I4JleKU2deO/h2xMC10iaP5Yk8cKJO2iXORWNmQnUUeiHYAiMbU3GPJk1KT2LJZK2Kdg5olZOeMyEIdTk3hTUJQw0AwgIVz7Ry8I1pW08rZs9ccPEsH1imAb3ujnh5MXmkyXtE2dm1SO0lBvGNmncpwNvEM657qRqejvRVqbNLzw4O4ucphmNsEHs7oxc1c36c4x3JG09lpXpMTb/0eTCIa8VwbnlD2R7e2IZLRlJ7LvNXbsybZQ2r1c+sa8RjXm6bdm3Im3T5heb+d0Mlmibj5Qont9GIbBLcrlmJMozUOpzCK7JvwGLKKeHAJGw4Tcq8meIKsIqHhAhOUhQpeThq+ecnhp/aNAMB47xOTThmJoSDEUgHJtTTxFP3YAaGU3X+T4frxBkPh34lFSa4pCbhsmmn/AMMUiSCx1E3EWGVkxE9YiJTk7h4pidA5rsWdBsmzbkT9QsLxAA5+Z6v90OsewIzi31vNcv2fkalxpzXCxTem9ko8ChxEN8EtxbRRTFk8nU5LmrLF6Xsl6qDvHjFFTSguVEFJOHaScESJEvLmOJ8ocbCRNq9+euM2yrB2rVNun5wcJkuc3a6URcxeuJo89HsdH2QhWZPlJgoRNP0RPRl9XtH+ULs2abdPEjNzZaRAOmbhup7EQMwc4cX9yZPD5ROKfO5ezeex9WBTZVkVxM+sfUgi6f8Adh+Rqm3b4acV60Ezw/kbf0p/4A7e0Y0iJoo9rUtcmh009siRQL4jvipuZSomp+rn/dHaz4de8I1GRWceTyYJN27c6pzmApdkRHuoGZhHcEdMSPRNZex8jZedJOlMJ7iawXEzAitBApKbhAojUw7q5cKxunY5mji19ottw3kbieOLLzBJo3TBYyhk6XSCNLwhWoAG8ahkGcQ0sdqKMzqdMlfgFQjrPTrblvZux7uTpuCKvZmU7cxrwVOocogYabrpSju6wjlOTMk01G7NPbxVk0/eYAgvlEVjqqQMdTkbJunsXGqBfcQK1z68t0RdkrO2oZvHCc0mBHuKsJW6aafATDQRHIb3hQA64sLbk+TU2CE/hAKB8I1jRzY7V0/0gmDflTl+TlN0A4nEOseEc0qljppwUid0f2Pb2blesONuYOqGWN6gcCB3bxHjFuKEIAdPDImn+fGBA8ccpZHWKmGC3ggojBQPAwFgNHhPCZvRwUhoSAbzqXt5xL1Ze45ipRL9UaZG8I5wnsvUl80cM3CdxVuoKZi7s+Ah2CAgIdkdKnUjH9LErw5wjNE0/wBYRum7yVzH4eARtS5sZVEZ4QkeMVOHhEE1PYhIzdROOk5xrghDhAsGKWDFCACQbDFplg4jfDirtOjFolo8nEPkuKNRkB8OVt/7Ml33AMSWL2xDSBTEl6XsFu+7KJMRjkkt2biplYJfGERPBb4xIx3fjwqJw2E8ABuqAB8CkBDUFIMRaHcBxHgNBTHggn6oogcCPEY8oaE7vbBTHgKQOIMCB4QOMeKMAWHBjQWEi74UA2HAMA0ENvg0FNvgALf7fjBDGg0JHhMATQnBoTEawn3CsNmrD9nEugzTTTxFIbOps3Zp9CIN5aVRTk0+ZHq4nEWVaYN2cEa2/eSdTWJO3bkdk9G4WRKqKQgNQMQpgElQ3gJimDqAIoDucN299Rw8IT6xqfmsVCeaQfm5Wnf6OIb8OyGliSzQrQ2yeTR44mk8mh3DhUwqKLLGCpxHeOQAFcqUDIAyCgZRR5tpAbp305fyv1i5RRn84eTDlHChz+z6vhDAVYtASk0n00mih8R4e4fo7g90RoKwQFILf7IZEhQx8SEhHhBcTugh1ICUKQmYYC8MJ34Cg5jQWAxO6CipAAF4IBT8YAVITOMABKjBIUMMJVCAAtztgolg4kgpt0BLAKWBOaBE/VDZ6thtzqeoUTe4IBGX6S7RKPHHm9upsNzcpdpQwj+d0ZipyikTlo3SjhwdRTpmE3x/lEGbfGyJE1TQdFFRSE/SKRZLPMdYbnhsCuqcnBm7fWFCJp7Z4eP5ao3eavE3KGCcvTIopz4EtxXAYStNmnidP2olGyqcN1lsSCAVRONYElgezJuo3J6/rQUXPJ8nz/WiMl7NSYOOTT5kXaS2aT9GnfVV53NqJQp1Bw7YZlIgpYxePHHKJ7BPZiRnaert8NONqlGiZOzcjStRahM6SRExUUZmptAbmVHfe6wjI7buGbhwdwzbkSJ9GWtC790aIzRDyg3zcenLbkyQ3lS/KRKzJPWG8OwyvpNYQe8mmeJxqgp6NROK5aNbDUOnEy8SoFdfKQ3TN85BjcopCqDbEjKBsCKGIniQgVJSJRNvycCVhCYDdkz1hTDiwiimm3w4aMy6nyn5r1wYznk8T14shsKsq39Hz4a15SEll01FIMkfEiWwiKHGEw3wocOTgpQxInuALfxFIfIqJ4eGnDISYcPGhYuADqBKeDGLhpkhA6ifzcaAKHcQQV8T0cNjHhRPlIAsEXWUhCHJk4AreABlhQmJIkDNoRcIxADE2+AEkKmTgsJhiEIOH9f8YXAU1PSQkXdAgbDiVIpDtM3zcOW5sP0nMhkReHLccSNshj7E74ORHEhJOHAGgMp+rEW7bc/OI7Dw/SRLOlOUhgp+MZvyNYhmxeU/PdEgQvJniORNEkiXk40FMbmLEa7SiXOWGTxH5yJmiY8kWBIcN3UMx9JApGjKLNbE2gf9pE7I5w4l7wjhuoclw166Wm/+f5CKu2WTiRZuk46oMyaLVaxi3nDc9pJe3Ik4/ryJcrw/SFCuWW8MqjnDOyc/eSt4lyly+YDXvV/IRJWXmOruOU5h9kxTZgYB3gIdQhUIibRyjzPND6un8icVWaqXqgZPKoD1CUchDgFIpdruZtEtbuRt3H+lEjTPhODCaYJlMIgRU1KKFDgAiFDAGQCICABURiElM01fk1IlrN2kTl99NxyqSpcNRM2ZDh2/dEJaezziz7zXG/Kyp2a81WvCIlAMsM9eIDuHjkPCCQIuTJdNwnyam3d6UKD+57UZ+0n6jfk4mm1rG/o3H1oeSE4Yk88ZN5gnhuE7/qmLvL/h2boilrNpp+jUv7rv53Q9RfYiesJ8qT+7WFk1/nE9j2eEJ4MnuIpWRKJt8SItVuonF0OfWE8OIt80Tw4Lf6SitJLYakSaLzEiOdJYcC3N2xNwJwiuJD9J0mnEKzUxOTiTTKnFATKC2sJw3VcfR9CGYK/N9CCENykGQmSrVXET5SDkBTEPDFNWLFYex9qNIE4JJ7JytV2rliKFqCTcB3CoeggUB4cR4AMJ1FHkiMcmJNwTU5NNM51T7KZS1ETDwAAABERHsAR7I6W0HeSlNJ5hWo0iJ+b5ZsGK1NUDn4hiUzAepMtRHiPCNS0NeTPY/Rm3b2gtRcms9w9m9uSEd90ByIHaG0Id4xqEznyjj5wlwmyXDLcAhOooBu++OCrqZejvp0vsXIeT2bl/mezbMjJoQt26UoAdWnrUqABTcUtA665jEG7mGIpiQ0cu8SIt2+w7/KRxf+UjqSUeBdy9w78QUym2H85EfM56m3v8pGHaWtNSdm2bhvK0/OEzJS63KtQiVRu3jm3hStRAoXhAN2VInHLxLTLpb3SfJ7LszvJhMCJJXRumu1OqfgBChmYfAADiMcq2w0i2k0oTjV1HCrSSJGDDYlpytM76pgqJxEeADdDLKoViAfzWeWgcHnFoJgd29V9IYxQAhA4ETJuIUOABmPEYkZU3TZJ4nrljmqT9Hq6bT27xZ+tq7fV0+gXow0lrRRT9Y+zDgjBR4p9qJQqOrp4fqFu+7KOc9GJ5AqafJw8RVw4jjKQsiaEyhxM26bxmq3xDkOqW7s7y91QHhEMxsbK2fKauUivSUvCN4ffT3RPAKYQksrBFv0K0OZFZnjXzW4SeN1CXL3NN0ThmFOyLS8t6zeSdJu3TORwcoFUvFpcoGdO+KfaB1iOCN9jY2vGEmcvcOP1duc/1Y9ajfHc+a1LXUdjaLDNGc4suRu4TxUjmOUxTd+e7d3hn2xntu7L+Y5h8nU+Tq1MmW9US57s86d4w8sTbL9F1Ds5o3VOkf1S5lHu6ob21tH+kk0Sbs26p76gFRTKUwnETBQAAoVERHgHXGrZgVDC/9WY3Y33QB5MVoNKDhvNJ5L1WkkyUKmY2Go6IA1qIiACkkHE4jUdwcBHQ/J68kVR5cthpMbpJN25iKFarFvkRHeGIGQKKDlRMNwgAiOYR1JMJ1L5WzPI7PtztGhPSXqCosIBQBVpkIhwANkoUAMwjOcgxEZWxsvo3k5LP2TZpJHSTwTOES3AIQRqYqJR5hR4mHbNnWgUAa69mSjhQ6iih/wDCG7199Ip9o0V2ZzfDv8pGDlkaKI4mU1w04oc+tThqau321jxVdI+lJnZtmfWFL6p9lFFM22qIcA4AHWI5U3RznMLdWsnDxWaecHDe+bZTRUECEANwAHSHtGHThkF8TUtJMgtBPPlnnguqJUMo1NsXxAQEM60MIUrQQAMt0PbMByaXJ3N3Vs5dkZ/ZRpOLaODs5pPFT6une5ZTKojSNDssnhpkixXyLqz/ABhe+mmpyn+H5yhu3HkyRHWgmbeVt9YcX+dhlKXeYR4eMQUQk9ZWbk6jueKM76vslFQTCPApcwCvZGcsJt+klqEtcUbskkjXkyqUACAXdvDf2DWNOYtnlpP6mq3SPs3lKAJu4Aiq2o0JTRNQ7yVuEjpELeuqGHEMPEAjaBm0adJ7a2Tl7huzcThuRVUoXdoKGEe3cETVsrWpyORqzDDv3KFu3gAN4bh7AqMczSux00mmtt2+2q0KJjImqG7fTthpaOaWo836nNHj3VD0ulWMIhUMqVijJkfb+1je1FoHE0TTwiHKCZU8gyKFK5AFa9Y5xTjkUh055RSDpJ/ORqiRRiXk/dFgZpJt09YcbZz80vqxHsEPnIkBGkMByi4xFCepGg6MZlJ2dpGSjx4RpcqYpjbjezXgAhWojnlGVruVPRpxNWdYzCaTBuzbp31VTXSl3XuwR6ozZSO2mQt1GZFMQlw5b14tBAwDxCnCIO0tnE7YM/N+3qhFAxLpczgHAOwd2WcRui/R/MJGzIpMHh9tMLqJVBEhQDrrvHtjTCIJpp4af8MZNmke2VymSWz7OVs9Xl7chCc26Xq6uvL3xZGCbxNPDTUuE9XL76V+MPmctTT/AHoXMTDUiTadRziAi0w/Sc+CrBCbl3EavMIDMUVNCFMSARWxIbvXicvT9vO6WAAz11q/yfp9KIofSe3CYuFHCmJ65oMI6v8AXgKQuKzeXp6w42zn5sQThZR5Cr1bWFCKKdHmw2O6TTTOmnARIDHw4IVbWFOU5sIU5OsC1LFiJZGZt2bc+J+aRnNttITx4orJ5Wpgpc1Qxd5+z/lB7c2l1f8Aotmp8oP6RQvQDq7BEIohCcz2C3ese8YiQ0GJifnf41h0kWCpoxJS1hrChPUjNsYrLpfrHKKczpQnMphrCmpt1Pk/N+t2waazH+ps9hLmmN6whCDFryeIpGbZokHZtcNTEUh2ut+5BFj8nEQ8e/NwkaBn736OIFwpiQuupEVMnqbNudT7P1uyHiS+3uGE7macvb+uqrslLxr190VRuycTBxye2qrzvz+O7rhZ4uo4U1hxzzmApS8c9wUjcdCGi5NNMlrLSMyYRP1dFSggc4ZjX2A3mHiOQRsjGbyLDop0fs7DyslqJ43P5zVTvMylLUUiCHPu+ubcTIaBUR4Q4ttapOz8vdzRwpcd6uKhilzBukWtQARyAd9Kb6j2Q+nlsm7iYHeJqHVIkbk73TPuv06x3AHAADrh5ZmyKbxmrMLUN0nSszKJVG6yYHAqQ8KDxEPhSJqVFEdKnKRwXbO1swthaBWaPL+Cfk26PqJ1rXvEcxgLKIaxaSVN/XfIfA4CPwAY62tr5Jtg7QX3Fk1P0acc4qaKYHbV48mFBLXrKNeuM7sp5LtuJPbyWKTTUjyposKyjxNbgBRpdIIVAR3b4FWWOxq6W5smj+yak4cedJgn8kSNeu/SnqI0y6O4Y19MuGnh/Z2d3/KI+XNW8vbpM2adxJIoFKXu/P3w8E8cjeRsoC0ACsJX+yBKMItDgDwEJQGLAMXE8GBSG18YJe7IBjgTxVtIMnUnEjVUZp33DflC9Zg6RfdnFgMeAMeCD7hSObiuFFFD9CHhFvm1I0G1mjhN44PMJHcSVPtGRLkQw+z1V49cZ0qV4zUOzeNzkVIa6YpijwjqhPI5ZxxHApJqejjwN4QJDgq6kWQOEt5InWC2H6SIAi2JciWa/jACNJsy8xJeTD6Bom8WK1ZY+HLyfneMToKRwy8zqgOANHjGhAqseOaGWKgbqgANCRFYMZSIExW92QIKQ3xO6BvxYhyVeD38SGeIMGKpABIlUw/qR46kNQVhIVYCUOhPAlNDQF4WItEsodlNHgHiEJgpAFVigFT8nBajA4mJCcAAnNCYinugx4ROMSwPCaCl3QWPQgKBMZ6zl/KOHH2b2fuipTi26iiZ02adz9p/IOEUcztwop8oUOc/tf4x4VY9s8247cPnDxQ6jhS/fN0s4Qv9kJiPCPXuyAQYxoKJoTEeIwW8MAB73ZBTDBDDAF/CAARHhBCjHhGsevDATYA8AJ/o4AxoSE+HANB7/b8YLUILexIAQrAMEwQQ8CG+ExNAAAmgIAwwWAA5hgkAY0CPJwAGAsR09Nhyt2p6iKn90YfX+34wwm3KS9wn9KmcvvAQgTFY5/nHpD/nhEUAcnnE1Mw5Q/sbPuyiIU9FHREza3uIXuyLzZLDUbn5kUoiWJE1IVHDdSATLC+bt9YxMOGSp4dODQLVprFxPD58apGK5GKIKKejidYSXE5R5z/ViQZyluzuev7XR7t0SKCCiihE2ad85+iXO9AS5MmrI2TeWgmDSTy9MhDqqAneu5JAI5nHKuUdZSGwdh9E8j88TTCO7SKF54oUL5hpzCdQCO8KU48Yqmgywzyzbc84nDdIirgoGTvGKN0BzyABEQrxqMVryh7dKOJ4lZ9nhYTRMimJeGpjmAQEKANN3ZXjXOMsnOVkaOOMdyE0w6TZhbBx5vl+K3l5TXjJmMG2frEQzNThWMXmyCmGeLOV7rCeH/ehg5YqKJnjs6duDnT3KUwV1dxynrRbERTcJ4cVGZIqN3HqRLSV/wDSQi/LdFpRkybdukprhDnPtXfU7M+MUi3NnnGIk8bp3yHqVS70Ryz8fwi1mUUUTJhqQqi4TUTw3G3/AC4hDtktiY9rMhI1w/SQ4BRNOLBaiz+pqHcN0z6ufmmy2ewd0U9VRROOfx2ZpnfxJUqicOW66fo4rgOVIURc8cSHc0s/ZYn2Gnc9SGD1bDuJwKTzETw1IbOj/NxGYrBDQdM378EKWAD0hIkEPUyqKekhVIkIpmUhdAMONErDuFcF5SFmQQKmGopCqPJwyL3Z5wdT0cNb2HDt2pycMw5SLGeAYVIH0cJ0GPFVw4lAOCEUhch/pIbnccnDYyqikUBJCKakN3CENU1cNTpw5MviJxADQxYbiTDhY54bqGhMsIJoC92R4Q4wJDRDWIB0yw9bGw4ZAfrhUh4pMCXRDhC5+TiPRcQJ3UaXJsEdnhoJ0+ELKjiQidOI9lBFFMP0cSDZxiJxErBDhuaLRLJATQ2en5OHV3Ehu5S5OGQmQqvJwiA0hR0EIEjnOiPcOkjRINt8RpTQuirFQnYmSLMyX5nKRepWhL7USdWy7xTCP6ZutxSVAMqV3gIVKIcQGMvQd4cTEvmajf5y5tXo6IT2MWtxk6bzCTzBWXzBudJw3NdUKbsGniA0qA8QzDfFmks7TeM1ZPNE8Vo4+b359YdQhvAQzyhaatf0sZpOGaeLM2id0pb2bhMOhnxAQqAjuDKKYkph3FE+nTsHPdlvCtByrUKgHXFkCc+YKSeYHbqbRLuIipdoBycDdVeA8d1eERablTEJF8SQZ2kl/mN4pcVPtN1rtRSUpv6hDgIcQHsigvGTyVzBVnME8Jw3NdMne5vdlmA7wEKBQQjCalHc1hY0mxVmJ5NFCam3VOS7tbORg+6LtN9GtoJez86eb3GETncmNCh4APv3Qz0FaT28vcJSOaXLnNRUugAlCvNEd1e2kdpWXmEveMyKc8hy3frAIdn3RHVcS3TOFkVNXUw3mwaF1HCeGRupcOQ/NMX8Y620iaALH2sZzCYWfb+b5qdPkSpmKDe+FaCJabImEaCICABkNI5Incgnll5gdvNJeqlcMKZiqFpdOUaGAe4eIBQY0hWUjOULcERNZdiconzCRFFaxZEHf0afM6MJqME3H6uncOet4u7OL8pXMyvJn1dSJlgtiekiOXYqJ+kgzM6if5pDyxAlluTgERT9Ip9bwDiI7ghSUSuaWgeJSuTy9w7duKFRRRKJznEd2zvDvGgBxEI7C0HeSA3leqWk0mXHbslxRGX3QOgifeAnAclDB1Vuh20jGpqYR2NIU3PYyjQv5NNqNKDhvMJg3cSqRXgMZwomJFHAbxBIBpQBD5wcg4AbfHbtjbD2P0XydKT2Xl6SWF84UoCJjiG0YwjUTCPrCOXAA3RLLOWbNvqcvTIRLm3fWpuruHLhwDhEI5fKfn3x51WtKfs7IUlEePpqoooflOf4/HjEO5cw2cvk04g5lOE008RS5cjLL7NLDp9M00/nLn1oqFoLVN5emriOCEulvbRgAC9o13B2xVtIGk6T2XZncTB5hbI4ZS5nVP6pC8R7a0645rtvpFmFsL6anydlevJtS5gbtUHpDxANwfGNoad1SJ1cEW/SLpseTRRWV2XcHSS+cfbzm6wTAQoAe1x4dcZMZ585t3714xjGrfHrEd9a5139++GJ3cJqKYifJx6NOjGMTidec5XH5TN8QnqRMIkTcJ8nzIq5onZK+xLjdTnkjztdpEu+B7fxus/9uZNgKbdPk+fDNVRT9+F1MRSExJhx4572QjCxTYcICaDiaBIMg5nCiaeJiRGtZj+kE081s3ByJXtpQpczU4h1B8Ya2hdqfJ5empcxdpQ3AodQj2xoVg7ES9u384J7Z8rxvWHjSOuhQ/VI87U6jJ4Is1mrIyeXt8PV0lfaUTARN11Hh3xY5JY6RyvFcN2e2favGNW7xoFdwQBWmGmTD/NYsFlJPOLSPCS+XtznvmumU4E4ZiAUGnUGY5UrDdSWdjk6ULXuZrbSR/pBOGlm5HIzu5w7NyZU0xC8TrMYAoUoBmI8Az4x0loB8l2R6N2be2FuLjuaqp3kzFyEoD0ECjUSlDcKw5mzoA1CmlWJ0cWf0bt9cmjcjucHLeMmpQQL6uLTfQMwTAd1Lw0CkLzy0DiYODqOHBznP0vgHdQMgAKAAbgjfI43HccT20ijhMjNumRJokUSpolLQiQcbodY5VEREREAz3BFWdvcNP0kNXkww/nIqU/tEm3TPym3ENlJbD2cztNNM6iikYfpT0vt5GmeXy9PW5grzUSmoBA9Y47y9gUER3UoNQj9K+k6aS9vqcvbnIqrzXBvRkDrDPMR3AAZAO+MLbFUeTAmuODqncKcooaoiYR3iOfX4RpTpfZDnsGfzKYTiYKzCYODuFVTbSihcs+ABuKAbgAI0iwQ2HlbcjyaPG6rs5RvIuLtEu6JeTWCsnL2ZPOieKrdvGUUUoBcuABTKIOcS+RuHGryuVpHb9JS7W9TqEd8a2MyZn6+j+aJ4kncYT05rxTNyjvDOg7goIhEzZc3Jkirr2eb+Z9cZt9XVJTau0vB3D1RZLIhyZMTnxL7S4l3QGIS1U2lcjTSmE42EiLEKXk67Ygandu3xMJxQtMgf6J/+MS/uqfyjGPdMu5q1k51J5xJyPJWokch+lxqH3RmGknSm8l8wPK5emQ5CGu4naHEO4euMVltoZxJ76cvmCqRFecUpsvdBH8ycPFMR4pfOfnGjqUDDM3vQ2qm8ZzCaOLh1cQCmN61QvDXtGu6PPZHK7cWfdt26iRHBFFCp7tk4CPCu4YyuwFtf0fbzBupzFS4yd6uahQoAAPdETKrWTyRqKqM5gcmKa8a9nnUREPj7odhXyI2cyN5J3ireYN8JUn8XaHZDNinrCmH9qHs6ncwtA81h44OqrzfDfSFG7bV0/rw/EQumdP5vmQ5w01E4jzDq8T1k5U4tBMG7NvfvqmDml5oVzHwiQI9CUvHjgjdu3vnOa6Uvrf4cY2vRtYbzWmko4TOdwrtGNd51OAdQAO7iMW2x2iJm3T1xwnt/N4lK/hv7I0Szll/N6no/rdWW7r3BQIzc1ItIkJck8Ubt+UuYRQKbZzP2jFlSQw04KiRNPk8ODrrJ4cZmiYkY+HDNZzykKirycRD5bDUh2GKul4iKKKKexCyhsSEznw04ESKLOk2cVxyo4ePMRTbvm533e6HLg+IpykGMu3bpwmykg4KJs08Ppw2dOU02+JiRGPHfKYn8MNSlUeKEUU5hC82HYHsFB0pMFMRNM5Ck9bKFSh83CiqiaaeHB2o/vxRIkp9HEbaifp2flZ9Xua2tsol7abx7AgZ7Pm8rvuFLl/5svrD1f4xmcwePJo8O4eKHvn6PAvZ4RLZSQzoooodwooc5zmvKGN0ocpJQdJviRKM5diXE4hlIJLmKjhQnJwtMXibNM7Nn063jFN8IdTF83lbc7Nv6U5bpjRAopqKekjJlWDtG+sKYinbD8DYcJFFNOGrp0nEI0PPHMQ66sAu6xIZqL4afKRdgbDOF0299RRS5s86KbNH2uKHU5hCc1Ph3+7fC00mikwcYaalxImz9YePhFk0caP5hbicJN007iRDYhljVuEIGZjnHgUoZ9o0DjGsI4oxnLIl9Dei1S2Dwk4nCZ0pekpeKa7tmDgBA9Y1BAvUAiIRrNu7UN2afmOXpkSSSKCeCmbIhC81MOwOPXD+0loJPo/s+lK5XsHImJk73PADBmqYOsRqABkAAIBTIKZ5ZSTuLYTDWHmKk0JyihvWAdxQEa5jx/CKnPFEwhlwWOxchUmDgk8mCfJEoZuUxeeIdKnZ8RjSU1IaNk026ZE007hCFulL6oBuCF8Tujz5vI7oRxiOKhBb/ZCWIMeE8QULCpBxW64a348ZSAJDkFINi9sNQGBv9vxiyYjvFgb/AGQ2IaPCeEyhyJv2keA3VDUFYOCsSA4NBTjAYsFMeAAhjRFzeSSucf6wZkVP9Ibf4Up98SIjWE1AiovHcl9xQ5ro6Twz+a3hCfs1i/jFMfy6YStTDmDNVInrbye8Mo2iEXCSbjk1EyHJ6pigIe4co1jV+yOnkY2gaJdkrykXF3Y6RuL6ibc7dX1kzU+A5RHt7GqN3hFE3F9H2i0PXuiusZ4YyLPZ8mGzJ+eESF/shBuTV0yJp8wkLXxjGRsHA0eFWE7wwEQDQYBrCgKQiX8YNfGAsUvwYFIQEawW/wBvxgHZDkxsSAv9vxhMqnJx4D9cAnYcX+yCmPCJzwW8MWSLlNChTKQ1BTDhUqsADoi0HFaGpVIEpogdh4CsDf7IaYndHhUgE0PLwwQxobAvBtYgJsLXgjyf4QW+nAEPAUcomUxIVT/GG3o4VTVj2zzBaPCbrhMDwAmgAEwwQwQaCGPAB6/2QUxoNBDGgA8J4KCkFE0FAKQAKQSAE0evBAAA749eGPCeETjAAYTQQp4LBKhAAYwwQwwImgt5SAA5DQJzQmQY8Y6cQAJghNZHWOTTiRZSlw85TmE9rq7OusOV5eom3w26dz2jdL/lBkOxgFrZE4lc4cM3iZL5DXi8bwDmAxUF0sNSNytXYxxML7jEJik9beYOACO7ujIpk1w3B2eHcVJ0Y3hMhoiSFw+UiYkgVUhkq2U+jPDhobV/R3/3RjVMzZOVxOTiel7dNmn7d2K7LhxHBFFIsSZXCnJppxrcyxxFTraxGuaALDs7QTA88mlxVo0UAqaZvnVN9BD1Q6x3+EZF5tefOJnJf/PCN38nYnm9nMHimwc6wF5w7VAyoG4KBlUMxjKrVcUEIXZtVrZ0zsnZt3MMMhNXRG6VPIC5ZeADSOPJjM3k8misweKX1VTYhjd+4PAMo3PTzaFTzO3k6an62b94A3h290YSxRU+ciNP9iqy3HKCMSaCWJyf2YbFxNjk9iFVl8NviR6V7nNIgLUyPDT1j87xipEOo3U5OL6pNdYTw8Mhz9G9u90VSbMsNTWE04zmjSnNLZj6VzPmJqRKnT5iif1opqTjDUial04UxMNToQlMtr/SP3LtNRM7eYN75D1LzeAh198Z1aGT+b1MRO+dueuGbw3DGiukW8wTw9u/60RUzlWIzOzUuHIf1uvgIdUTUWXBCeLMxMEHSSxIWfs1G7w7fD5hoUbJxys6/KIQo4cKmPicp+TDCCwYcPWqPJ4ikCZD7QpDQomTEjxCYikSCaCacapYkjchYXK0UhQSpwoYeT5OGJMIPJwmZSAxefCF/tgBDlY8JFgpt0GAkAzxz8nh9OEwJ1wuCMKpoxVgG0KlJycGOVODgTEhktjchuUg4jxGDHSg5ypp+jhWKiMVU4QEOAw6PDJb0kSVcNeCEhJ9HHjGhVIeTiJjCFg5fShADvgIkByiaDX+yGwGgxTRqA6E6cILLwcySkNVS4cALuCKjDhkb6SGhjKQqhBcU1sTpN0FWLBGuIpDgU8T0kWYFYdl5Q8NDjEtNEMNSIsSxzNYs6oMOUYVSGEACDkPElMeEPD9E3JxEENykPkVo3g9jNos8gmbhm4JhqHJ0bxTUh7bmSYbclrJe3+Tu1BM6KXck4MNTG+qYR9+e8Yr7FWL3ZWcpqJnk8wuOGT0uCsmpuMA19w9Q8BpG6Zg+1lAYv8ADUJz/s9H8jE7OZMnbCVkeM9qatE7pS7hWIAZpmHdWmZR4CAhlXONtbZ5xZOcampttFS4jNxwVS7faLWhvAeMek021dQmGpc3e+sO+XJbat2lVauFJe4xNoipDCXjUogOYDuEBAd/UMdd+T1pS8+SvU3Dy+4b7Km/7I9Qj1iGUc/2vs5+kjf9IJG3uO7vypunvPl6Uobq0yMHEcwrviqWOtVMLHzgk0l6h9g11QvA4BkICGWYfCOWpA0hM+nUotAmpc5TbPzrvdDqf2csvbSXnl88lbd2Q+ztF2/A3COe9HOliX2gZpOG7g985QvFNvKNAqEa7J7TpqYWG4/ijntbxNeYmCaSvJ2tJY/W5xI0zvZYRbk8Op1CJjmAmABqNByrvHjxjKSA4buDt3iZyKkNdMUxaD30y390fQOXzNNx6RT63GIm0ejaxdpNdePLPy9w9etxbqLKIhfMSg0C8FBAa51AKgIB1xcdRj5GfTyOHFGqbzNT971YsujrQVbTSROCs5PL/wCj715aZKfq6RPDMxh4FABGvEKxsWiLyS55MJwdxbhwQksbqXU0UTDiPQKNBMYaAKZB30ARMauYAEdcymQyOx8vSlcnl6TRu3LdTTTTAALXu3j1iOfaMKpqcl2jhStyUnRLoJsXonlZNTZkcTBX9YfOKCocctwhkUuWRS0AQzERpWL67mnzaf2f8IbOn6inJ9CIldz85HC8pHWu3gXcO4iXkww4avJn+0inWitU3l7dVRwoVIhC3jKGNQCgG8RHgHbEpZcFdvLJWazxNvfUUU6+qMQ0oabG8jxZfL0yPXufJlNQiXaofeIh6pcx45Rnuk3TxMJo4Vk9k1FUm5zCVSYZVP8A2YcAH1hz7OIZUCqjj0n8RqibtEajn15x6FHTX7pmFWupbIfT+eTS0Dw7yaPDuHB+kagAUK5FKAc0A4AG/jCLUuInhw3phwdM/wA4n0I7oKMTimxKYNMOGCAw7cu8T7cR6o4cVchbDoh4cpekI4T2LnqxHJqQ/bGhdrLjPCWUS2St4m8b+oqTomhVc0QbE2GpiQ+cu0/SKKe1Hz+r02E9j6TRa6NSHeGpylIkZYw1xxh+pCUjQTmihOU2OlGjSySN00+TT2yd3xjGEHFF19QpbRI1jYyVqNz4jcl8/SNmNeHhSHUnsxPJX8nbvEiNLwqFTNmNB4BFkbNMPlI1fRroWmFsFCTScfJ5UlyhsSpAMHWfcNB9UMx6qZxvCosbHBNLkr2jjR1aTSI8Sby9uqRveumcXQ2h4gTIQCgVqYcg3jHScgkNm9GcrJK7PppHcdJwU1QLXLkzGqJhGmag7hrQAhws+k9n5f5ns23K3b4eGZTDADqhwAwBS6TqKA7t48Iq76YKbamJ+fzu7IeMSM2x3Mpqo4+c6UV2YTH9pDWZTTD+cihWutuzlbc6jh4RIhCjeUMagF7xicZAP7RWpbs0zqKOLm/nG+I9gRk0y0mWbxFdYmiSp/VLUQy7QypGTaRNJswtYoeXytwq3lnNNtUUWDgI8Sl30DeNcwyCKOkpG0KftkdQu2kG17e0iiSbfmJdLgNeoOEVmWtVHDgjdPnnN+IQwOaHDR2o3UI4b375ObdjeRjc2uzNiE02+sTiYOFVTl9DiVTKHbXqiJtLa2RyuYEZy9MjhJvS8VOgAYeqoBFcksxtxaRTzezmDs9/ZMUuQeFA/GNGspoMTUuOLSOL6pzbJU8rocAER3D174VxlAmlt55NEzs27fV0VS84pRE+XbuCo/CL9Y0ympt1Omcu13xprDR7ZNumRNOVt+Bbxi1EoRncoTTbzBw3b8xJwoUvsgBzBT4RnULSLagMUXTKb/RP/wAUl/xB+I++LwmeKNpe/wDvTVxP9oS9+0EZU33D9GD158eA2JBjDAkLHacwokWAMdOBMeCtGajzlOZcgGiTkbJmooRR5fuez/KNpkuhmX2okaU0k84S+UFA3KIjyQh0ah1xjqJ8Pk0+hSLbYy3s8sW4/odS+kfnIqbaZw6qcB35xL7hhLZ6LLUWbTI4cMyKt8S7iJmEbneA8PujQtAlmOfNFE+jdLe6PWHbWLlILfyu3EjPL5hK1UnCrcdm6AkMO7ZGuVB3VzpFxsRZxSVyduz5hOde/nGM52NVTfJa5WiopcUU5hImUxThJukm3bx4TxAw6qkNHCvJnhFy4hNU/Jw7hYTI6w4j1VNYcQiopDRZ/q9/D9KfpcChBcoWfOtXT5Pnw2Ityf14ZlPynr+12w6PyaeIpAhWGbk2HykRTiYcpCU6mqmJq6f/AKYZsmyinpIWI2xwkmo4UxFIeiphpwkXk4SOpicnGlyQUUtYUiVIzw+Uw78FZNU26eIpzzwxtZPPM8nVcJ+lPyaJfVOOQm8AqIdQgEZgZxbV95wtA4TTU5FoYW6f2d9e2vGItuhApJYnpOfevXuJhHeI9sSbZtE3NI7bHmjTEiRduk5Onhp/rZy/udsCuonI2+Ip+sH9GX+fVFXVXcPHGIptnPzoQwQxHCmIooc/1uuHiZcOCpJ4acJrLxOJouAjp1h8nEK7d8+DPXnKRHnHEiEtxihlMNOK7NZnrCmrpqbBNlS70stwdXbC02mOH8nTU2z872f+ces/Z5SeOMPawiG5a7v7ADtGNrZGU5ill7JTC1k0bs27fFIcwFLd3q+yHb28N/COjyhI9F9m/M7PCO4ugZ0pvA5w3FD2C7u0QEYRkckl+jOz+sOEyJTVwndul/qqQhkUvtmAcxHhujENItulJxMHcrTcckkW88WKbJIlaUAeAiABXqrFPtMfZMNTTzShajk1D6riCZRY241OcbuClADsjbJPKm8nZpM2aewl7zdZh7RiraMWMrb2Xl80k6hFW8wbkWTUL0ifhSlB7QGLqCkcc55HdSgkhYowMJApAGUjM1FsXtjwqQgB48B4AF78GA8N73fHirQrAOhPAANISxydcCA1hktCl4Y9eGEbnZBi8nAJdopUY9id8Fv4kBCsVcVBWDYsJCeCCZSCwXFRUgLww3xO+PYsDCwJxjx98FMbEgBHhEjDiNU4KBoLBosA4H64Ax4IYYIJ4m4rDggx4wwkB4EFYQw4KQAKQRUYTKaABzfCAhG8EGvdkABr8CU0AQYETQBIMKkEFaAMpDcxoskdFUgwKQ0KaFQUgHYcArBk1eUhtf7fjCgDxCIE3iOTqQAKwkKkegDIWTNCgjDUv4R4ykADkVIEi0NQPA4kO4HLg+kg0ej0e0eYHLHjR6PQACTfBY9HoADn4wgWPR6AAvzsAbfHo9AAmeAvDHo9AAnHo9HoAAXhuWPR6AA5Y8aPR6EwPJgAkoMWWzUhYOilMuBzAA1plT7o9HokCykbIItww0ilr2bu6IicjhMzqkyNej0ejF8mq4LbYbQ1Zu27XWpnM5s3PdH9WUSL/eTMMTcs8jnRPN5g4TnDy0LwlwT3TPE08w3DVNMo/GPR6NqRi+As58hXQ8LYqrec2rbmHdceNz0y/aIG+MZbOvJNsHLClVTtRahUQ4KKM/8AhbgMej0dBkzIJ7Y+W2cnRWTNy7VIBt6xiiPwKAfCBl/yWZkMluDeUcwHvj0eikZs1iVsmbiWorKtUjGURTMYboZiIBWLlZNsgwKZFokRMg0NQChvj0ejGubUxK3kpZzJ03XeAc43cOl7KnX39sV+V2alAPCpA22aAFKx6PRpHwOWsM7eS9nLMJNm3KQq3O/wjMpispdMWuUej0dlDxIRGgI3y/Vh+RMirapwrHo9Gkxy4KtMkE0XB8MKQ1QUMG4Y9HoxZpDglJe4Vrz4nGo43pNqPR6Lh7M6vgypW/l7duZq7SASmV5wUCg/CINBMgcOjHo9HNU5N6PgiOfekCJAn6mSPR6Ij5BMUbgGGSHS8ej0bkiZRhc3o49HoBIbq+igqQR6PQDBLDkocnHo9DQCZRg5Y9HooAw+khYgBHo9AZsWFMgcIbKx6PQGkRg5hmO+PR6IGgxQCDGAMSPR6ImNhDjd3QkI0j0eiQR44w4IHJk+tHo9Go5D4kNHIR6PQEwGKkOG++PR6F7Ln4k0zhRyN25SPR6NDmImZxCH9LHo9HPI6aYUwwMej0QWxwnvhUR5SPR6N48EMdoKG64mpWsctyg8KR6PRrA5qheZq0QnOjqaGeE2pUiZ81MXnEUKIBSo12RARAQ4hGVkHC5kej0UJFqs9MnaJ0FU1KGAQCsKaUpFLihLZ6kjhOJkJgcAmAFIYQzvUAMhy38a5x6PRlUHHzKvZa0E0s3P2C0rcGIC65ElCGEbhwrxABDOOu7KTN4KZLytdkN8ej0crO39LNSs7MXaiZL6tY1WxbRCZqAk8LfKUAHv749Ho56nkV6NBOIN2YYRClpuyiGWVOrzxrHo9EMUCMdKH64h36x91Y9Hohm6KbaF65ST2FKbUcjaWLa2gndpZtInju7L5cuUibdOpSKGw719TOpjV68g4AEej0dWmIZRiJENWobv5wsiAR6PR6KPPfmBMNm5SHTHaZnrHo9CkEiEc9OGSo8nHo9DXBIg0EYlko9HobGiXZDDa0Cp0m14g0GtPhHo9HLqPR06ceaODKKzxugdU4kOpmFY3VgIg3y9Ufvj0ejz6h1UuTTvJ9szLLVzrHnhVHGDMU26ZBELhQNvNSmY99e6OlrQOzMFVpUzRSSatHB0U0yly2dxh6zdvgFAyj0ejKBrUKa8XVVKc5ziI3ohZkqfD3x6PRRCKBad85Rbq4alNkfvjlDSVaicTW0j1g7cfJmCpSJpFqBTGEtb5grtG4dVOEej0VHkUinj0/riEJEHlI9Ho6UYocQ9laRFXSaJwqVQwFMHZWPR6ExI6s0c2Xk8sl6abNvcrTayvZ786RZ58Is5Sqs32TkTPQY9HoktHNM80g2rbTRPAmqpKlFTIw7/AHxcrJLHWRIsoNTHNeEe0aiPxj0eiJlouqf4xS9K3/3puP8AtCH98Y9Hoyp+Q5GFqAG3CYbo9Ho7jlDGKGHE2ikRNC6QKBHo9EsIhyJEKmSgdKHTMLzpIBj0ehFs6U0XyCV4LJYzcDGwgPUR40CNqZIk1cmXR/GPR6MKhtAVVhnHo9C9CI58MNQVPh749HoBoavPRxBrDecZx6PQDDXQhNyqfD3x6PQ0BXXYALnP1odk2Qyj0eihMMI5wdsACpn60ej0AiUJzjl4RnekRwqadlaCccJMAApe8oiI99Y9HoiQIh2aROqJ+XIJFLjAXa6/CPR6INYlNmDxw7cGVXPeMMHR9HHo9AAup6OIZ8qfE3x6PQGi4Io0M3Sp0gOYg0GPR6M1yMriXKrHMfMbw/fHReh6Rytusd0DUqhpcyB0iCmZcX1hDiIb49Ho3ic8yp6arSTds1erEciY5E1DAJgrn198c422WUZ2VKigNAcKAZY3SUHIdoeOcej0OfiEDffJLfOV9GZmailUmcxcgiX1QOa+YO68cw+MbiWPR6PPlydNM8WBj0ehG4WowJo9HoAAAaQJd0ej0AAk6cHIMej0ACqYwc8ej0BIQnCANHo9AAFRj1Rj0egATNuhE0ej0JlAwYsej0CA8bdAVGPR6EwBAawJvSR6PQgBLHg9JHo9AACgwSPR6AASQY++PR6AAAGsHKMej0NBIRNAR6PRQkGgSR6PQDBNCxN8ej0QRMA0GqMej0AAgNY8aPR6AYCkEj0egA//2Q=="/>
          <p:cNvSpPr>
            <a:spLocks noChangeAspect="1" noChangeArrowheads="1"/>
          </p:cNvSpPr>
          <p:nvPr/>
        </p:nvSpPr>
        <p:spPr bwMode="auto">
          <a:xfrm>
            <a:off x="155575"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sp>
        <p:nvSpPr>
          <p:cNvPr id="7174" name="AutoShape 6" descr="data:image/jpeg;base64,/9j/4AAQSkZJRgABAQAAAQABAAD/4gHYSUNDX1BST0ZJTEUAAQEAAAHIAAAAAAQwAABtbnRyUkdCIFhZWiAH4AABAAEAAAAAAABhY3NwAAAAAAAAAAAAAAAAAAAAAAAAAAAAAAAAAAAAAQAA9tYAAQAAAADTLQAAAAAAAAAAAAAAAAAAAAAAAAAAAAAAAAAAAAAAAAAAAAAAAAAAAAAAAAAAAAAAAAAAAAlkZXNjAAAA8AAAACRyWFlaAAABFAAAABRnWFlaAAABKAAAABRiWFlaAAABPAAAABR3dHB0AAABUAAAABRyVFJDAAABZAAAAChnVFJDAAABZAAAAChiVFJDAAABZAAAAChjcHJ0AAABjAAAADxtbHVjAAAAAAAAAAEAAAAMZW5VUwAAAAgAAAAcAHMAUgBHAEJYWVogAAAAAAAAb6IAADj1AAADkFhZWiAAAAAAAABimQAAt4UAABjaWFlaIAAAAAAAACSgAAAPhAAAts9YWVogAAAAAAAA9tYAAQAAAADTLXBhcmEAAAAAAAQAAAACZmYAAPKnAAANWQAAE9AAAApbAAAAAAAAAABtbHVjAAAAAAAAAAEAAAAMZW5VUwAAACAAAAAcAEcAbwBvAGcAbABlACAASQBuAGMALgAgADIAMAAxADb/2wBDAAMCAgICAgMCAgIDAwMDBAYEBAQEBAgGBgUGCQgKCgkICQkKDA8MCgsOCwkJDRENDg8QEBEQCgwSExIQEw8QEBD/2wBDAQMDAwQDBAgEBAgQCwkLEBAQEBAQEBAQEBAQEBAQEBAQEBAQEBAQEBAQEBAQEBAQEBAQEBAQEBAQEBAQEBAQEBD/wAARCAOEBkADASIAAhEBAxEB/8QAHgAAAAcBAQEBAAAAAAAAAAAAAQIDBAUGBwAICQr/xABeEAAABQIDAwcGCwYDBgQEAA8AAQIDBAURBhITByExFCIjMkFRYRUzQlJxgQgkQ1NicpGhscHwFjRjgpLRJaLhF0RUc7LxCSY1wkWD0uLyZJMndISjsxhGVZQ2VmX/xAAbAQADAQEBAQEAAAAAAAAAAAAAAQIDBAUGB//EADgRAAICAgEDBAEDAwQABQQDAAABAgMREgQhIjEFEzJBURRCYSNxgQYzUpEVcqGxwSQ0YvFD0eH/2gAMAwEAAhEDEQA/AM1iz/k3PTDxqHHc6SPIWhfqitNyWxJRpenk6QeF8fB9Y4KS8F9odQqEdxEdzno9btFuRLbcb03OuM0pdQkcoRpi6xTccbR0nokNIS+zl5lUdSdi06RMcQ3DjrddX1UpSZmr3Cr4+m1jC9HkVRz93ic2Yy42aHGUGdiXY7GREfEzKxceFzFipOO4eF5iHJGVbvo87q+2xGZB1irEdcx5DkR5GH6PIjutmzqc/UO5WPnXsZW7ysfAenTDt2keBZJyl2sw+l4tpdYycnmIzr5qm1Ksf9xJqdbGX7RNkGJMH565hduQmPmzOR8xr0t+/TVvM09xGdy4FuIdhnF9QmUdDchzpUc1Xf8ArwGfsbSLi8mptrbc+UE1TsO1CoQ3ZkOOtel1vpDLaa5VJjiOT1BDTuYsupwV4b9w3PYtjtyqR3cL1SnoaqDSjyuNptq2t1i77e61hMqJRE2U9bWn0bgKaRfNoGGuRueUI8fol+cSn0T7/tFGWQyaKTyCgwcjBCT3AxnYM0TFSJswOTxBEocBiUAoOkgolIQSrpAqahABlEOLpACVAU8QGbDISFEoBEcAZJgDAotA4tMcSgVCgGgYmwJH2kAM7DkpCYAmemDtmCZPAKJIIAVGBIrg5N6Y5vzZgXaA+pTPSanqC84K03K5Ebc+VcOOpPrE4lSCv71l9gplNLTbU4JigTnI8xEj/h3EPJ9qTI7/AHDRCfgg5bfJ3Fx3PWy+8r/2MNy9L6on8eRPJ+LKrHb5jSJi1N/UXdSPuMVKtz26XT5ExzqNNmr323F9thk0EfBEtyuUVioONudFHtFSr1l9ZZ/gXvFIx5ieZVKgjBeG+lmrUSXHG95pzb8qbdpcD7gzrmKZGH6G1T47n+Jzec2niedZ73D9lyIvH2CwbHabDw/DreOKh0q6Ozmee45ZC7Elsu47qIz7dxjqj39Du49fsJ3P/BUaFJbwPWORw9Jc1ptapTzibnnvlJJX3kXWP2l7BLt41odY/wAHcmcnd9LWtkXlKxZTLv8AG1twxSt4zckVibUNTOuQ8avEyI7JMz7zLefiYcYeq0NyoIkTHPpBz7Udapjy+6zyahTGY8zFDWo2061HVqOJ3HmIrbu7eZl9g16j45/aisLhuTHXZEeOiKlOmkm0Ib6iSPtUdzufEy3Cl0CgUuoYfl4kjyERNKOatZKSM1nlMko7t5242MOsK4MqDdD1I7a1rlykNqczFfUWfN7b7u8txeAhPs6nk8jjumf8Gll/EAgHktx3ORx5C3UR+hbccVdayQRJzGfeZlf7B3yQ5n5JOI7gQVCQJqFALEY4AkwICwUkBvqDiO4A+jEsBZJdGABUcBxqBgA6FDjLtCbagukIASLsIGI7goIABwRAS4hIldGDpAAqZWAAiFAcxgAMBVxAI7BwADIBs3gEwYkBoATMGIgUyAkfYKAFJgTKwEisCmoAAKUEFr/Xvt+IUzeArWO685hvC82oNuIRI09GLm9J1dko+w7mfgRmFFAYjtDrzmIMWTZHyUdRRY//AC0XzH73DcP3iDLgES85/L6XHv8Axv8AaFc3gNiWFWQM2gADJ4AEPaNTHKxVIlLj59WW8htKkpvlufH3Ff3bx6op0KPT4cenx+Y1EbQy2n6CEkkvw3eFhjWxKh6lckYgcbXkp7fJ2/pOuFZR+0m93tVcbak+p+v0Rdgzmy4igNl9oJkcBxmNhDbBkkDWMcRXAIAdlbBspDspB4ARU2ElJDpR/wAMFNsMBmpsclsOFNAhtuBiQipAIbYWsQA0gGRkqC3IFQruBIcxxbjbfJ3fRcbSXb2qI+P49xjQTR3Bu4w2KAwyq0CoUfpJDfMzecTwV+Ze8MW3dP8AX4DcJ1KjudHpoWhfWSreKTWtn7bji5FL6L0tNXpezuMJmkJ/8iwbNNv+LMD8np8xxdYpW5PJ5Cj1Gi+gviViuVlGZb/YPUmCdpmE9oEPlGH6gjlCE9NFc5jrXZvT2l2XIrHYeCZMKRT5HJ5Da0L+7d4hamVWZT5CJlPmOx5CFZkvNqNDiT8DL8DuRkMnA0SUj6IuH+v7d/uDaQY877PPhPSI+lS9oEfO1uT5Sjp3pL+I2W630i4jeIdapdcp7VUo9QamxJCczbjKiMleB9x+B7xjOI8BtPUD4i6MBFZ1OkCq2woksZuJDR5IkVoDZ1hxvI442vn85PNPnFfj47+4U0SMktAxthwlsG0gIBAmwYkdT9cdx/cZhYkAyWxoBr+y6JDbpeo3IjuvL5zyW1XWk1cSUVrkZFlK/DiILbjixuhYfW3HczvSE6emnuuWb7TNKS8DWKHHqNQp7nKIch2O9842qxq9oiq6mqYkkNOVioOy1tc1KnrGe7eW8iLtv2cB3Pk9mDzbOCpyx9ZyVjBlD5O2uRI866o1KV6xnx9x9gtZNBSJDbjt6bbYXNocZ3jUuAOh0KG2ANoAw8Z7T+iHiJAj9IARuNhpgTCXAdChFJkOB03IFxkTgfpcDhtwRzbgcIcD2JyWehYmmUdz4u50XpNq6iv7H4kNJotfplYb+LOZXcvObVxL+/tGKodD+DPkR3EONuLQtHVUlVjT3bxtC7UxsrNxJRARTsO42alEmNVcjTp/LFuQr63qn9wtxODqjNTRztahxwC5ARYjhw4cAAFEK7iKllM68dHraieufv8ADuFjBFJJZBNZGmZi5hzUc+LyEf8AzPDxIR1SolQp/wC8Q3UI9ZKc6FF3koisRe0yMaNUKL8pGb/lEdDqkiH8XkN52s3V9UvD+x8Rh7ZamZ0pr+j1uz7eAS0xqz+HsPVttbqIiEKX8ozzFp9tu3wMV6o7PZjedynyESE+ilzmL+3gf3Be2/oqM0+kijrQCqSJOdSahT3FtzIbrSk+snd7lcN/tDM2fqf1F+VxlhmylEamkBl9gWNP8MFNIkYjpgMniFTIBl8QAIqSOsYVNALl8QAJKIFJAXUkEIrgASNA7KYOogATAICnxCuX2AqkiQCWMcXEGAGkPABDLtABTKQ7KQQCYE1DjSOy+IAOI+wDnBTIcAAxKBtQJjgAK5mwXIEzOwFKwADoBNTQWJY7MYAGppHGfYHJJbBFsgAbmdgIMtkFABwA+A4zsCgA4cRdhADK4C5gHg6xjk8QOYgUAgVGAAEXaOy+ICwtyAKAmgEzEAARwDMQ7MQCDlECgTO44iuAsIOB7GAAAUcOMgBnYBB1yAJ4gAUzuAABwEjsAMwAFHDjIAXAAAGVgQ+IUUYTPiAAAUGMgRXAABTPtMFIrgwA1Aa2A5XAEUYMagQTqAQAviBX2gqjFAEWQIFQQ0gAKCLSDK4AigmARRApHcGUEyMIs+etGr8eR5uRn+j2/wCotUGU24PNMHEkiPk6/wDULrQNo0iP0cjno9XMLt42PB2VeoKfyPRuHk6jmp6gsFVxPT6PT3ZEhxCEISebN3jMMLbRqO5D1HHMjvpJ/wC3YM/2m4wkYkcRT47jqIjXOc51s/YRH4FxsYrj0a/Iw5vMVi1gWio4grHlB2sUuocozq1NNW8vAuPAbnsfxo5WKe1DkU9cRa/RUq5eNj7S8LXLvHiyn1GsQ5CORzHUO5iy84zL2WM7D0JgKvSI7kJuRzHV2zZd2UzK9/uHqWWwcdT5mqmVd22eh6iegw5Dem5HQtC09VXD3lwP3jNcW7DMJ1Bx2qUeOilVBd1K0/NO/WRcySZ95ELXQcSuSG0co5/N63EWBifT5HRuet6ShjD+D0G9fB5IVT6pS5C4/J150KyqSlPd3GL9sygzG8SNVhzO1kUSVJ7V37N4sG2s26PVKVIw3HjtOrzuSm3GzMlosm1ituMz/MDSKxyfkn+B6q3bKc03koNP1SO5KMu47bt3YOlwUomU+R9M2OrpjuUflkhvPHWnM57PYMJnrbbmLbbbWhrMeX2X3fcNeYqkjyfydtzmLSaedbnEfhcxiGIcZ0uZiyXR+T6S4jmjm3FqrLiRew/7Dzpw/BrTLZ5HaTBzSEUL/o/6QdfoDDJ16CxKApIFCrRNiSwDTpgpLcBz85/9QEyAAXN4BQlBNBBXT9oCWgTK4MkwBJ7gaxAKDZ/H7xyNMARALEABbP4DgkDpIAshkkFFAGyHCRhiMKtmE0oC7TGpk+sACSbPTjg1Jf8Ajmn6/Ny+38gSV0bemG9M+LzEOanpF+IvyJ+Cy7Rm/jlPmOdeXSY7ivrtpJs9/fdB/eMa2mVduHR9OQ50S1c5Pr5bGSS7d59pdw2zaOqO3hOhVRxzIhCZcdTiuwkLJVr9vXuXhfvHl5p1zaZjDUczoolPVlSn17nc/aZ2+zd2heDq4VPud0/CIlhmRDpcvHlcbzynUnyFlXHfzUqtw3GorF25TPtFmx47/sv2F0fB7jmSsVtXlCod63HM24ztc8vPIr+qXgYdS6f+1m0jDmC246F09DyJ0xPYmOyeZJGXCxmSSse7eYzv4QmK/wBpMcSNNz4pEs22nhlLeSfZzfvMx1QWDRv9RZ/C8GRTldICRnnG3EabmT9f6gHPOKDqjxeUTEN/q3afuGheJbdpqmD6xVKXS3W25DvJ+YpTOY8jq7llI08DO5la/cPSmHWHIdHiR3Ou02j7e0/bv7LDzph6k6lYw/R/+LkNynE+q21ziuXiZD0ywro/o/8ASOS5asOU3oOCNsdmMJnwHFwHOeeKZjA5SBUqCyfyFZHgIDIMGNA4khlByKw5QBRji/iAA7MYPmMAlLbnmwoSAAESkLJ4AqiAJMIBRYBI4kgST3BYA4y7DCiQA4IAySA5jBAqggABmIFJQ5ZAEpDwAsRWByWEgcjAgBy+IEiHANL+KBjwKAiljgmvgGII4oYttorjkyqR6G250VPTqOdyn13sRdxkg0kf1z7hr0+ZHp8ORUJnNjx0m88rtyFxt+Fu0zLuHmCpVSZWKhIqkzPqy3DkOJzXymo75S8CvYuyxENYQAQSQ5zgAbMHNItk4AQDNLc//B3n4bu0zPgOX2i57J8Nt1zFkeQ5k5PT7THkqTfMaDLTL/8AKGnjxIjEjRtuDcN/s3h+FS+Zqob1JGX0nVc5R37bFlIu4kkXZc7CSQCP1794OMGxx8AkoCZgoMZBACStNsclwGSQBPAAAgflQBJ7gKeIeQBMrjspA440ihYEXCBcgUyEONIAyNnGgkZB/kBFsAGMwVRBY2QU0ChZEsniG78dtz9dYPjSCqIAysVjDsOoN/GIaHfuNPsMZ9XMFzKe4uRDzutI6yfTT7u0hsak6gbSIDbnyf8AlAWp6mB53G+jc/mV+uIsuEMf4kwXMRMw3WFxF/KMq57T3gts92/vKx+ItVfwXDmfGG28i/WSm32l2ihVXDsyluLbcbzo9ZPd+QnQ1jPY9Y7NPhBYXxY21R65ko9V3JSlSj0HTP1FmRZTM+w/tGsKLU/X/cveW4fOVt/T6Pr+ll7FW4+/xGz7FNsuKKHXKVheoVBc6j1CdHh/GnFLXFJxxKEm25czIiNe9J7uaRlawxnX0CXxPXUKkyKnLjwIfPdfUTaeb1bmRGo+yxFvM/DtExtCi0+n1CPR6fnXySO2lWb0CIrJQXHiV1H9Yu8W3Zwlin0ObWJnRIzc5xSextO8/Heq27tK3YKDiGU1U6xNntuLWiQ8bic3G17F9xFYuwhphV1rbycEZynMhdMdl8Qvk8R2TxGKR2CWmYHL4hfIOyC0LI30zHaZhxkBibFCG6EDjSHGQAaAANTSAy+IcG2B0/YABtkIENsOzbHE0ABkaAU2w+NoE0vANANkrcbDhuWONsJqjh5JY+akth026IUicbC7MhwVkWCcQ8LVh3GMyA4mPIcVIj+r2o+ofafgf2iksv6nmw6bcFxnr8SJQRt9PqUaptJkQ30OIV9peBl3h6MapNZfpchEiHIUhfpc7cou5Rdpe3hxIaJQsUwquWmtelILrJUqxK8Un2l3FxHXXZsupyzrcSwjgVJgw2IOHDhwAOEdOpMeY2r0HT9L+4kRwAKjyWoU+RqN6uf6O/N7e8WGBIkSG/jEdTS/q7leIeHwERVHqox0kfmo+ikjMLAEmtltxBocbJafVVvL7D3CEqWDqLUDW5ydcd0/lGXDTb+U7p+4FgV5xtzSqHp85LnD7SE6hWf9dnYJznoNPBnVR2f1RvP5PkNSEeinNkX9+4/tIV6XSqhT3NOZHea9XUTYlew95feNoBVstON6bjaFpV6Kk3L7DEupMe5h5tBNxI1aoYLoczM43H5Ov1mdxf08BU63gafT2+UR3OUM+llTZab9uXfcvYfuGc6vwbRsKllIEy+IerYcjuachvItHWSpNj+8ENoZODL3Q1UQIoL5PEFUgSGREcZdhhUAohLKEcpgppC+QFNAaAQsQ40hQ0AMgYCZlYAFcvtBTQEwE1EChQ0AplcSAUyBQYcAAo4CZdoAPABVDspgw4IAubwAAFEDK4hpgdmMdm8AQzuAzhDwLZwUtMEuYAAhQ2v4gS0AOb2gyHAAJKQE1cQ5W42GjrgCsnZ/H7wRTgIpOp9AASNMBIsOHJ/IENXeAaBW4ASYQccApMA8iwIogmpYT5QfeDIYQ4HBuT/8QcUhv5xAkrA4AZvAcSgAIks4zBVAVEC5/EULBwAyuBUYAzsAMBQNzADgBgDN4AqjB1fmE1GAQADKQEArgAApmC5vYOHAAEz7AkpIUBDPtMABAQzsDgoNgCAgOsdk8QsjwJmfYAMwYAkMQmAI7gV9oIZiWACjCJ8QoowkAD42ZHP/ALk79/du7fAGafcbb9P7/wAeA9y4w2RbP8af+sYfajy0JypmQUkw+m/iW5ReCiP2jFcXfBSrkdx2RguuNVNpH+5zMrT9+4nCshRmXAjIrn2kPUT+jkZi0DEkyH5twTUbFDcjJyz0+sIiv4PxRheRyfEmH6hSnc2XTkM2377ZVFdKjO3BJmIZZON/r9bwOJGDQ4qocxxDkdz+kabgKa5zuUSM+lbT7+6w87Rqg5H6RtznizUbHMyn9JqZ/o8N4ShgGewsO4zbj5I8zmIT8onj7DDnEeOI7bcioR3FraiMrcVxLNYr3HnWj7T4cjI3M+LrX1ud2/aLDiXF8OZhtdPp7iFrkWzOZr9H2lx7RUVqQ0ZS/i/EnlB2ocskZ5Di3OcozJJmea1rnuIjIvtGi4Q+EFjCnuNR6hDiS46LZk5chqLtse+x+Ioi6dqA0KByfpNMbOXToZ6bfI9I0z4TeH+TrbrFHkQuGVyP0ucvFJERpP3jEZ+KfLlYl1RvP8YkOOJzcUoUozI/ba3sEK8jUb09MR7J8jkfXHO0b19vg3rAuM26g35Lmfve7TVwzlv3e0re/wBwu+Yh5wp8pxtxDjbi0LRzkqSq2Uy4GNpwhiVvEFP1HHEcoaVle+l9Ii7jHHZDqdWS0JWDJU4E0uBdo2xkaAkdwdtOo4CmfaY4z+bAAqSAbUCSVgFGAlscEsGDYuAPm9oBZFhxECtLByS2AsH0PeOSoCSBxncAah08QYF9QKJ/MJgC1qB9EPUcDI1iUhG222EASYGza9Nz6AGS7qOCt4vxFHw3R3apIc6iTyp9dZ7kpLxFBo59qIfbxtMmViHC2X0NxC18oKc88m5rTnbym2fYRWJJmXeI/DcZuh0Pk8dvqJPKpPpr7T8d/AUHCMeZVKo7iCqZ1y6grm8eaWbj7D4F4bxdcbzXKXh9cOHz5Dto7KU8NVwySnd7T93EVg7Lp+1BVw/yBgipt0uj4r2iTHMi5rnk+CrN1o7ZWWtPbvM17y3c0h5xrU9yoSJExxznyHDc+092/usPTNSwlIqmG/2LoeZ1dMilHbSlPnXeKi9pnuLxMh5jr7DkOQuG42tp1pRtuNqTY0GR2NJl2GR7jGyHx4Y7iKIu0WXCMNtyRqf0/wBhXCK4uFCacbho02151pypy8VGe4reNzFSZ11V5nsbTsepnljEFQxI51YiShs83dcyLNY+8iIj942pKOjQ3/UKrs6w65hfDcSl6eR3LqSPpOK61/dYvCwt6VDjsezOHlWbzEDPTApcB1pBGyEHKGJQWJfeEySDFxDwWK5wJn0lm+uE1GOQYYCxq1PODi4jrGOsYYAEkLthJPACABUAkFsQNn8fvE4AMlQMOQOWBgGt0dgIBKhxuBACggsggll8QZJgAMCmnpAAMngHkBQEcQBbUFVgQCaAqR3CZGONwGB5BWsJOmBdUEDV/X6v6+z22DXkRne27EDlLw/Cocdz4xVZHOT26DZpUZn3EalJSV+JZu4xiJHcWXaPiH9oMYS3I7meJCVyNlXYomzMlKLwNeYy7ysK5mMbp6gLISBM+0wXMYAlAb2AOktQb7sbw/5Lwv5QkN5ZFTcJ5X/IRzWyLwvnM+81F3DFML0ORiSuQqG3zeVvZVK9RBWNZ+0ivYu09w9UsNR220R47eRppJNtp9RCSypIvYVvfvEvtAUzEDtqAJQD5fEY4AEAZ9gKXAKkdwgOQsCAMrg2bwAAVKwonpAQGSoPABlI0wIBRgRQHGQKaAZX5gyQEsJl8RyQolQA+kAUENpsJLZC5FcGJXcDYWBiaXATTEgpsIaIBjbTBVJDhZBM0A2AarYbc84IyoUiPIb03G0L+skTeUgi+gWhRlqZFjfDkOjw3apHbXkQ80283m3WcWScxd1jUm5dx+ArseZIjuLkR3MjqOkZV6q03URl7LX9o0naND5Rhupx/TXFXl+ug0uF/wDuxl0N5txuPI9B1JOc30iMiPj4l+IqRpW3OLPqFVMQtzML0eHS3Pis2GxMcy8FmskrO/vMiL2GK5l8RS9ilYcrmyfC8yQ5nW1B5G4r1jZWpo7l38wj9/iLzkHPZLd9Sa69BFSBxJbC2QcaQvJfgSyEOyEFiKwHJ4AwIQyEDZW+8K5PAdk8AxMRNLYAmw4JAEkBoWRtkIcbQcmgDl9gMBkaJaBtIOUtgdMPAZGuiY7SDvL7RxIBjUQyNgdoh7kAk0FgCN5N4B9Hpmo3qfRDiPDckOIbbb64sBwm229Nv9d4okpUiG5Hc1GweNN+TcFikw/4Ygp9M+UbCzqP5DlpYeMyHG+kb/19wrrMhyH0bgk2JTbnygamS0aLh7G+nkjVTqbk63an63f7RdWn2320uNLJaF85Kk7ysMPbecE/QsTTKQ4jTczx1q5zKuHu7jHXXd+TF0/g1YjuOuQjaTWoVXY1Ya+eXWQrcpJ+JCSIx0p58GLWoI4cODEcCrRnBhwAISbQ2j6SP9bL/b+wZwZMin/F3M62s3V9XxI/yFnCD0WO55xsTgAzbjbraXG+clYULgGzMTk/m+HqhyR3DTyAIKsrgw4MCDlYbp0mY1MchtKWyRlzkkolEd92/svY7d5brbxVjoNHqkx2luR10epb1JZzZ2pBF6bdyLNbtLcpNyMysZGeiWIRtVoUCsMaUxrqK1G1J5q0LK9lJUW8jK/EgsIeTOZmEqpHcW223yjJ83uP22Pj3bjuIR+I425pyI62l+q4k0H9iiIxrsWNIbjobqDnK1oVlbkJTZay4Ea7brlwMy3HxsXAPJEKLLRpSI6HU8Mrib/ZcR7SLVjMR0TAGgabUNn1IkdJEcdir9XNmR9h/wBxWahgauQ/3dtEpH8FRZ/ek7H9hn7BlZUaK0qtjBcviHr8ZyO5puN6S0ei4k0H9hhI0fwxi1qVuNsvsBDLsMLmkEy+IRYifEAFTSAymABEyAK4BXKQBXELACBlcFCqiHEVhICQ4DYwApgAoABMu0CJASUQHKYFRAFcQAJq/MJpCjhhuawDyOBwblKbDKoVyHD844jP6uYg/kNkqEVv/wAQUKvbTqfS2/X+qrreHtFJkbZ3NTUchraR9FRfhfcNo0SkYStUfkbQ9J7dQIm6MSk7aqe50keYta/VV/3IRFQ26uOR1x287X0k2L8zGi4k2yP1EDdZtbhx3NORMaaX9JVhXa7tEp9L6OPUEL+qoecqljSZUHFOcoXz/pGe77RWKnXKg45+8O/1DphwznnyceD1DR9slL1PjjbS/VyvWP7yMWmPjin1j9z5n1lX/AiHiFVWqHybixI0/F1ch/8AxB1H1VGQp8P8ELlSPZFRrDdPjrmSJCEIR6yrcd1vvFUk7V6O3n/xCO1k9Z65/ZYebnsZVioOacioOu/RUq/Z+PiG51RzU1HBUOHH9wPk7G31X4QbcfPyNzleT+HYvtMVx/4StY+To8dGTqq1Fc4u6xDK5U2O5/8AhCClenp+If6WsPfmbjG+E1XG/wD4PCX9HMs/zD9Pwk6o5l/wOF//AHCy/uX3Dzc5KcbBOXyPnPuDfErD9XI9QRfhFSG/3jDaEf8AJqB/hpFb7TE3T/hHYTcc/wAUh1CF9LKlwv8ALwHkcp0z5xf9Q5dTkfKc/wC4Q+HCXga5Uke5qPtbwXXMjcPEERa1+ipRIP7DFsanx5DaHG3EZF+rv4+y4+dyag58m5z/ANeItWGNq2MMLuI5HVFutZvMvXMvYW8jL3H9oylwv+JtDmfk92G9/kHE8PNuE/hJyJjiI9YjoaXuSpSVFZXfa5ENkw3j2j1zI23IRqr6qVK63s7BxWVTgdStUvBcBwTQ70aPqgwyZr0wAfABlMCfABm8BIBTUCgTKwAULBwKoxxmAVwCTJOJQSBwQOQA2MEV+QMRAqyEgEX2gMxAQQBZxEAMu0GLiCmfYKJyAZBBZBVZhIy7QmIKrgElGFFGCGgIDBhw5Shw7n5OUb1CnU+sQ10+qQ48uI6nK4zIbJxtZdxoURkf2DJMU/BcwHWG3ZGH3JFCkLVmysuG7HvvsWm4Z5EkR2IkqIiKxW3btmz/ADYE/RDUnHwSzxli34N+0jC7i3G6e1W4iE5uUU1SjNJFxztKIlJM+4jUW7iMukxHIch2HIbW1IR5xtxORaL8LpPek/aQ+j1+kFcxTs6wfjRv/wAyYfhTXUeZkKbyOovxyrTvLd3cRSn+RHgMnXGxKRK9Ij5Ok+jzuFh6Axj8ExvnzMD4gaR6sOoZrK7rOpuZW7jIYpi7ZtjDBef9oKHIjtf8QnpY9i4qJZGZJT4mRCtwHkPFEdxtHKP8onolTp8xvo3EfVGXZnG8nqL6v0vZ3+4Kx57kdzo8/WDZBpziW3PNiOls/KCtw8VuR/Oc4T0Su0+oNob6i/pfkYkpErALo0C14PqzlHqjTnyS1ZXE+Bn/AHFYim3p9H1PWEhHVpyEe78RLRvWegYym5Deo2FkJ0xB4Mkcoo7X0Ob9h3FgNQ5Jo3OSFUIcv0YSSQWJQgAEpcBgBLAgImAZXBVE4DJILIASEbIKJIAae8cA1QqgwdKQi3+QVbIAHZSCxoCRp7wdDgAFCSJM+jjo+mGTDWo4gLzntPzYmYDNxXXGJbTqk5ijFkLB8ORnaaVqSOb1DsRkZ+xJEe71u8atiGrt0Oly6pI81HZW4pOa2a3Z7TGKYFS5IbquMKh+8S3jbZVxO6jsf2W+wgkd/ErUYO9/RbcNwG25nR8xDXNT9EuBfYEpstuoYsacc58ejsuTnE/xdxM+3fc9+7vEhCLkdLXI6mfrCKwpFcqGRvT6WsSNZWb0Wm+oR/efvIdEHg45Pee/5NRwDIp+G6f5cxBIWyhDLsp5zeZpWSFKRb+Yi95DxTXqjIqlUl1SR52W8uQ59dZ5j+8x6k20VP8AZ/Z3Nbj9eakobfeklndZ/wBKVfaPJzitRxbgqL2OurwxSOzqSEfWG9bIMHeVJjVQkR/i9PVmzK9Jfo7u0i33v4DF8PROUTE6jY9hbOqW3R8Lwo+nz3Wycc9qiv8AgZB2PtOmcnRXlfZZkI0+jB0kASQUNI42eR1+wCO4EFTxBggDIAlxADhRYfP4gc3gE76gPk8RIB8znzY5o+kAF6ftAI4CkA4TxA5HAUMKjXafR29SoTGmkL+ccJHD27z9pBl11yteqJAjsAFbibQcJzHOTx8QU/P6usRfiLM0vUbQ43z0L6qk7yV4kZbjLxLcJyU+PZDyg4NlIFu258oBI7BGQYi7CHEnuAGockwAKZvYDIAJALAAqkhxK7gmSgY+IADDlagAjuBAAOYwAKaAYy0wAEcWKhtCxJ+zeG5dUbc+ML6GP25nVkZF9hZj/lFrkGMI2xV/yhXI+H23OZT0k49l4aqy4e5Nveo+4VX5Az1k9PI2HSCCaUhVDY2A4zHEQDOAjpcmSER4/Pdd5qU+JmWX77AA2TYVh/T5biiQ3/8AicfuT6Ti/aVkEXgaxsLZdH6n1hD4UordDocKlt/7uyjUy+ksyuo/eZmJoZvyAZCgrfowioGT+QhgcBI+wcoCRhAHQBPzgTBwAHBVEDIWDKSABMjsFkEEwKVikAaxgw4CniGABF2EBJQ4ysAX2gAOCG2OSYMgUAUcFFECKQEiBNTQTW0HHSAqiDAakkIOJDsysEnUAArtdj6nRuN50L5qvYZW/MYLTUuNw2o7nXjqXHV7UKNP3WsPQlXa+Lr/AMv5ffY/cMIrbPk/FFVhtt5ELlHIT/8AMIlH/mNQGa1eT1l8E2uOTMB1WhudelVZak5eOk802or/APzEvfcNwSY8hfBimx/LFdo8iqSKfyuC08mVHkaS2jbcMrpMyM1GZOKLJayiUZXHseg06HiiPSnMNyJCUTXnEpeezEizRqJZkViMt6LFYrGSiMYOcN9Psmy9QnqxBKRxoErV8NVyh5+WQ88dHNS8zc0W8e0j3iORpuebc/7d/sFuOpSkpeAMg4HyeIEkBAwpFYDk8QfIDEgBITT9g7IFCK4Nk8BSARyDiQFsniFCbDIEEtg2mHCUA2mKAa6Y4mg8JsCTYAGeiDIZDzT9oUiw+USEN9fPZP8Ar7SAA6odP02+UOfVbEg6gSHJ247em3zEISSUp9nH3mGzqBMg2Il5sMJEcTLyAyebABXZcDUEM8y5Dc6MXB9gRsmIJZSIyHUtTo/TEk26IOXB0/Ngkee5H84BTDBbYVSkQ5CZEdxaFo9JPH/t4Hu+4aBh7FzVQJMeodFI9FXoL/sft9wyiNNbcD5mR+v9R0QtcTOcNkbgR2BhnOH8YuQ8keoZ5DSOalz00ezvK3YL+xJYkt6rDiXU96R1wsUzla1FxwAjuBGgjhw4cADhw4cADhw4cADhw4cAAMpARw4AAWIBl8QYcABlMp0KoN6cyGy9/wAxN/v4it1HZ3T5HSU+Q7EV82rpEffv+/3C4HwAZTEOCkPJlNQwVXIf+78oR84yq+X3HY/uMQLsfTc0+ov5tVyWn3GNzDKbSqdU0ZahAad+kpssyfYfEhm6i1YzFFIAaY0ao7PIbh56fMdj/Rc6RHsvclfiKzVMHVin5/iedHW1Gd5e8rX+4YuGDWNmxXTQCK4BfJqf1e+/dbjfwAGjuEGnyG+TwBDQHAKABA0hM2w4NHcCKIQAgZWBFGFlGGjz7bfygAb1Dkdgk47p+ccDR+qNt9I44hH1lWFTxFtAw3S21yJFUQtaPmU3/MWoSkTvH7LHUKu3HbW56CPSFHr20Nun9JqI63N7TV7El2e0ZdjLbW3Ic04chekjq80y/MZhVtpFQccW5H66/lFKO/uHbXxH5OW3kJeDYcRbTsSSG+jbiR2vVc3LV7d9yPw4DPa1tTrnPbbkR8/0W/zuMymV2qSHNRyY69nVzlKVvV7Q0JyQ55wdkaInLLkTfhlom42qkxzUkTFr+y3uL/uI2diKoSP3iY6v6KlHZPsLgXuIMWIup5wPlMR+YNVXGJhOc5DFEqZ85zA9iakhzpARao7Ybcu03PUFahn8k+2htsISX4/m/TEUqpdH5wMHqiANia5S2G7khsRCpoSOWATZMlJ0wm9UREqkBBcgAsj9ctz5wE5WXeIxcgFS+ArYcyXNQJtr0wklQcEbemANh03pubg2dUEVLCTigajyGUsKpc6MMzUDkoAhdEhyO5/mF0wltEmUeQjUzux93tR4kf5CiKWOZe0xlKuMi67NT2xs02pw8QNohuSF6qEknKreNTQsfPGg4lqFDqEeoU+Qtl1pWbmqPneBl2kY9ibKdpMfFlHaccczu5dNznb0nv3GXGxmPJ5HHlW9j1Kb9+hpoKZWBUqAjlOkKogUy7QdQKRAAKCq4g5n2AtyAQFBAovgCWMG2wAGkFIwKgRRAABYA0g5cARXAUARQIowqXEEV5oACauALl9oUy+ITNITAKsJKUFFpCayCAwJRgS4A5kAy+I7TkYYkjiUAHAJDK4AyuIJcwdXEAANl84AdQ243puNoW0vrJVvJXtLh+QFBgDSKyBnOMPg/wCzvGGeR5P8jy3udyqmpJs796k9RffZSfs4jAtonwccUYHp7tYh1iJW4UfnOKbZNh9pF9yjazKJRF2mlW7uHsMzsKVtYX/5Tlx3PlUobSndxUtKe7xv7jFbMDw/Lpkyn5G6hHdjrd6qXm1NmrxLMRXI+wyuRhHpGx7+Kl0+qUdFPrFPj1CPok2puU2TpKIiL1r/AHDM8W/BlwHWM8jDciXQpHottqJ2Jc/4arqT7EqIvANWfkDzDRcTVSluI5O5zPSSrno+y5DT8L4mw3WG1+VHPJkvL1m2zW2tfd37/YGtd+DZtIo7i3KfS0VuP6LkFRG5bxbVYy9xnfwtvhqRg3ElPmcnmYbqcdaFdV6G4g/8xWP3XGjxJDT1PRGBj/wdDjfPQtRqT9IhZxC4NpsiHQ4UOQ2tpaGer23vew1FGziQ5h+JWI8xa1yGdZTenuRvMrX7faOGUHJs6M6lKSQMauj0wZRabi2/UVlUCOfmMS4yFEkAVxAISDgE0ckgpmIEzeAFKgECiC+cB7N9wJf5sAA06ip6dwJLCdiCySAMDMQMlTY7MYFKdQAD+Cj5T6ILJW244FoqdNv+UR0pfXc9FAmQsmWbb6o43S49Hjuc+a9l083WJO/7L2L3hmxBbh0+n4fj9dDaHFfSWZW/1Ebj15usbTKfDc/d6e22459pqVf3JT9vstOUQ+WVB2oON8xrzafHsP3cLeA1hhHbfmqiNa/uO68TjkNFLb9BJJ+sJHBEHUkSJmnzI6SZZ+iRdb77EIx/UccXI0+p1cvefAX3DVN8l0dqO43ndy5nPrq3mFOSOWP0Yn8IrE7czkmG4+f4k849I5u6+Qko/O5DCFHpi6bSpDkzFlTkOOZ88g0/YZ/reKhoajg1iu09Out5wXnZtSPLFYiw+vyhxCVey9zP7B6/Yjtx29Nv0PR+4ed9iNDch1iFUOT6udtaUq9W5HvHoxBjKx+Bc7sxEUSQPnCZHYGIuwhmeYw2YgbL4hM094USQAwASXAoSAUCR2EFAmkCZ9pgEqBjNsAHZjDmHEckBulInKVIhx22nJDnUVmVlvnK28jSZdpHY/cE3qdXD4/6izQoW0fFX7H093k+SXLW4TMdtveSzPfc+B2LiZFvM9wo1A2WzMSf+YMeVCW9IkWcTH1DQTRHvIjsZH/KR2It1ztcSM83MUY0kVSR0seI4aeb1FOGdz3nfgVj3cDvv7BocBWpH/8AcKT26Huczh/+H05h5f3+Cu/7LMBuNrbcw3EWj6yyP25iO9/YW4Ratn2IMJyF1TZniCRk6zlFqTmow7bsQ4dt+4rEoiMz3EsrjQ8xjjS3/XzVfSL8fsDyeIuZZH+SvYMxpDxY3IjuR10+sQr8upr25xrfZSk3IjUkjMiM7XTcr7ucLHnFbxRglzEEiPiDDcjkWLafzoMpNi5WRFbk7hmW8lEdkn2HZJkZKsJPCVfbxhh/yxHj8nlx3uS1aGpJkcKSV8ycp2NKTseUj3lvI95A8mk6YW1+5D/KJRPEGBTVpgBJwBsxBTP1Gwm0kHNIADgT4hMkgUqAAdPEGBAJncABiV3ArqwRZhFxfRrAAwrlTj0unyKhM/d4jJvOK9Uklc/yLxMx5hlT5FUmSKpM89LcW8r6Oc81i8CuRe4hrO2+tON0OPh9tzIuqvE45xI1NNKSo/ca8hb+JGftLILabaG9Mawi9cgKJMCp0JEdwVxY0iwD5xfti+Hm6xizyg55qlNnIUrLuU4o8raT8Lmava2XeM+QnUHozY7h7yPhOPIcbySKn8ccV4LLo0+5Jkdu8/aCc0Bfo/EKZjHE3p+bHXMYtgHTxBkqBBwgNQ4KROEDIIHLiAAUcQIAlgQAAZ2CjagUzuDNkHgATLtHZfECODQApUDAhK/hgyUhgHLgAUkHSYK4oAHEVhxHcBmMCgxRAZIFY4CaQAFUYKZXBkjlA2KQktIbuEHDigi8YBYI6chtxv8AX3DEcexdPFDUhz/e4eVPtaWV7ewlp/qIbi+QybavF6OmVDT58Sctv+R5BEd/aptsvZfvIxX7S6+1kz8HaXDh7WMPw6w4hEKoOP02QpSSWSCcZUSDtuuWfIfHsH0twBg+n4fpcLkjiHkNNuaKk3tlWZWMjPf1EoK3gY+T2E5jdLxBSqh6EKdGkK+kht1KjI/AyIyPwMx9h6eiPyNrkeTk+mjTy8Mlubbwtv8AeJ4/Gg7fcfkw5kFlT+xwaP8A8HvFZrWAKPVMzkf4i8fOzMp5ij71I3EfuMj8RaUgTIjHe4KXk5lJx8GO1XCtYofSSI+rHTfM8yq5W3HdZbjK3DhYRhadxZdtNXJyls4XjuKz1DppSU8Ux21EdjPinMuxFwMySux7hjjE3ElHc023OWx/mZG8/cq1y8L3IcVsIweEehRCVscmhEkHJIrlHxpS6g4iPIc5JL6ui9uzH4L4K+72C1MQ5kxt1yHDW6hpOZxSbc0u/ee87b7EZ7t9xl8vAn29GIZfECSQdCf1/oDkkPXUBPKQVy+IMSAdKA8AESgHSgKJQDpQGQJE2Dk2FybBkoAAgaO4T1Bp/RrkON8/qt/n/YMY0JyQ4htv0/wFpQjTjobb9BOUS2AycQGbpCRcSGjyROSMEc4gNXEB+4QauEKCAwdQGbzYkXCDZZALIiRGbEPMg9f3iyOtho8yJwVkqhLkRxJxKk259cHlQ9QQ0iO5Hc1GwviSWpmSJqiYgmUtzUjucz0m83MV4GX58RQotRcb84Jlia38m4gaQs18A49DaKNiKn1QkttuZHfm1fl3kJkjuMNiztPJpuZVo6qt9/aLjSsfTGG0N1BtMhG5OZO5fv7DHXC38nM4fg0ECIqBiCl1HzExGf5tXNVfu38fcJPN4DdSUiGsBhwC5ARQjhw4cADhw4cADhw4cADhw4cADhw4cAAplYFzEFAFiAAUcDZSAGVgARs+h0uqf+oU+O9utmUmyy9ii3/YK1UtmrDnSUyoKa/hvJzl/URkZe3eLsAykIcFIrJkM/CVcp+fUhrdaR6TPSF928veQhjR/D+t9H29w3ckhhUMP0eqfvlPaX9JPMX/AFJsf3jL2S1bqYmow0kPNt9INBxDgSPDb1IdQWlCE5tN7f8AeVhhm0XETmD4a5lQyNIXfRUrfnPhuLsGXtyL9ztF8TYxj0eOvpP5lKsXt/7jFMV7c+T524dQW7kUaczKb/edvtGYYzx/WMSSHeUTF6S1HlbSo/vFHff/AD+8d9XE/JxWcl+C613avWKo56f1nFGs/C1ysR+4xT6niOqTPOSFr+s4f4cPsIRMiZp9G3+vwDRcodkKVH6OV3SkO+W6nnAi4eoGmp7Ao2+LwZ7D9uO3phUi0wxKUEH5YMAPl1HT82G7lQcEW664CqdFCY9XOcCXKD7w0I7gDO4BD1TwbLeCSnHAW5iB5FDdAk4CAmcAhQ3QitbgMCmYpDQkawKTAGWoDBjFkKAqcCSVjlKEDQOoYEz7AmBM7hsoIsFS4OUYTNPeEA6I7gqvOAiDAKWFgB024LvszxlMwniBqZHkZGlqJLyexRGM+zeAXadEThtHUuFjifRHDFabrFPakN8zVSSvDf2EfcJ/L7B5e+D1tGcb/wDL9QkZ2vkc3GxdpHw+4eo46tRtA8K+v2mexTZvEIaQQzsHC0AptDI1GpEOUQVWkJqIMTEjUOzEONAKAk4FUYMCL84AAhnYcrgDZjBDUAAM3tBFGBMwDhBoAoKsgYAowMBIzsE1g6jBFcQgMJCZqBEGDJ/IdpyMMSxwA09IBASGTwAjiPTBSOwABbB3DCazALAAJcRTNobHLIceP68hv7jMxchTsVuuSKhT4f8A+MEGgLDHRpt7wsRhJngFD4CWu4CWo6vjCBqdIlalP+OOIW1lPziSPKRFcz393cMronnEewX11/k+H5v/AOjufy3SZX9u4xaFkyeYvTxBI05DUiIqQtTb3Jzbztmrdzd3Ar78u+3HtGhVTENchx2m8NzOSZ7JcTlStC2+1JkpKt3DgRH4lwPz/S6fjij1BbbeOKgunrV+6qcNeUjO+4lEZEXZuV9g0jy85ydrUcX1S+2368Bvx1CT6nm+pzujFOsfVLDsPlC3NRaFr5yuFrnv3W3239oi5WHHI/8AvDS/Vy7zCj1Z1MgcNy23G9TUHJyYaz7Tu4XInbBbohXafMj+cbX9ZPpfYG9yFoRICq5MOR++Q48j6Smyv7lbj+0hzbHfuVUiCfyotD1Lo8z9zcXEX6rnPR/cvvDCRhaqN/GI+SQjrdCrP/l4gAjcngDgDQ435xtaF+klW4BlMA0wyfyA5vAEymFkpAUDfUBmy6RDYSDiEnUc1BMgHqvi7Yj5D2m30nU9L7bB68rU82G0+G45S5bjnMyMrVm9WyTP7uIWS4o84LkOVDGFdqH8TTSr1SuSfs5h3GkUGC43R0anXkdIr8CP8xQNntNkVxuXMbb/AHiYSnFK4JuWb7OcY1xpyPDbQ23k5n2bhq1g6ufLuUP4FqBSOj+MN53c2bwSXZx7h2LcbUvDcNEdvny3uayy3vNX0vAvxFdqW0Rulx5DcdvVluuacVntVb0lW7u4txh3gvAMiRM/ajGDnKKg7zktq3k0R95cL9xFwEMmmlQjvYecMbIkOVybIc+eNX2nf8xC0otSYhtz1vckbb8JDDlDo9UplQh5+W1Vl1UhlLaSQjSUlKVo7s2YyMjK3NM+8VGg7PMQN0d3FEin5IjTesrNfOpH0SL7d/YNlZ0PQqkm0bFsfww5T4aKo44vI6nKynsse81X8eBDTVegK3gCXHmYTpUiP1OTk3lT6JpMyO/jcWM1jFvY8/mzk7WmKoIGI7AEK6MHR2BHIGQrUBjUAMtMcApHIMCscZdoAzcE4GGArMRtUmeT29QZ9ifHtYo8xbjcNC6fmypcSkzNPdm7veBLY6a+JO1bI1TOYZ1ypNt091vUQjVbNtX8xZfzFKjbRm5FP5RqIyekpKt6T7lEfC/juMFZqzeJKg1HbczoWokq7t52+4zIEqz3PTuN7Vm7Lds92azHKHIqEeRpNb5Cta5krssRkRncyL7BMoY5P6n6/wBBb30uYbwnHo/UkS7Oc1XyZldJF4W/EVNXSBKGryc/q/Nd09PpB0qAL7RyT0wKVN/zhtHhB2zcb/XaIHEj8PBeKIm1BuOvyPW8lHxc23vJDi97E00956e8+OdPesrzhrDhilU/EkeXhesOIRT63HOC8rKRk0tXObesfahwm1XtciIzINP6OjjW+3PH0w1RhuQ5kiHIb57Si5yeCyO9lF3kZERl7Q3SIvAVTqFYwOzHrEfSreFJTuH6onj0jJnkVfiZWJTd+3SuXExLJL9feBoXIq9qxoMlemBzkOUTYBHYJMBVP5gqkgqFA6gACSh2cEI9MBbpACSDLXphu8vU6Nvmfr9bgLgqe0Gv/s/hebVG3MkhaSjxfour3ErxykS1fyl3BpdcDMZx/XP2kxpNmNuZ4kfJDi92Ru/O96s537cxdwgHS6QEYQ3H6NvqI5vO4pIuwCriOrGsdQBVwBVhNagW5CALDg2jftJiSFS9PO064Wp4ILeoz8LFb2mQ9Uxmm47aG/ZlT6u7h7isQyHYLQHG48vEDjfnfirP0kJ3qMrl2nuM+00mNhykM7B5HSFAmYwVIOR3EMMHKUDkdwUD/wAsIoMDAhcAqlAAC5faBuYC/SAFEAWBRAMowikwq2HkkUIxxLBTSDBgKIUBPgEkKBzX3BgAR3AmrvHDgCyHSQ4HTxHZTAGAUmBNPeAM/kxyeANhnK4AigI4ACRl2GCutg6gRZgAZPtjPNp8DlGG6g4314jPLG0+LSiX+CTL2DRnDEBX4LdQjrhueZkJXHc9jiTSZ+65ik/oaephkNLepp6nMX0ebwMuP2D647F6/wDtRsqwpXNTOuXSYynPrkgiWXuMjL3D5BUZ2Q5Hj8o5jqLaiVeistxkfsMjIfS/4Ddd8q7C49Lcczu0SqTYKs3HKtzXQXsJLxEXgkb0dGLlLsTPQu4wi6+2w2p1xxCUoSalKUqxERcTP8wpbdcUXarWDjUtFDY3vVO6XE90dNs5n4GZpRbjzr8CMdTeqOGK2eDOqpU3MSVCXXHG3ckjnNpUmy0sJvppt3mnnWPtUZcTDSbR3I7nJ5kdbTvpJcbyHusXA7917kdrmYueA6F5QqiJEjnoa+MOJ9hnkI/E1XUXgkho9So1OrEfk9ThNSEfSTvL2HxL3DmjV7vdI7f1CpekTz3DwzHqkxqG43nQ64TfZfefG59w0TEtF/2f4HW1h/NIkLkITmlOKPmq65Fl4FYjIiLcVyPiHcvBEegVSJUI9QyREOJUpt5Rm4nfuJCrWURqMi53fYQuOK7UKxI8nuU+RHaj9ZlSe29s52uVu7fYR7ahk5LLXZZkqFGx1DqEhqlzI7sKW6rTbbc56HV/QcTcjPwURGLak/nPy/IVzDtEb8oLqEiPkXH83mTvznuMyv3F2i0JT/Ez/q34EQwR2PoFJIWQgCSApl9oonIVKQdKQdCAolIBHEQOlsHbIOIsblEhDfrgAkqHD021yPTWnKnN6PeH7hhVLem2htv0ARfmxmwiNnOAaPEHboauhAMnCDRziHqw0dIUJLUaLINlkHiyDZRBjGiyDZxAerSEHEAAjnWxGyouoJl1sNXECcAVWXEc+TDZmc5HFjkMiBqMH5sZleSShVVtwS7U0ZtLekQ/N+sH1MxJI5nKBopk+2aOzME7S8X1SH0bchbqPm3OeXuPiRCgwqw25u1BJtShorJEuBqlOx5DkdHUI646vWTz0fdvIWOLKjTG9SNIQ6n1kqI+0Ym3LDuLVJEdzUjOLQv0VJVbL+veN4XteTKVf4NqHDOabj2oRujmFytH2L/qvY/eRC10/FNHqBI+M6K1/Ju7vv4GOhWKRnKEkTY4EJxsGM7C8kgjhw4MDhw4cADhw4cADhw4cADhw4cAALECknuBxwACmVgmtZIbX9FJhW5ChbX8fU/Z/hORWJjqE7jypzb1nbcRFxMGNgK7tQ2i0fCVPl1SqSEIaavlb7Vrtfd3D5/7WNrdUx5WFzJDi0REfu7KeCS/uB2r7VsSbQKouRUJi+TpUejHzWQkj7bd/tMxlzz3zg6qqFFdTmsseBR2QI2XMBJcr5sR63HB0JHM2HU8CKcCKlBNxQrBAtrg2r4hkn8gZBgwA61j7gRTgSM7ACK4Wo0HNYDP4gpcRxpADDZ/EFzdIOPiAIwBgKaQJJArHCcCAM+wAn8gJl2gSSHgeAizBFcAZzpBySDGFSocZXAJLpAfL4gFgKkCR9pADOwKlQCkHHA1yAiChBQIkwq5/DCeXUAAcFUQMSQQ0gAKZ9phZtQRBmyABO4drUyj1RqZHcyLaVmHufZjjBvEGH4kjUQta0lmT6t+/vHgVsbR8H/aBIw/XGqPMczxJCubxsldvuIcPMq3Wx1cazSR7JJ0H1gwhyW5EdDjfphceS/J6qFQXICGfaYDOYQMMpkJLaCmr4hTN4AJGSkAoeLS2ETZAA3WQRDpTQRU24ABJRAFfkDmVgQABAQyChpCSyAAUi64TWFFcAkr8wAYGjgDEXSAhdGDjtORhlKHJMESYOAkPbUBSOwFBjspAA5PABYwYjb4DgAJqFNrJamKKY36ilufYRmX22sLkoU+aXKMYNON/JM//UX5mKr6gWZHmgCgdBBRMdxwMCSoLfSC81dj/wAp1BtvrrhuZfbbd+YpVPhzG3Ecn5/1U3FvSioeT3W5mfqmnmp7LH/cBLMRM3NRYMtbjmQTFaw/Ip+eRqarSPS7U9xH4+Jbu8QaHBjnXqjVVqaxIWNbgOh5wJGoGSpsZN7G0K4xHaZTjfygcs1P5wRyAdIgvSJOMux3PlOeHDb8yO5qR+ej6KrH9pCtrXph/SZrkmRyNtxpC+tmcVYtxXPiAzx1Jt2styOjqEdC/pON7/t4+8EXTaW438XcXHX/APlCV7rl+IqNYxS5HqCOotDSsvWuSu/u3CapuJKPXG9SO3ydaFZVJV6P2/iBpxEn3Dh2iuN+bcQv7vzMJlTpnzf+YOiPpPOA5OufOCGyssat0uQJKHTeTt6jjn+X/UJJeAPzNNvTDSci0OVoht9IK1jmvNw8N1Xk7eRCIL/Ozb/NqD15/UFI2oSuT4Tqun/wbv2ZQ1DuNqPkiibL08jwnyhz03nHO7MRESSC51FyqTJcjUXkjpKOylPBTit5+07GRBtQHeR4DhfT1FK/quf2XFgwTR3OWQo8hvqKOU99dVlEXtKxF7hs4/krkS3teSZwhgSPDmLrFUbzy1p6NKt5NF/f3EL2gm28jjn82X0uzxBUp6NYbz5HI4bshzmIQk1KV7jGBDm5YRg22GdIxRtYj0uR1I8ePT0pTuJJGalK4dt3Dufbu7huCaa25Q10tttCELjrZVze9Bp/C32DBKEv9oNsjsyQ5nzylue5BWL8CHo5s9OOhz1BWOh22WaOODP9iEvUwuuG5/ukp1nL7zP8TMr9tr9thopEMt2ZtuUvGmLcPudREg5DP1FOGZW9qXE/YNVSoDWovUIr3FL8o7P4hRpbgE9O4FBtiTzwCXqBdJhAtO4MSgFIUALec+uAzeAAj+UAMpOOKw5Dcabb6i0876O8VRNRbmfzpyq/17DFpxTFbkSHY7jefJ/3FGk0RyO4t2PnAkfQcSxaJDGrYR68yjuZFr6zadxK/t793sA4TkyKPWGvLEeRHRm5zyd5J+z8SL3dofNVKRHyNyG1rQn9GJqBUYcjJ1F/iG8I9Ovu7Ua1UMYuViPT3G47S47UcmeVR3DcQ6ST3HlIuaZEdjK5mZ793AGbc1G0ueunN/f7O7j7BEbN3o9HxBHrFPbRqocJSo6vNu2MjyrT3HYiuW8u8avjWn0+sSKrjSPWKYh2a8UpVNS42hxrMhJKSlBGVyuR86++9zIzMzD7DyPUPT7FPeCbKIgwsggRvpP1+Hh4gwyPElCcZYkKEkcXR5/1/cclIAzAmIjZcyPR9rjTjnRNbRaTpuZr28pw7JO9ztfek7cTN/xMzk3dTU/X6/0sfaKxtVbkfsO1iCHz5eGqtGqkdSd59bK4X3tqP6pdwtS325nxyP5qQknG+7IrnF/1W9lu4XNndf30q3/AmDoWOuYBtIg5AxHcHsQJlIHSYCAqwGYgcyuE1gASeUMP2z1lyoViJh9vzVMb1lJ/juFwV4pSkt30zLxPZavPj0unu1SY5kjxGzkOK+ggsx7u0ztYi7b27R5bm1KZVJkiqTP3ia8uQ4nNfKazI8pH2kREREfgNYL7ATSoCowRBgrihpkApK6QO4EKRUJjVPht53ZDhMtpT6S1HZJe8+PcGaSGk7D8O+VMSLrkjntUxJaf/NWZkXvIkGfsURiWBu2HKTHodHiUeH5qIyTf1jLrH7zM/tMSWTwBG09H+vEKJGLewBmyBy4gE/mOIgiw4MhIAjsFSUAAE/mDEvTAXMD0YACknUBwmR6YVSQAC5SBkqADgCwHJYME0kFBRINzAASOwMGAUlAyOwBlICAliqvzHJMEPgFEKbAUDlICCmdwYIAqlDkqBiT3AMpC4gAogg4FVECKITInI0WkRNWRqR1t/RP7y/7CZcIR01HRr+qCJR5/q7TcPElbj+giYt5KfByzn2EajIe1P/DxxDqN4ywvbm5olQSrNvzGlTSt3sQ2PHW0JjkeLESOoibDQr6y21qQr7CNs/f4jcPgNYo8h7dIVLcfytYgpsyClPe62gpCPbZth3efeNq3rMu1b0n0fWskcfb9gxGsVY8SV+VWDzJju5W4+b0Y6DURK9iiUtR+Ci48RMYv2r0t+ZUsLt8yJl5K5UEpM0aplz0Eq2W5FusZhHB9EbqlQjttyGnYiUm44pKtykIy80yvuMzNBGXAyJXcOqcXLBx0yhHqy/4PpXkujtG63kfkdM4ntTdJZUn4kREX2ieUokFcR9Wqsakk0p0uc88TaS7d/ExXcdyH6hhxqRS8SSKepiZHecVFsTj6Eruce+80kvcRmW8iIz4Cl2mMns8scPE3X8V2c/daPZKk9j8lScxF4khOY7etY/R3zdThQJEB5uoNIVHympxKt24t/HjuPgI6iUtyHDp/xdbTqpTsqQlVrpWtLt7n2ndZFfw9wZ48qiG4DVHbcNC5HOcUnihtNvvM7F7Ln2BYBPBTWWo8fo47eRGY1JSpRrOxnuuo9/D7AsSRGU6U5MhtSHI+ktaSUptSr5OO727iuJNpY45p58HVGYuggoRWAIIKEQgoFCQqlI4khRInIHIQJyjxtNvlDnXXzU/REdEY1HEN/qwsbaej0/UCbAKr8gksKLCThiQG7oauEHDhhu4YAGrpBq4QdOhssWA3cSGqyDxYQNIAGq0BBSP1x94fm3qCSKho8hyJcyQ7HUtvMlLe66C9G/eo93sMNQ28Gc7FDyVZaQ2dSHqkfr/UN1kENSI51sR8lgTLqQxfQIaLKnUadqf/AIIZHTXG/wD8EWd2PI1AXT/hiHEtMrKWXI4exqnIb+UEsqC258mG7lMAA7jVttzo3OuJNmU258oKm7CcbHNPSI/SC1Ng0XZLoVS6585+f6+wViLXv+IbyfSSJRFQ1G9RvnjWMzNx/Ja6biKqU9z4vMdyeqpV0f0nuL3C1U3HrbmRFQj5P4jarl709ntGZtT23A5bkDRWOJPto2qJU4U8rw5LTvglXOT7S4l7w6SoYqxMcb824tH1dwsdNxvVIfRuZZSPVc3H7lf3I/cN1evsxnXqaSOFep2MaXMytuOKjqP5zh7lcPtE4h0nCzNmSk+sW8j95DaMtiGtRUcOHChHDhw4AHDhw4AHDhw4ADaXJbiNKkudVtJqVbjYt/AfPv4UO0esYnxYqPUJGlHjq+L0/U/d0GfNUu24nDLfbfa9uwe09smO6Xs7wJUK5U8i1KbNmKz2vPK6qbdxcTPsIh8u8W1mRUJkiZMczuyHlvOK9Y1Hf8/cOiiK6sysnqVSpTdRwQ0iSHElYjnFdIOiJyyYkswk4YcKSEXCFmI2VwCeb2BV3tCX/LBsACeAUSQKhAUMuwwbACZWBSKwMRXHK4gKCpSDpSOIrAQmACyBMpDlKAZjDAFSQkfActYBPEAB0gFLHDsmoJyAKRywbICAyUgpJBhw4UGAiiAEkKDkkJyGAhp7wKSCilAqjCGJLBUGBc4AEkAAFmCA6wQ1d4AOHJMDmMAkwDQ5QoSVKnOQ5jUxtzItpRK+wRSAs30Ylmi7fB732WYjbxBheJM9PKWbnX7CF1Hm34MmI2/jdHcc6iiUn7CvuHpFsh4F61swj1qp9hy+IKDgplYZmoUy7QAMCgFgAzsBzggKriAMCur4gMzYSIhwgMArQCKZHEoHJwWSNlthJSQ+NbfYEllqAAZOEEw9UyEVMgLPPBFqADSDI4AbkO088HL7BwIFCSAARwDL4gAAGT+YG5gBywAFc4ilxGHHMYS/UQySfuF0dXpx1/VFMoy9TFFVc9DMhv7ONgAWxImoqW246BDpTqOCdNv4u19MVkCSpM/kbmpHcQhfV5wtECsuOZ3HMi/R6ooHJXPpB1T3pEeQjUcXkWokq9nE+O7gf2gySyVxnCp8inuzIfMztnqN9ifEvaMfea03BXsI7V6pImS8N1iQ670i0tqUojPmrMrEe65bvsFxWqPIbR/mGdkX9HRBjFJghn2CQlwtPI59HNl3/wBrBn0Y52pR8lwYdtwGz+ATIrg6Q0XlCqTEFVHfjAmjW3p6YrdVd05HnBovBlPyITmuUN/X9ETeE6W43q6fpgtMht1Bvo8nM9YNqjU/2fqjUfUyZ2ye5viZkRe25fgM2C8FrNxxvo3PQBkSnBW3scw5jiNRzpfS+l4iwYbn0eqSOTuSELUvnaaVFdRFxPd3bvtIQy4SRJIJxtvUcDd1zUFmn4Yccb/w9xH/AC1el7xXZVNqFP8A3iGtH3l+e722BBlZiJIFGx8XKML1uP13eRuKbT23Ir2+4W2XK02/+r9eIp1cZckNyPTQtlz/AKFCkVU8zK3DdhzNmeHG+Z+9SFPZbXslRFY/C6S3C8YMjtuNuzOutasub1bbzIvG4wPZtXqg5T/JdQcd5O02TzadxoI1nddjsXE78e4brs6nalPdb+acP7TPiPZfHi+L7h5V3N09Q9j8lzbMU3aTVeT09qH/AMQrKrL3EduHtFvPzeoMU2pVz/GEN6nMjtrVzfolmM/u+0eNA9St5sITYW15UxxLqDjfUbcUn2qM+HfusPRdiGDfByhajlQmOddpLbafxMb2pIJ+Ts5TzJIzqQw3R9skKR6Fdp5s+CnEWP8AAkW/1GitfxOvuzfYKHtahSG6HExJS2/jeH5SJicvFbd7LSfgXNPxJJ+BHdKVU49Yhx6pDcztS2yeT7FF+JHfcINOR/VojZ+Og9WYM3xBFGBJemA88OtIUbSE83gFAFIBSRyj021/VAZw0rMjTjr0/wBbw0u4qC2eEVerucomPOev/wBhESEB+teoEZCOjGuD2K/oiHYjbn84rlRkNw5mm310dbL6Iskp3k+f0+aYzt6VyiQtz1+d/cc9z1PqPQqFbZtP6LdDxdUIba+TyFozpy/V8S8QLNUkOdI45nX6ylXMQFHp8iqSNNvqI5yhdWKDR4baG5EjItaer+iHA7Op9JyPUOHxMLHUteBsRVByQmjuOarS76anN5oPjYj7jIj9hi9J/MZvhmiyIcxqsQ3ESISFElTje8k3LtPs3H7fYNHLU/X63/gOiqWx8L/qeXGnZG6heV1Fx2X2BIlgxn2mNj5QTrNKcrmF63h9vr1Omy47f/NU0o2zLxzkiwhNmVY/aDZvh+sN89C4Zx1e1tak7/dl91ha6a/p1CO5808hz+lRH+VhQ9kjHkuh4owvp5PIWLJkNlP8AyLLb25L28Rcfiejx1vx5r8dS7GkdYwQnAObwEI4QxFcCrgCgbmHglHXMFdV8oOWoJpXqdH/ANXAEUUZptwxH5PocTDccl8orClvPZd+WOyaTUR9xqUtFi7SSruMYqr8hYNolfbxJiyXMb58ePaHHV6zbZqIle8zUrxJRX4Ct5iG5AczsChNSgOb2gAMZtt/KfSzerYjv91/uHprZVhv9n8HxI7jaESJF5kjKnfncsZJ/lRkIu8yPxGC7PcNftZiiFS3G88TNyiQn1mmzI1JP6x5UexR79xD1S2jTb9Dn87Mnh7vDuGcxocNtgymxzRhTOMygqCAkocRDgAdnCpKCakjsxgAVAmoAS/nAZJgABIOkwFjAAIDqSBRwAAUiiww4AXAdcgmJihFcHSEwJHYNEhzSAByMEM+0wyA44AZ2BkANECDK4AQGUgAzk8AB8QKuAFJAEEAOA6khMADdSQ0kM9GsPlcQ2d82AaMZ2uwv/TKh81KWyr/AOYjMXuuykvafiGuymvyMN7SMNYghuaTsKqNZXE25pOXZc47t7bjhfzC07WIbcjC9Qc6i4iUTM3/AC1pUr/LmGUpfkQ88iP+8NXcZ+ktJGae7eRlf7PdUPKL/a/7H0FhxKhT6fyProzHqJUkjzrM7qUftO5hWnS6hS5nKKHM5I6hRdC4o9NVvvSfiX2BzSZ0euUeFXKe4h2PNisTG1ZisptxpKyMt/CywrIjNuN+byL9ZI+ihCGqPm5TlsWqJtNbnuNN4sjuxpCLpbc5q0WPu32UfcZESu4j4CSqDrjjkRulyOUQoiTlJeb9J8zyov2kaTJJ2MitxGaOtzG88eQ21Ljr6yd1/stwLj7hZdmVOmeVJFUjzJCKVEslTKlHZbvqJ33NBFa5Xtc/eOLkUqHU6aLduhqdArtQj5IdUcQ7/G4K3EpSjWRFa5EV79oomJKs5XKgtxtxfx1Rpb70NFuSfttvPuNRF2ierc5uHT16fXl3TzfQaIyU5b2nZJe8uwVWnIbkOLqH/wAtKvVso729p2Ij7SIhzo6GSTSOjR+vC/vDxDeoEW/yC5nb+n7gxAE+3HkIj6nSupPKnNvUSd5mReHaHqXBD0w+WTF1Dn8xWm3wvvLf38CJJbjPeRiayNCJVJ+DSNmos2kLpQG7R9Jp+p1k+r7g+iI5Q5pjncHHyawmpeCSpMb5T+kSII23pt6bYE1DnNAFcAgswqtQbqUABFz8g3cMLuGGywCbG6w3WF3FBBYozElfkEVEF3AkrgHqPPQmMOQY8yQtyRz9JPV8b7gvjJ9vk7UNv1jUrL4cPsDePU28Px47jkfPIqSszbe4srafSM9+66i7e0vEQcqXImdJIczrX1lDZuMIYMEnkYOJDZSQ7WQQcSOY6Ehm4kNVNh+pIRWgNljJTQTKN3h8bYFLQQEecMdpuN/J5/pCRyeINoAAi1w23PUDORRxOKhtuecbBVMuR29TU1Ueqrd95XBjYaKo5SHA1VyiH64tpzIbmdvqL9VXH3dn3iIqMP5QS+haGkWrt+bcyIWJRiVqZG9TJ6qs3WFMqSXG/NgtOqcyP0bmdaPVV+QcJ4FpnqaCUrT851A5Ye1Mjjbn6/uKxBrbbnnOZ9FQkmZbfnG3MnrfS8PAaE4J5D+mJKBXahA/c5i2vo5rl9h7hXGZep0fUX6vgHWb2jTeUfBE0vsv1Ox71G6pH+jqM/mk/wAhaYNXp9Qb1IcxC/o8D+w94xsnQ7ZlON9I3nQv6KrC4XyXRmftp/E2ZPEGGZU/F9Xh9G45yhPqub/sPiX3i0U7GlMkZW5hKjr9ZW9u/cSuN/aRDohamZyrkWUcEWn2329RpxK0esk7/gFSO41yQcfAEWf6+8HPgMP+EntuXsvoSqfS30oqs1no1ZSM0GrcVivu3X3ikthMwT4ZG1FvEGKEYXhyM0KiXZVxK76iLOrfxIi3EfbvHkmqT+UZ/pqNX27xJ4pxJIqkyRIkSFuuvOGpTilXNRmdzMzPtuYqjkjUc6QdtcdTjsezEJTgj1rBpbwa6nsGpgxcngi44CAqlAHE5ahxncAONQADIMCZ9phPP4/eB1fEACrhgpr7gQ3AXOABQ3AZKwhmIcSnBLAOawCwOX2hJSwgOAp4jmyB1mAAByNQcn8gexgKQXpAJkBLiOUYAYVKQAE3AmAkMfAKEnowQjC6ldGABIkgh8B1yAmoBYTJ4ADK4MowVSgAEWEjK4MtQAABcpgxH2kOM+0wdBAKiHZMOfkg3NPzYUSoSzY1bYHV/J+MGo//ABacv2GQ9pxlakcfPvBFS8l4ghTOppSEfZciP8fxHvfDUluoUeJMb+VbJX3DyuZHu2OvjPySgIDHwBRwnaFVxCawqZXBVEABNPEFJIUUQTzEAAD4gpn2DlEAECyAfAJBRQIsaIkDOAUsdl8QRRgYBieA64SUEwizz4jsAkgAlXRgcxjtPPBIrAMzgAj7SChH2AAEFALWDIAAa5gqTAZfYOQkPAshJK+jW37PxsKVgs+UVCsSP/xo0/dv+y4t85WnHW56nO+zeKvgZHxOQ5/xEpxz7bF+QbGW2N+8CelSPjDUdv1S/AQEXziAadNcbmajfXR+QSA06mYcjzKWtxtxfKN2m3l3KLfff38LCnYiacp7i48htaPW7xNYZxdqdG43kyJ9yvYIH4QGII9QwOtulw5HlN5xDOsz6DXFZqIt97JsXiYrUlmRVCgYXp9UQ3p0/OtzUbUnTI1e8iuR347yE2bLbbaJENxK2vWTYyv7vYIXAGxfy5R+WVByRHXI6ubcabd9yEwnZ9UMB1hENuQuRCm87NwJJ+KS6pl94uSRpBj9EpzkaI/oov8AfvsGS0B4mPydxbfob8v4Bu9wHLM0Qi2QUzGE21hQiuMzTQBZ9Gv1xnOLH5nLNOPn5g0lKGxGzqDDmOajjfpeJf8AcUngmS2KrSV1iRHakQ9VHo5k7uy1/vEzJwfIrEhqZMqjurlyqzN9Uu4t4sbEduO2iO22jIgPGy1OjE5wP2ymT9lNDrHSakqJI6vKGVb/AGmRmZW9hBbAGBKxhvEHKJlURIjobWlvmmS0mZp391jsZcOwhd0I5OEtbTc1G+f+v9TEt7A1qaHAmtuR0iXYf/oFCplS6gtMGXqDEykOqngfC+JP3in8nd6yXI6sh3PvItx7+wxlm1XBEjZ3g+oViPUEVOPouaLimTQabcCVYzI7EfErDYWZen5twUD4Rtd//M/WI7mRa16TbauJpM1End7SOw0rya1LaaZlOynZK5izZ3R26fI5O7lkq5QpvUK5PKypURWMiO9rle1iOw2LBewfyPhdDkysLj1h1RqeZU3nYRYzSSSUnnKMyIlZjIisq1t1xNfBRl0OHsjpPlCH8YkKdUqQnfuzmZEST3lbNvtxGzchh1BtTlLkR15+blzc/f4HvHY+VZ7ftfRz2cOtcj3sdTzlWMO1ShtobqEdGRfVcbUS21/VUW8/eRH4DEdq+AI9Lw3VcaeUF/u5Q22VN9VxxRJJRKvaxkoyMrX7b7jHuGt4Ch1SPyeoU9TvOzZkqyGk+/d2jzT8NGn0vCezeiYfp+fVqdS6TU3rU22jNfs4H+I5V2nXx05TijOPg/QNPC8uZ1NWYavcRDXRU9keGKhS9mdHqkiHIRHqDZvJkaZ6ajUZ9pcN1hbiQG/ydPJe0xCTHjzI7seZH1Y7qTbcby3zIUVjL7DFM2YFIo8isYDqGdciiPa0dzLueiLuaVp+1Jn3ZjLs3Xm+7/L9oqWOkSKHUKZtQpcNa10JRR6tFTuORT3Dy5vA2jUdz4ZVGfo2PM34k081S8NdP7lxuQ406gO6cPoplPkcoiS20PR3k+m2siNJ+8j+0J5vAJI4pRdbw/IfL0gOR3BCP5QcgwwQoRfOCr4gl6jmm25zPz7hOz5XJ463HPQSavsFLceckdI519+b3nuGta65OjjRe+QW0hKUoLthsotRwanpIZrg8s+oKPivC8jD7iJGpmjyFHo9hpOxGpJlxIyv7xrFKganyfcGG2XDzn7N0+ZHbzriSDU99FCk2v7L2v42GN0Nke56PyfavUZPCZUsAlHcjyHOutpJqUntURf6jXNldQodPbiYgrjaVtOuLU85lLOyRGqxpMyO1jIrF9tx59os6RS5C+Tud6VZu7/UaHh93GlQw/LkUulyHaOh41SHksmaEGRFm5/AiLMkzKw8hrEjt9a4k4S9x+C41LDUzAbkSqU+R8RrCTlRZCcptvNkotRtZJM0pWg1klSTtlMyMtxkYu2vDmUelVCPDXEdkQy5U2pVyU+ha0qUnuJREk7eIymHjBxuQ1DkOZ48dRpU29c0JWrKSrEe655UkZ/RLuIaJFf+LtdHzMpZU+r3DbjrqfI87rBDlBATOwIkgI68HlijSnG3NT1Od9m8V3Cam4+0DahS9PIhdShTPetpV7e3NcT+YxU8PyHP9sGPW/8AiIdMe9+RCf8A3kKSPQ4S2hNfwW5faDo6QARWAJWA4hVJNghq0wCuAFRick4CX+cFd2gYibw3g+oVRtxaJDqSixf+a4Vi/pK6jt2ELCpxv5sYbt3xByyuRMLx3M7VKTrSMvBT7hbvsbt/UNILLE+hmaf/ALfd2fcBzEOI7ji4CwBChlZsJh3S6fIrlQj0eHm1ZbhNp5t8tzsZnbsIt/uABtuwrDfk+jyMQSG8jtTs23zeq02Z3Pwuu/tykNaEdRqZHpdPiU+O3kaiMoZb9iStv8e/xuJEZTZSFUkCjs/iAM7CBiw7N7RwKZAAOZ3HWMEBknpgAOFCLtBCU2DAEzjMCkCSQBnpikShQcCpUDq6QSWcSgoRNhHLphQAAkfYBBQokhSM2gUmOAZSAhZGDl8QJFYFCoMgcZA4SMwcjsKA5Rjkk4BVwBlcRUQCGdxyuIMErdIJAKtAZuJD5ww3dSAeSrYppzdQp8iHI6kplyOr2OJyn+N/aPP0JbnI2uUddDZJc77pIiX9hkfuIek6s3qNrc9T8h52qsfyfiCqw/mpjuX6JLsoj/8A2hmXsB8eppU9sxPanweKj5Y2N4X6PIunx3aXl9Uory2WzL2tobMiPsMhpchrk7aHHOfnT1uJ+8hhvwOKlyzBdbpbjn/plUJ5lPbZ5lCrn4GtDhDcqnJbbzyHOoz1vZ3+8fQcezatM+f5FWljEGmZFQmNUun8+RIvlc7EERXUtR9yS4l2nuGjw6bT48ePhuO5kQ0nMlKVWWveWZZ2O+87GZ7iMiFeokaPg+hy8SVBtfK5DOpppTdxDZc5DaU+kpR9nadi7RCU6ryHJkeqTI6GptTb5KlLKjNxnjdv6SSLco+wjM+wct9m7Nqq9Vkm8UzvKFQRHj52kOqLRSnglgjUaT7bXIjV7VEDxojbeTTbyc0k83uIrF/3CEViQ3IW445nz81KU35pXva59hERW8LCQaGMTUXQgI1OT5qG3nzuqy5fA/7cT8EmHCV6bep6nW/XjwLxsGVJQ5MkO1CRzOLbad3A91/YRbvbcAEtCYbjx2m28mRCcqcvcZmZn77394chBpGnkb5+T3WSHSEiiPkEUw224mZp9K11VJ3Zr7rH3l27xY6TH5PHRqdcQ0JrlExGnz0MqLN3Zz37vAiuLGRafmxyXzXg6akKkoAagS5gDWOU3AWsInxAmdgktQBNibig3dUFXDBENOSHNP8AmUpXAiLtM+wuz22DwZkdOVI5Ovk/ndyUq7EZvSt4ESjtvva3tMpHUb6/q/S9/C58b7vYHMw23G0Nw21tIzEpLm7UuW8jK5GRey28vaEXaVqNtVByYvMtvMrMomzRZW80oJJEZW7yMvEbQh0JY1NExuQ7HmNtI9JnTcJedvhc+FrGVj3HcwvAhtzJGm5zGus4rsJBbzPuFbotackOSpFUhy46OVLbeeeZUgmSTzWm8irKy5DSo1ESiJS+NjErUJdPmUtqj0+ZqrqatZ5TarlyRuxmZGW4yM1J4dh7+ApQw8hntCzJ3liY7UNPK0vo46exLBXIrF2X3mf+hAijBzLU/X69gAyuMpy2YRQ3UQTUkLGkEU2EbMbmgJqbDvJ4ghoEsY1yeIFLYcE2B0/YEA30goloKkgHSgWAhon3hCWno9MPXOjDF3pAmBCz6e3I+gv0VBgg6g30dQjr+i4lO63iLKiPqBY2BGCslUk0Xlnyf9IjZGHnG/Ni/lGBFU/UD1FuZyunON/J88HQuRH9cXiRR9T5MREmhfw+AWuvgvJFMz/k5HM+kkTMOoNufKZxEP0lxsNlN6fmwZcfISW3gtyVBZCxU49RkRxKx6w250YrcWpOE6Dpc0/NuBg3IbCqViok4JiDV5lPc1I8xbX0U8Fe0uAsMPaK5HRkqEPV/iN2I/eXb7hSVKEdWZnJ4a3PojWFjiyPbizVZO07CcenyJjlUZaXHZU7oyFaRnYjO2ZW7s7B82/hBbV3NomOJtUjyELiIVosqSo+cgjPeRd3cfbYTO3raryhxeF6XIWhCE/HHEq61/Q/v4DAZUjU6T+UerRHKycFr+kElydT5QMHHdMC6oMX3B2o4mEed1AVJhJSgKVhkpCpnYJLIKILUCimRLZen4G9iCZncPEthm75wCYsHXMFUsAowmoUSK5/H7x2fx+8IpMHzeAAFcxhZhIbMqD9JdGIAK8GxpB3FuBRCAAc2kJOGFVmEk8QFh2khRatMdl6MJmfYAWTs3gCmoFz+A41d4AycRdhA1iHKWAJYBgpMKrPowRBjnVgAJmMFJIFHYBzGAAh8QCzAKUCqUAApn2mAJIORWHZAAAniFUpBEkFkoAVA5RACLsICriCq4BMseQH9Nzo3Of6Ptsf52Hu/Y9UvKmC6fI1Ou3+Fy/IeCGi6RHuHsL4L9e8oYT8luOc+I4tP1SMzt+P3jz+au3Y6uM+uDbySCrIHAKMeWehkSI7goVsQIsgDCLCZH2kFTIJrIBAVxITJAOZ3ALAASxAjgOfAEPzYWQEwUysDrIETxDAKoJq/IHM7gglgeeGj0+jCmfxBS4jiOw7ziDpMCowCSB8viABMCniAUkchIaAVHApqBDPtMULAxrrmnT3XPUSavsSZiFwY3p0dr6edSfeo/zElihWnR5f/LNP2lb8wnhxrTpcdv8AhkBoZMxT6QIP6kiQsOoqekDfUb5QsSgOaXIbc1G3MmQSkGK5VI7zbjn67DDMlRwdiQ5Hc+LucwPJSLRgmNUOTy4dQc81bR4dvEvZcLVCC258Xc5/q87fc+Be/s7xR2sXzKXVFuR5C8mbKpPYrcGzdTqGIKeunzK4tqWhRuR5Had72bUngoiva3dvvciEOZWhJyqXpyF6jeTJf7tx/YZisVBvTcW36ihJUWBiSHHd8uTIjq+s2mPqW3X45yIyM927eRW490M6tz5Tr+kItKSCoSDJ4BIisDtkMcm0WGI7hZBhEyuFWA8hgUMuwxIRUafSBu0zqdIDPO6fRgYwXnglYwnfUDWdNjw463HHMiENmrN7N4kNdhrW8SR8Nx11CQ5kQhWXtM1b7biLf7uJiy0bFbciOhzU9EldUy47+B7xkFMYkbSMUeUHM6aVT1FppVuJa077n3ixYpqXkvSbj8zJzsqfuIGsTS+mNcF16mts4l/iDNvhD1jlGzuRH9eUxm9me/8AYVV3aVDo/wD6xqo5xJzNpvvPwvewabV643UMFr03NVrlTXO/m+49wMaEcSGbUbpsam+T9ndCh9TJFQpP81zP7xo8as/Kan82+/uMhhOAq1yfC9Kb1OpHQn+wtzeI2/nA/IuS/wCozX2doFQpfSOSNVHquc8k27r7y+0eSPhpbRP24xhhyjx20IRT4rilJT3uLJJH43JHbvIahV8SOcnX0i+qPKlTmOY42uRG9TO0uc2z1vQbMj/HMGl+TXirE9j6RbNcNUP/AGd0fD7bjX/p7TbzKlFa+W5lZVj3Ge6xHvuM92h4BkYPkIcjuLdp7quhVwWg7XNtXD3H3FY9+4StErTbbaG23OYjmpzejYiIWCXW4dUpa6PXPjERakKTzt6FkViNJ9nExDkc8597MTUoHb5O427HqEdDsR1s2Xm1cFtqI0rSfgZGfjexlvIhos7ZjDkR+UUOuI7VachP3XSV/tI/cKTX8OVij5G5kfIhasuo2olo9/aXvIhWCnZjuQxwbs6xhQ6PIofJ11WiR1HIodUZebWa46t6mFoI86VkZmZXSSSO9uNgotiQ25pyG1oX6qk2P7DsYl6HiWZh+Ppw3EZN2Zv0Ff2M+8h1axVMqkxFYjzEVCJm+NUmY224tBcDUw8pOdJlxJOaxmGoEWchznlkSSHAJk43/OJKtt0ul09dcbbkO0zKTitFJG6yRke9barbr7jse7dv33KHg1Oh1j/0euQnVr+RU4TTtvqKtv8AYdj7DMDrZpCal0K1jKo9G1T2/lXMysvHIXeIpCtTIGtRneUK5Ikeg10Kf5TO/Ei/ALtmNEtT1q46LAuo2wpEY1HA3NIm6TFFGyJ2hU/5Rz0BJVBmPMzx5DaFtKTlUlW8lF7ArDb5PD6T1QmvgMrX9HLyLtZ9v0ZzK2NU+RM1IdQdjoWo+jUklkgvA+PuMtw2bCuCZmF9n6KHS6gt1eV95tncWqtwuGY9xXsW5R28SDGh05yoVSJDb+VeQlX1OJjSpUZtuRydvqIVl+r/ANhxzqNLPVeTdBQsllGEVXZjDb5O5UKfyTVUUhXJ3NyjvexmW7iW8rEZidbT+vVFlxofSIh6mfSs5mTwVe/9xWk/kHVX7Swcd3I93tDAhnYKFxADYwONXR/yijUGU5/toxh6nk+np/yoK3fwSkXsyuM4wajlG1THEzroQqIyn+VNrfagB6PB+E/7GlEoBlMFSWmDkdwHCARXALXpgxnYJuGFgnI1qNTh0uny6xMcyR4jK5D31EEfDx3W8T3FceUapUZFYqkuqTHM7015chxXio729hXsXgku4bLt0rzcPD8fDcdzpaq5qSPpMNnmt4Earbu3KfeMSQNktRPqGQQEysDBNRgAMpTfyg1bYLh3llYl4ocj9FCTydnN6TqsuZRd9kptfhzvA7ZQXSZPp9VPrH2F7zHqjZ9h39m8L0+luN/GEM6kjv1F84/yL3CWwLSzwC2Ygkgj82FibGTKCkVwYAockIYfOOMrgxJAAAIkwuR3CWUgcABiO4El94KR2ApSABRKxxmANA4isHkWA5JHJRp+bAkVwAQsimYwfN4AhJAlwANMUWQMEcxBRChSEww4AZ2AhMQOUwYcOBgA3oe8cn8wUjBhQBwJpBC4gweQDFwBQcJmdggCKIIvcA5NQSeIAETNLt9owHaOxyPGC3NPmVCG28n6RoNTSrewm2z/AJiHoWQ2MW2xwdNyj1D1Hn4v1ScSlRfe2e76XhvCq/kTvwddo7mzuqYoc5OuWubRUPNs5rIU6y+lJGoz3ERFIUZmW+xWK9xuuAvhBYfqEyJ/tEh5I8RWo9Kgx1LQpfoqcYTdaUkd75SURX4DyfgJ1v8AayJH9Ca3Jgq+lqMqIiPwzEg/aRdwnYzkjURydxaHcuZWVXV4cD7O25lxIh6XGcpQ1OLnw1s2R7b2h4jrGKPJ8zD8jlFC1DkJkQ3m3ymrtzb5TMyQRmdiLeaiK5JIivI01pulzFyJjiOVOsmqO2rcTSMycybnuJSzIs1+qRlbeZ28bYZ21VTZ/VOT0/IuOhROTHG0pJxa9xKSrMRpWRJK3OIzM+BpOxlvWEdsWH8efGHJGSWhvN1lrRYrXJTajNSCO3BJGgrEZqLiMrIzhLJUJwsjqzYqZiqlzJjtLkOLjzUKJOi8kyJdyK5oUfWIj3HexmZGZXIyM5snOT5G5jjSFrVpp5xkStxnwPckyJJmZHwtxFLdjUtyG1I1ESELycnbcc617FZpwjMyM+G47bj8bvcNyZDbi48eoeUKfor+KzFEctBkXNQlZ3JwjMrEZmZElR7u0EZ7GThqWioNSJEfTjudf0u4u8u/vLs3CSYYbjtob6+Tm/Z/c7n7xVIWIMP6fJ6XMQ0iO4cd6KpVlxVkqx5knvte53LdYiO28hM0WoSJmTUjr0nk6jLiu3iRkZe65d5WPtBt1wGOhNo4g6neTt6n9KfWPu9vtAIQF4TXLKh/Cj9b/mHvL3kW8+4VOesMkwWzwSlKj8nj9J1/S9vb7uBe4PjWEy82BzEPOm9nsdkY6h8xADcBTOwSNQQN4DKUETO4OpQQUYDM5YNIVyeOiG38qnUc9nopLw4nbxHRm9RzpPNI5yvYXH333BvIdccc1HOuvnK7k3/L2CkAg6ttvO45k5ic2b1T8fsPeBxGhtyHyOO38bhJ+LuZUmevlzWIzO3OOyTI9x8TO28QOJX4bnJ4dQ1VtazbkhttOfM2RndvKW9SnNyUo4mRKMiKxEayGJlQzyKo2tpTudzkaXM5IzHdRKUR2UZ8DIjtuLiRWGyeqIfUr9fxXT4+G/jkdciXIbQ3UG27IJo1ZUmg7HlM1Fu3HuSVy3iu4JwlIpdPRjDypUNVpLj1PiqVdCGuddHOIzsslKLKZ7jIjvchZJVOh1zEnJ9P4pCbRyruWvghNuFytvMuwj3bxYEtaeeO23kQhJZU5jNCbFaxX8L7g3MBocpxtxfKPNdVOVJ248D4nu4XtY7X7Q5I7B+zGbcbRIkdRfm0p3rdM924j9G/b37rdobTociG21HbbaRnztqeTIM+qZEeVNuJGZER3txO1isMsFRY2MwJJCpIAmVxLNhAFy+IcZfEdkIJAN8hDtMONMCSA8ANybCqEBQkgVHphgMXzDXJqBy6QOwyJyARtrTA5AuaQGXxAgECQFSaB0thTIQoBE2gRcRtwOiSDEgAEK/SxGyqC2Lbl/hgOTt/NgGZ5Ko7jfm2/wAAwcjON/JjSXqa258mI2VRW/m/8ojUeWUYn5EPzYfxa2435wPpdAERIpzjfyYjuH0JxmpR3PlBlO3TaI3gvD63G3EcrkZ0tt+BFfMe8u0kkRC0zF8jjrkOOZEISeZXqkPE+27aDIxhiSR0i+SRHFsst5t247X9/eOriR92ZjfL2o9Sh1CpuTJi5EhzOt1WZSvWMwjq+IZNK+cCqnB76Wh5be3UCQ8I91wHfWGjihojBhkBVJhFJ9GH9Nj6nSBS8DrWw4jxnHPkw85H4kHzEUOkNfwxyytPShV0IFxjk/1BFyE+Auk+C243qemKjMRpuLbF1z2ObkV6/EjVK0wlq+IVeQESKw6TlwFDlvzZhBJBwhIBYFWejCinATJpgi1CNgQcKEoEbIA+rTAaaArcHN+cCFyCpFYBMhRTjgJn8AU1AEKASg5n2mCoMEWYFIB4OU6AHGkcRAGKNqBjNtwAAQQAOSenvHZzHKCRq0wAA4oCngC5/EHNIABy+IAFI7BQABSMLIUECO4VSAaYoE1ACUFCSApMK150ehvgs1b/ABSbT3OotJKSPPqBrPwd5HJ8cR+k5jqTSpP4Dl5azA2qlrYe1m16jaAexhOMno0Bc0DxD1U0JgoUNIIZdoBCZp7wkaQvYgUy7DAAgaQTIHB8QllMACakgi0hVfEEMu0ACNjBVBXL4hNSQAIGVgRYWWQRMgsAed0qAkoJoWFGzHccQfKQEAZ2AgAElgcxBMkAVcA0AKiAL4gMxjnD6MUTkr+NHdSlrab66+ar3iRprenDab9RJJT9hCFxgpzk7TbfXdebT+Z/gJ1g+jQGx5JugtNyJC23ASVRukXp5+sYNQnm4+dxwTp1ultt6jmT9e/8AgXcUOqwpkdvUEMU2RqecC0H4QezPFkioYfkU+bSnWlLbjzpSU6byyMytkTzk3Mu2x2EbyhtxxbjfPR9vju/XAYTbydfsNRHGdzV1NQIyI/KG1t6i0fSSoyP7SsDoUOGZcI7Fiw7VtOP5PmSFrXlytuKtzu4jP8AMxF1GHIjyF6n1s35kG5GJmO/HqDaI8zr9VtXiEyf3EMhX9YNnB3orkeQttz0PWBCMCKFEpCzJdJphJHSB7Gbb84GA4W43HbDBR9IDSntRwJJR/EEAGUen0gzPGtamYorCMF0PP1s0pxKuqReju7N3vMWDHmKP2fh8nj9LNkXbjtp3r3+kZcdx8O8Bs8wh+z8N2ZM/wDUJatSQ4rj4JI/DtAddEVUvcl/gsNDpEOh0dqPHbQhpCet2qtxM/eM/wATzuWVRcjro3q/0F+r83k8Nf1RllXlacd2R69xrCGyOCxuU8/ZUZGpWMQNR9POhpzUV7uH3i/7RqTyPZvp6aM/KGlKV4qNQgdm1GcqFUdmOdRbnW9Ui8Rfdr0f/wAhy3PQjqYV/nIvwv8AaFPydPGes1/ckMDxm5mF6Z/+io+3eGuJ6xIw3IjtuQ5b0eRZKXmWzWSVmdsp24d9+AebL3tTB9Kc/gkn7DP+4tqibc+gI/cLlJbso2JpNQp9HdqEjmIaZNxXuK9himxWK5IxoiqON51x0m8ruzqM+32mNT2/Vxul4LXT9TIupvEynKorqQRGpfutuvwEb8HbDTbeG5dUkN/vsgktqVxyIIy4+0ao1qxCttm4UrEGm2jpB1Vxs43MZhtuZ/SUI5ujabmpqcwFfosNxzU08jvrJTvV4H/cZP5HDqXmiY0c0/Oej+uIkahituRDXHkc9C0n1ld+6+/u4+4Za+05T29TUyIFcxNiOoeS5DcNzpVtmlv2mVrjeEdicHUjaLDxBUJ1Pj52l0942XG3OvuOxKK24yMTiKj8pqc/7fu7RiOAKLVKfUJdQqnXkJJvvzb7moz7N53GrQFajiPcLS1MWjR6XSsWVCntVSn6ukttbmolRaayIucS95mkzK+628r+w80xJgGj4gcaqFL/AMKmtc5SW0nyd2/DM0R83f6SRozlTcoeF1x25GRdQ5uXNvSguNyvex+IqUd79fr7hokVCbg8lPjUisUPo6pHR/zG1XR9xfiJhh0WuO5qN6foel9IMqhRKe22uQ38XX9yv7bhGh6VfN/5jKIWo4LbSIuo4gQVGoVYqkddQo9LdqDTStN5MXpFsmXYtsucndvuRGRlvuL3RKPM8noqHI5GktPRuaKrKtx32tu+4SztjfCUc5EpTnyfqJy/YG5LCjqtT1PqgY7Oo4hvTWvOrLlT6W8it9/22HO+44JzjKRddmtPccmSKg43zGmTbTm9czLh42Foqrjcdt2Y56HW53f3eId0SnN0Ohx6f8rlzOK9ZZ7/AH24faKdj2q9WntufxHOd/TcJrWODDfvKlOkuTJC5DjnXUfN8OwNrEANQG5CDUFKQYc2Y5YACqPU/X2ffYZpsVkeVHMV1z/jqsen9ROYy/6jFwxjWPIeF6rVNTIuPDdcT7SSdreN7W8bCubEKX5P2f09xxvI7LU5IV/MtRkf2bvYRAPS4vZROf8Ag0Q1NgpJAWMGJwB55xn2mEXF/r7Tt4cOIM84KdtLxP8As3g+oSG5GlIltnFjqzWNK3CNJqLvypzqsXanwDRJiW0PELeKMaTag3n5IhRRYvaWk2ZpJRfWVdXsMhAEsIMn0f8AKFEDQBRRhPN4ATMJ5jABcdleHv2oxpEbkN/Eqf8AHJGZPqX00e9zKXsIzHqJgujGY7B8ON0/C/liQ3kl1Vw3E822Rorpb9x88yPtJRGW4xqaU/JjKUupQdDwUN4I6fsAGgQMVM7jiOwJm9gOR2AAuRgDPsBSO4EAB7mOuYIBJQABBwQHAAKQYCkgIACg5cQRP5AwAFM3gDo0winiDAAXNIIaRxH2AQAAkKEfaQDMQ7MQADnwHEdwOX2AECyAxJHZvAGNQBKQgOBiO4EAngGAc+AKZ9pjlGOAAUysE3SCwKsgAR75jLtssNxzCcuZHbzrhPR5SfokhxKVn7kOLP8AlGqyEioY6pLdUodQhuOcyXFdjq51js42pP2lmv7gv3Dj5MFg1LyXMiVj0IUhuR/IhZKUXvJKi9hmLK005Q6xWKfIc57U6QlPO+TStRIt4GRoMi7CMhTYTrcyHHcc+VbJLmb0bkZcP1vuLJiRbbkimVjljrsip0uO9Kby8xDqEIZUaVXPMajbcM91yPfYx18KfXBPOhmGxISokeoZ3PTX6SRErhzKXI5RHcdZyfKMqMjv3na2/wAeIGLNkR8nRryL5yVb+cXgfaXsErGqTbn66363faPQb2PISLvs/wBvGKMJ8nbkaUhrlHOSpN85Hzlqyqsi6S3kZGk7nxG+4I204DxRpN8o8mOuqLmyrob1DMtyHLnpnf0FGR9yjIrn5RnRm5jbXJ5C4i2r5VN7i38SMi4kf2CLbemU+QttxxbS1p0+UM2Mllx56PSLvGTohP8Ahmqk4n0Sl4bbmSGqpydC5bSczchKS1VNqLKZOGm2sky3c65nYrGdhZ6Ux/vnKEOqR6qTQhBF25T3kfZ3ERFYeINnHwiMSYLmQsN4bcaqed5htukylLWTrjiiSRNEXmsyjJJEk7Ee4yuY92RYblQjx5khvkk1bKFOJbUR5FmVzQZ7iURHciuX29nK/wClLB0Jbi0ObIb1ZDmR1Gbmtq4KWfVLvIj7bcBJUHE+F6g55P00UeoZl5mXFcxTh7lZFcFHfdY7HbsDaBBkcoQ5I0sjV1N5UndRmXaVtwgcdYfo8dtqqajvK6nK0Uw205zkOGRqWaE3IyykRmoz3ERX3DOVm3QuFfXqaO805H843zPo/eEm5FPkR1TI8xC0IulSVblp93aZfeM5ouLsQYfbRD1PKUJCsqmZCrrSXgveZH3Zr3+8Sc+kftY3HqmD5nJ1xHjU9HVzHNTcZFnK57r3IuB3PfxIo1h9GjjNeS4m4CZwjEOY3Daj1Bv4whPSOdq7FvvbdfcdzAmoYfQYOW4CZwC1hK/ylv1wFIhjhxenDQ3/AMQrN7k7iL3mSj9wYvu6bep6l/SsfAz3Ge4jtcvtDmefxjT+asz9U07/AHcTL3+IrVdS5WJkfC7bmREhRPTHE/JRk9beV7XPKRH2nYt9xSELUWQ3UOUVyY5H1XXHI8WO24RlHYbUaXFoO1zzqIiNXaSSIt1x2Iao3S6e656e5LaeGZZ+Hffu3A7kKj0tyXUKfT+T54rcVKW+KI7JL020lvJNjcWoyLcZqUZnciMUTEGLaw43XcaeS11vyJTTlUult9E2qS22ZpTe5maCJK3DvczLKRbzJJ6YyZsu9EprlLp/J3POuq1nuHXVvy+4t2/tv3iVQ3HbbRIkNoyL823m63ifcnv7TPcXAQuAqjXKxhOn4gxZR00+XLbN5yC3fmZ1GptpV95mSVINZmVjzWIhLkpyZI85z1/Keogi32LuSRGZF4eIlrDKQ5a5Q45yjn8rdVox+b1D9JRF2Egt5F3mG1TdbcmacfzUdJMs+xN7/bc9/aRh3r8nbXMb5nN5PDT2oQXXX9n2GduwRiW/m+Z9EGRryChIE0gyUjkjE2EzQBJsKkQMABMiuByA+QGSgACZthm+sPH16YZrIGwCKEOOOB2lrTAxmej1AoogAJZPD7h2mFDT3g6EikAklAPkIKZAOQMBAmgckBbJ4DsniABMkA5ICraQpk8QAIaYItgOsniOyeIAI1dPbc+TEfKo2p8nzBZDZDeR5tf/AGAB5p+EvX28J4HkNx3Mkib0aedY8h8d48Cy3tRxbn0sw9LfDOxp5UxJHw/DkZ0NOGltKfUbuSlH4Gq5F2GSdw8tyV8n/kHrcGCjA4eRPYMlzpAZaw2hfGHA7ejuR2+kHdn8nL+0YuLDdwKPqCKT1AzBit3PNifojPRiEZZ1HEC2U1jTyN6Yztl0Onj19xMx2Oj1AqTAe09ptxvTAuNabg4JnsKGoweT0YqFVZ6QXZ09MVqox9TONaJYkc3JhsisOebDHN4B/Nb03Ax0/YO7Y8ph0B0wnU+oGaVdJpiQvpt+oExAPKCKQDjgM0QkBf5MNVLB3nA3T+YDReB0kgBuBPOBFmYJqBTK4G3RgijAGpxH2kBNQTBMxBMA2fx+8LpMNWw5I7iQDksFUsB5sJGsWAqpYRNQ5boK2QAFUhRZgpFcFI7gAEj7SCmbwCSOIVUAaAJIUTwCaVA9zAVIHMQXUkIsp6QLLIAoiRFcaNsQkuR8cUr6cg0/5VGX4EM8SkahsBoVUrm0ClQ6XDXIkIUt5LafSypPNbtM8p33dx9wwvW0Ga1/M9xxk/F0frsChkHnkyRDyNyI7rK8uXK4ky37u+1yCLzemPDcNT1enQQMrghoCwKtAkYjkBTSFQU+IAEDSCq/MLGQTNIAEVAh8QspITX2gATMu0JK4BcysE1EABFQTCyuIIpIAPLsSRqCSQKvR3/k3OuLDHHoHHgcmYMSgW+mBI7CcCBVwAWMAZ9GDEdwYEwEl0gEzsANwEUrr/VMUSVbFKnHKpTI7fpyM3uIyL8DFgbPo/13iu1vpMUUxv1M6vsOxfbYWJHofVBIsck9px16YM1THKp0epk9ZSU9UJGXR7hK4bqsOHMajzHMiHVZc3q91/eE/iBDYg+DphOoQ11CZnTIkdV6OnTNNi3KMt5Ge/ge4xjk6j402ZuLb51dpTXzfn0F61r3Kxdhbj7h67lLbcp69PqetmuXtIYrjIv8Ud0/WMY2ndVynBay6op2HsU0fEDf+HzOl+UjquTqbduS11F4puV93HcJtDmp+v19gqlYwXQ6o5yzn0yoZubMjqMjSfZnQRkSi7z3Kt2hD9pMQYHkIp+PIerEdUXJ6lH56HiPgdyIr7t28kmW/iW8YHoQ4v6mO9XQuq1aYVQrTyOfzBnCmR6pHRMhuasdfVUlRH7vaXb4hwS+8BxW0ypliROpU3VIaP8AiEf5hEvN8ncW243kARZLkdzUbDuSvljep6fpCkZboTipDl49NsBFLTb6QJPq1HBJDEgwrlWh0enuzJjmRCE87vV3JLxPsD1x7k7a3PU/X+ozV/lG0DEiKfH5lKhKzOK9dZbr3L32IwHVxqvd7peEOsG0eRiisLxhWG+ZqGmG254cFW7vzGkX0wlGitx46I8dvI0hJJSn1SIrEQ59zTbW4LJ5F3uPt8FTxhN/3f1xmOKZepkhx3Oevm/WIW/EU/lEx1z0Efqwo8JlyuYkQ23z0IUSc30z/wBCGsO1HNHyaps0orcOnoc0+ukub+dxIbT2OUYDrHrojm5/SZH+Qn6PBbh0+O23zMjZJ+wiCOKoflDDdVh/OwX2/tQq332GLfcdMH3Ir+yB3UwPEbb6jTzjfvK1xdlp6MZhsEncowvIjuddEo1eCcyU7hcsbYoh4Tw3NrEz5JJpbSlW9bityCLxP8CMNrqa8iGbWYDtyr7mIMaNYfh9KiFZlSU/OqPeXd4D0Lgqgt4bw3T6O3/u7KNTxWZXM/tNRe4eedjWFpmNMcO1yY3qtQlHKkKVwU4Z81N+3fv9xD1C21pt/wD0/r2/aFMizGMCpHpgDWBSYIr8hJkxtUIjlQj6bfMWKTWqe5HbQ2431+aNDQYSlwo8xvTcbQvj+i8RpGeplpIytmO224LbhaI450jgaz8PSKf0jfPa9Hv94naYXI6fqenlL7xrHXyZzWqG9dlakzTb+S6P+/32CMYu0N1nqOfXUHsUhuc49jpETiqq8nh6epz93s94lzXpt6gzrE1SckVBbbbnUAWSGCMU1jC9cTVKO5kWvo3mXL6chszIzbWRGW65EZGW9JkRke4yP0VSMdVjD9H5ZhfFEtDS3CU5BmZXHELcO52MyMjIjM7mRkZlvMr3HnbBtO5RMQ443zGucoabNPkcNDep10kpXt7AmUkWHEG2muViPyOoQ6ZI52ZTioaLqt2XLfv7TLeLJs+o0eqVhqqcnW1EiJ1FNqVfpLc1N+0iM7l4WGO0uG5UKghvT9L+rwL28B6WwzR28P4fiU/5Xzj31z/IisQxmvwX4Q8qUtuO27IcyoQ0nMrN3J3kXvMYzUqhIqEx2ZI67rmp9UvR91rbhdMf1rk7aKW25z19I59FB8CP2igqMYWM2rWqBI7gQlcwKVjFmyFG+IPlMJkemDvO6bep1/o+t4ARWuxlm3KpuN0un4Xj8+XW5SGdPf5sjIlH7LmXuGi0Km+S6XEp7eTJHbJtKU+jb/W/usMmpB/7RNqkiuaerTMOWZZVm5inLmVy9pkpXsIu8bKSvnHOeKO/lS9mpVx/uxRI5aAmZgpqE5PNCuK/X67hgm3PEPlDEkfD8dzoqY303/6Q5vO5d6UZd3eZkNortYj0Oly6xMcyR4TK5DnfzSuRF4mdiIu8yHlWTLmVSY7UKg5nkSnDee7eeo8xlfwvYvAiG1faAVAUIu0AONfRjR93gBNTgkcN0ZzElchUeP8A73IQ2pW/mt3us/AiIjO4jS/XtGwbBcNtyJEvEkhvOiP8Vjqy9quuZdh2LcfdcxD7QNrpzDdPhtQ47eRqOlDbf1EkSSL7CL3h+lQbtkFMviOcsWJYUItQNyK4OlYAFshgFJBEagMABRogYJmdgYlAAEjuDkQTTxChGAAxIBspghHYCRWAAolQ4zBcpg6AAADAoMAnIbKQKDmrvHEfaQChRCmwIK0QVNXeABLzgMBJIHKQoAUqBwnlIKNAIDJ/MCniOSrpAAkAxHcCCkdgJHcUgOUYOfAdYgKSDALlMEUYVCZpAA2dSISuMakdfqbvx/XuE46I6oM6kdf9P2838wmGMnlVDXI5E2nuczkkx9n3JcVl+63usJyeWphujzG/93clwVK9VaFIeTfxs6di7iMN8bR/J+OKm25/vaWJif5kElX3oMOaUfKMP1CPqcynzIVSS2r0r60dwveb7P8ASXcNOO3CZpyetPQjVS3OZ6iLZU+/gF0OcnbacbmaudvM42puxtLuZGV+0rZd4QVGkTG5EiHHWtqEknHlJtZBGaUkZ3MjsZmdrdhEG5rcHqxPERIqqkj5wMXqhIkOIj6iFrdVlSlSiLMvsTczK328AgbvRgx0rypySO3D5XLkPfF47ebVUd0khJJMiI85rSSVEZ77l2AbNILZ4PSfwRdnTeKNoD2OJkfPTcKJQ2y4reTs9RKyW79MjU4ZcLrR3D3RF/X6+/3ig7JNkv8Asj2f0rCfMXIab1qg83vzzHN7p34mRHZJdxJIhfo48u2zeZ31x1WCQY/t952L793f+IaU6mOYkmSMQNtodjxM9Ng5vSaQdnXE33c9xFiPtShBkdj3ozHJExxmjw3FokS0mpTifkWE+cdv2HY8ie3Msj4JMW+mtx6PT2m+Y1HabQnL2IQRERF7CIrF4WLsIXVAifkok7CLnKNSn52pGbM5p2JazIjLnGojvu/7hKgVNvD9UkSKo3yeE63lekaiSQkyM7XRc1Fc7kZkRlvPuGh1STD8nrqHRL6PMlxNrmXHmn7BXV0ZyZDRMcj5M6cys3FBbz4eJWP3n3GL0iHubLEgtOxTHrmIKhR47keXHhJjuJVHVnXZbeYzuVyOx5iynwI09+6RmRHI/SddHoq/Iy7xX8FxvJ9LqeJI7aGl1uZrMpykWWO22lpo7FvupKM59t1ncTkqS5ydEdxz/ve4iUImaQ0WoBEdbXUIsRxxKFuuEpKVKIs9r3Ir+xJe0y7w3ccANUpyoONVBtvOumK5Q3zb5lkaVZO/nZCLdwsIqUJPqOeYroKSdRyQ62430uZalJVu38VXPgRJ3XMzsRdoj4Ko/J1uR87qJaieU8ri96ircUoJJpyl6pkZle5EnjGRyysLwnD5iHfjFWc9Vg7Glkjv6SjQSiLeZK7gsbjf1PR+r2F7i4As7XhAiGxhN06OuH512b0LaUqsajMyvb2maUl4qL3O6DRHKe21Dbbzrym489mIkIXcjUsyPdlKydxbzJNt5GYi6Mz+0mJF1Dn8np9ks5uGpZR3PuyldRnwuaC42FpfkN8n5PHc+L5uspPPdX65lxIu4uwLA2BJc1Ojbz5EJJKc3GxX3nbtO9/sLsDmmk3Izx4biNV1RtuK46LSbGq9txGZ28SIvENY7XKHNPUyI3qUr1SLtv7dxeJkHizhw4a+Tx0R11Vw3lJbTbK1wK/iq1zPtCJGsx/Uc02+Yy10bP1C7T8TPeftHNpBEnqBYujGU2XEKZASPsBi4gwDUKRXAkVgIMhIBbxCkXYQUItMCX/4Se1ISlL+bACcZDSQrpAVlGo5pjjTqB7FY02xAwSQANHcFlEC5fEWAkSAfT9gUymOMrAAISAYiCqEAcgAEsphQmwYkBVBCmAkSBxJDgmwOTxCQCJIBkthZKAdKAgEsniK/i2Z5Lo8uQ353T02fpOLMko+9RH7CPuFlUkZdtvxFHw/huXUJDmRqmQZFSe/kSZIL2mZ2Iu8yGtXdLUyl0PnVtkrrdU2gYoqnnWqe55Nhq9c0FZat/08/AY+66445+rizYoqOpT47bnnZrzk55XiatyfAiL7794rtLjuTJjUdtvnrVlT9IzP8PHsHu0LWJ51r7tS/wCx3Z1UMeYgap8NteTMSnnOxpsjLMo/YXAj4mZEXeNX2xbDm8N0fyhS469LMhtLfE1FYzNSjt3luLsuLLs22jbJ9jeB5cNtxdbxK6okvMxW1WSsi6puKIiS2nfc7majvYrFcVPaRt9xZjiloo9Hh8iiL84qO2bq8hlbnKIjtw4F3jB2S93P0dGiUMHnWcw43IW256xhsgS9WhSI7i+UNrQvrK1L3+8iEMZ9IO3z1OKa1ZJUwtSQLvTo3UFLoxN8o1Bf6QtvmDk5J6HDjklYqNPox01HSajYWIuk1AvLa1I/8o4sqJ6nt9CBk9I2IKoFpibePTEJVF9Gsb1s4+QuhVqp5wRijDyerUDRktRwd0fB5bF4rXygUdcAn0bYaqPpAGWGCHKS02wgghz6g0PDEjV0iwq2kJgxGKKQoZWAI7BwKZWAMUWrowjm8AVSgIAAzECkXYQDMQMRXEsBRpHSBdRBJsgqo/nCCARUoFM+wApQTzagrJGA2XxBk/kAIrA5J6MGQwHJfeCnxBc3gAV+QZIdCgokwgggqAAUkDKMIZvAKsGAB2yfaBAEWmBSoSx4FW2x6R+BK9obZ6OtzJ0Tbykp3Fn3GSrX4na9i7R51jkPR/wL6F5T2v011yYuOmMlbmonL1yUncd+wyMy94ib7S6z6V1akU+qN6kiOh36ydxl7xT5+zSj1D9zcdhO/R57f9J/kZDRjSEDY6TUHDKGyOzaRi1T2a4kh53I7aJqEekz17fUPf8AZcVeXBkQ3OTyI7zSvVcSaD+wyI/uHpMmg1n0in1Fjk9QgNSE/wARN/v4jGVP4NY3fk80uI/X+nH7gQ0jaKvskocjpKXIdhL9VStRu/sM7l7jFJq+zfFFLz/E0S2vnI6r7vFB2MvcR+0Zuo0ViKUriCGkPXozjedtxtSFo6yVJMsvtzER/cEVJGTWpWyGq+0JGgOVhNaRDWpQ3BFkFjQElEABHJ4Ap6fYFVJCZpAB49jJ05AsERzoxEPI6RAk4Zt6Y78nIyQI9QGV0YI0QE9QMkOlQFRgEEOUAAtiBwUJvGAgqj7mpixH8Jnmq8DO34izNF0n+X7BWKd8YxZLkN9TRQn6t7ELOlPSfQDY0OHz020CQpbMPopjmTmc7nJIy+w9wrdZe5Plc+iKIztmw/DqDtLkNy5aEXbVot3RbtsdyMt/aXALH4Na65z6pHo+finC7dLdbbqEeIhCS5rikNlfwufD2DE8S4jo7lQW43VIjvO+TkIXv9x/kMfxVSqHtAxBH8j0/wAjtNJW2rMrVW8ajSZLUZnuMsp2KxcTuZhGobBHP93rjS8/OyvR9xn7hlNbHVTx4bdWTeM6+5MkeT4+dCEW1PpH2W8A0p+J645S14bcmNS6fI5rjMpkn0J+oat6bdljsXd2lSajgHGmG8/J4/KGkdZUdRmVvFJ2+64Qp2JORuacxtaF9VSlbvtI+zxHl3UzzmJ956bfxnQqH4NVpWFpkeGuqbO64t2XH50qmyFEjPYi5ze+yt9y32vbiVhOUTaJDxA55LqkPyZW2lZXoribEs+w07z3n6vE+wQGzWtw5jkjk9QazrbLmpUV1Ffu4++1hacQYZo+KG+T1BvpUJ5shNidR7FcTLwPd4DarZLvPE9U197SPx/JMpWH0TzgzJU/Fmz/ACN1xtdYoSOb5Qbvrx+43EnuMuG8z7dxluIaBQK3T6xT+WU+oNSGvSyq56frp4pPfwPs7RqeFbx3D4+CXkq6MMVGFkv6bn0BAY4xFDwvS11DmLdymllntW4fAvZ3n3BZMq65WSwV7aBXpEiQzg+j5+Wzba2X5JHEiPxO1z8Ba8LUGHhujtU+G3z+s852rWe8z9nd4Ct7OsNzI8d3FFUzrqFQVmUpXXSR9p+J8fZYXpZ6n/SGdvIsVUVCv/IJncROI57cOnr9fKJQ1dGM/wAbVHlEhENv0OsrxFI85sp9Ym6cNbnr3/v94k9ldI1JiJjjfom8pXio+b9hWFVravKExqn+gtws3sLef677DX9n1P5PR2pHU5Rzvd2fdv8AeNW9UC/JcWz6MEeTqN/Z9l94EnOjDSo1GHT47siZMajtIT0jjiiIk377jA2h3SWDLdkEpuj1DEFPc5jUd483CydNSknx7LFv8CFA2oYyqG0TEjWH8P53YLT2nHSlV9Vw7Ea7F2XuReHtMPq2pyoVDErdDcdX5QSuQ2lv0yM0rIitxvmMxf8AZDss/ZttFcrnPqTqejb4kygy7PpH2jRnp8hRj1Lds3wM3gvD8elt5OULTqSHEptnWZfgQtxK0wVBAbkIbPMfcw5KBkoBW1BTKYQgvRgSV3AvmwYlagJAJSmeUNhumJpt/QRzg9IuwhDYsqnI6PIcb86uzLftPcf2B1/guNe/aZvUMT1Ty5LmQ3Ecn1MqWVJujdx3lvL3CwUnGEdzo5kdcdfrK3ov7S3l7yFabh6nR6fo/r8Q7ap46UavjQkvBcK5UG26WuRHcz50nlUmxko/DeM6UhyRI1BKFSnNTo2+v1ud1vaHMGkOOTGo7ja+er/uNDmlxlAvOBKRpw0SHOuvnK9hB1XahqOL+moP4sfkdLQ2311pyp5xcOwr8L+HEV56LMkVREPkbq1uuElPNPnGZ293jcLdGGjj9GmbFsMeUJi6zMb6KIonG83pLLq2Lt37z9g1ypzG47bshzqNJNSvZ+rF7w1w1RI+F8Px6O23z+s8rdznDKxmfs4EKrtFrOm2ijtued5zyfVR6P2mInPC6CxnoUusVRyoTHZjjmfVVm+qXYXsINEr1AkrU1Aogcbe3U649ooSgKuASM7AyFiclIVUM12vYzkUuG1hul511Wqq5Oylvikj3Gr2nciLxv3Ccxzjun4Lpa5khxC5C05YsdKue652ZS7SK++wrWyvB9QmVB3aRjBta6nUOdFZUm2i2fAzI95HYyIr7yLdxBg9LjUe3H3rV/ZFt2e4Qj4LwvHo7baNXKTkhz1nDIr+2xbvt7xZiK4FbgKBvY477HbPdinyYTcS3pr6QCsw0cNzUR0mTPbnerft93EGDHBl23iv8jpcLC7efPU3FyHlJTu0GzSRFfvUtSbeCTGNIT/1fr+4nMa4hbxRiyp1Rv8Ad0Ocli8PMN3SkyMuJKMjUXgohDpSOiK+hALCbigo4kNzT0gtLUBeI3qOebzr9FKeKuO4vE+HvHq/BWHm8L4bhUP046T1svBTijusy8DP7hhmxrDbdcxYiRIj6semJ5Q4nsz7yR78xGZfVHpFCdPzn83t7RlYykKIIApQEkg9jGAwS82ORxBQfP4gAWb/ADB7aYSQkKAAKZWAEoCfEGJPcAAUmFCMJZPEGSQADg4TJQEAByPtIHS4CAMxAF+7AoDZfaEszgOn8gFYFCO4FHYCAcpgEHIrhQiBUnpgc/j94aAOgwJn2mCEQGxgyAYi7CBrEARwBgicAoBi4gqVAxLAIEyuByeABRAUGHkAxcAJHpgM4EGQONQKaQYFcIUAi4QZTU9GsPXCEbOXptr6/P5vN8d32793jYA08GB7ZaZIj1yn1Tk69J1LkVTiU7tS+ckmfiknD/lEZg6Y3DcqceQ20tcilzY6dZJGWdLZrI/AyNsjLuOwebT685XMSLo8dxfk+j9GpKVcx2WZXWrcdjJBGSC8UqFPfkNx8jfp5T5vars3FxP2cRdPdMqf+y0xY3NTOElOBul4A6/0Y9VHjYEydcckIb9fqj0h8DXZz+0GPHccVCOt2j4SspnWutHLFndskkdySSCI1nbtNBjzhBYkTJCI8OO9IlyHEMx22+KjUdiIvpGdiL2j6ibD9nMbZfs3o+EuYuW0yUic4n05jhEpwy7SIjskvBI4ebyfYjhHr+lcb3Z7yXRGnwa43Ib05HMz+l2K/wC4du09txvUjuZOb1lJ3d3D338TsXaK65TkOdJH6JX0eqfuLgfiDszplP6BzmJ9XNuVbtIzvb+w82Fu/k9q7hxn1r/6LLg2kSG+V1SoN5Jct7Nl4khpN0ttkfbZN1KMtxqUoy3bimq1S5FQh8kjuIaz21MyT5xFxIrd4j6RWUSMraHMjvWUy5w/lMTZTC1NO383H7x6Fclg+evrnVPqRi8L0rmOR4eTIZKypUaUKtwM08N3sDTFEhxxtrD8dxerUEnrOJ3G1GTbUUR8SNRK00n2Gq/BJkJ56oU+PpNyJkdpbubT1HCRnykZqy361iIzPuIrmKezNbc5bXNRLrtTcyx8vow2jNLe8uBKWbiyPt1O4hs4Y6mORd11voo7beRCE5UpTuy+zu3bvYE5z2p+vd+AkqJTo7meoSOe0i6W0q3F9I7H47vaGGIoDcdh2fHkJ0k9ZlSudv8AVue8vDgMrCosinXP1+uPcRdoNLqEih0+bIjtr5a1DfeSlO8mjQ2pSSNJdZd+zsLd2CAXiWRHkPeT4fKJEVvUU4rzTTmW6C4ka3DIkqJCTTbMkzUm6TPN63i3aJImUxuh0/y2ioVBqDKZgtqiTaYbrhJRJW2rUN2MZKMzUWQ03MjPcZk+PWm+pN0ml0WTRcMyahVIa65WI62qhU3luPJUnsSeRFu4jSgjIuw1W7CHYlqDkeO1Dht55Et4mW0p4+PvO3gRFc+wO35rbbmnImIzrz85SrHZKbqUfgRbzM9xXLfvIUik7ScFx8aTY+KJi9VcVzkrLaTXosJStTryzTcyMibsSu01KMisdxlb8smtEJT+uhfaI9S4eH2qfS5jUjIpbcp5PBThGWdPvUVzK9iIyLsIPEIckOIb9P8A6S7TPtsY8Pu/Dr/2fx6nS3Nn8KXnkOvUNmPMNo0R1OKNvldyVY8mWykFcz7LFcb/APBz+FxgvbRHdodPo/IsQaZcogzHCu6s9yTbVwWkjvYjLML9ico7mc7IbYRt8dMf9z1PijXTSnuGYk9xd1ysRdpmR9gh6xielw6g03VHFtOy09Gymx5EFYiSZGZcC7C3mRkFcX12Bg+j9I4iRIXZWmlN9d/g2ixb1JTx3cTsXAztn1OjN/G6hiiloqEqoc55TidQmUHvJCTVvI+01FvM7791x0VcRz+jmt5EISwaZFVHkN8ojuIdR6Sk+j4Gm90n7QqMybiVCl/4phOsL9VMeQ4fNI/RQ4W8vElXIT1Ex+25MapeIIa4UtasqVOWRnP6JnzVF4pP3dgi/hTh4Kq5MJFvCpFYJtLbcb1G3EL9bKrq+1PFN/Et/YFUF+lbvuHC4yizsc1JBVIc+TEjRIbdQ856vvSf63hmahGzJ8xyR5PhyFqWhTSnkpUaDS3fnJzF1cxEW4yuZGe7jao+epk+qwWGpU5iHI1GMnVJPVK9u2/fv7xCOK1HA8mS3HPON89fW51/D8LfYGIzk+pdcBWO1qOB6RWBYrGm39cKiDUTUQLlILA5I7xZO4maQKWgqlAUymAaeREk9wMRWBwoSADE0tg6WwZKQpYw8gJkVgIUSlsGJv8AX2/2MIAqGwY0A5JAkQAG6iHk34Z+JuT7N6hDbkZHsR1Bilt/8ps87hewyQfjvHqysu8jhuyPQabWpXuK5EPnF8N/GmpjiiYPjucyiU85krKrcqRJWareBklvh3KIdPFhtMxuesTzLXXm5FYW231GujT7EkRGf2kZjUaDsd5Psr/2qVCqNNconNQabFylqPXOzi7n2JK9y7yGTxmeWTGm28/PVl/H7x6sxbstmYL2Z4PbkSM6+T8qeSpO5LjpJyNl4ElK7+Kh69ktI4OOqG88lRwxs4bxRXIVDp8dGrLebZbzcE5jKx+BEV724EZ949207ZdgvCdLhYfo9HiZI7JJ1NEs7pluM1Ktc7mRmVzHlLZqryPiCj1j1JDas31jsZ/ePbcyLUJjaKhT4a5GRn7zLu9h33Dy7JuUjvslCHSR8yvhGQdPaJW+T8xCHsuXs3F2d3uGKOo0x6C2zRJH7YVVyZHdakOyFuPJebNtaTM7WMjse4iLj2GQxav0zTkamn9IejRbiOGcVkFZ1RHwVyGxesOLccb6QRGGaY3IbGh0ykNx2+jGfKmdnDr1Dtt9GFdb5MGcbDWQQ4c7HpZ6EPN6SQsQFWT1xYZa+kEJUkamfTHVX0Zw3LoylzSBYzGn0geTI/XDd1fJ29Md8O48eXaIvOBNI4y+UB0JFYAEz7TCSnOkHOqCZnYGADmoKlphEiuDu+gKAEjCS3ALqgiRgAUTwA5ujWCmoEMwACgwqniCoQF0pEsA7YSecBlrDZ0wgCOLAoCaQsRAAVLgDJWASocAALEOykBNIKkg8ktBiMGW4ChJaxQaByUHTKPlPQCMctQOiUAaWookwo2gJ5A8jNiAayO4rA9l/wDh+Rz/AG7qedtCk+S1p53O4LbPdfhv7SHj+HH1HENj278BfD0xqrrrseOrSyuMvKy7lFlLf47zLgMrGOC7j3CCA44c51hAaxDrEBAAmaQBIb7QqAsQAIyp0Ch1hu1UpceR6OZTZZ/cot5e4xS6xsfpbmZyjzFRVfNvdIj3HcjIaNlL9EOymIcFIaZ5+rWznFFLz/4WuQ0j5SOrUK3sKxl9gq7rH8i081SfVP8AXYe8eqFJETVcL0KtnnqdMjvL6uplsv8AqKxjGfHjjoaKz8nmY2wi4gbTV9i0NzpKPVFx/wCG8nOXuUVj+4UStbOsUUfOtyluutfOR06iLd9kldPjcveMJ1OJqrIspuQwk6QkXIrjfR6fP9Xt+zsDRxsZOBfyPHr6+kEjCEQyfKJAmo7em2O5HJIfoMCZ2CRGDZSFEiifNACUOSrowGYwAGJISeV0YVUQRkK+LgM5FVw6rUrlTc+khtPuM/8A6fvFoZPpECr4U6Tlcj13j/v/AO4xaopWcQKfU1ilr1KxtzrNPoeA1yIcj/FZCiZbSn0SPiZ8LbhUfg47J6PjSn1CqViQv5lKW7Gab+lvvvPxMhvjPkvT+ONoXzcqsyRKUWVQ25i248dDUjKWbKkizF2XMut794hr8HTVyParwjMqt8HxvCbflSh1B2oIaVmcbcbJDiG/WIy3Kt2lx4eIhnGXPN+oPRrcxtzP6fN8DzFYyMrHu3+wYtjOlt0OoSI7beRCHDy96UcS+4YWdrJqm3mRV9Nv5Rv9f3FfrGB8P1z/ANQp6F/V3H9pdosQMnpBiax5E4eGZJVdizjbnKMN1haFo5yW5H5OFY/tEQdU2sYPzt1CPIkR0dZTiSfaUXfnTvIvbYxuYAmW3HOk9Prf9y3/AHizePLnJdxmNA23U9xtDdchutI6rim+kRbh1VWOxlusRGRA0xGE5kzy5s3xRHo9Td5yo+9DD3gptViSZ9tjt22K4vNR2ZYLxBqyKhQ2tVfVeZu0571JsaveZin1PYHQ5H/pdcmxMnOyvJS6j3nYlfeA6a76/A8w3tOc8oNUfGkNFMkZib5Qm646yMyLNmTcrFe9wzjf/nIxpyzUX5HpmTRzJtnMjI+B7+dv9xCgYhwbWMN1CPS26pEluyL6emlSMu+1jKx2udtxHYSsPDm2TC7jrdPhuoW7znEx1MrJVr23K7r7t3u7BGp1TVa6roby083+r+z2WDnUbGBKx7tMw+4iPVKfnXmyq5RD3+40GRH7iMLntvrDf75R46MnpKUto/DcoiD0Zw2cVy6pm1z5Lbcdbmpk4/cMlqs/lEhcxzqf9N+33Bse1tzEDfI24aGvpJeJzN9xfaIuty+Rw1ufR5yfWGkEcN9ftdBlENyRMkTPUUUdv658b+JGZF7x6DgHHpcNEPmZIicqucXZxufAYI6zWKPhePUKfDXImreRlS22bnPUeZRmREe4iIuJ+8JIoW2DHH75y1qIu37wpLTftsW+/fftv7ATNaaYzj3PBq2MNseF8N54/KOVy8vNjx9/HhmUW5N/E7jHXqhtA2uVDTjx/iSL9C2nJHaI9xmZn1jt3me8hfsLfB5p8P4xiSqImu9bk7KbNqPtzKMize23sGq0ui0+jw0Q6fDajx2k5UttpsXd7z9txPQ29yFXgxmLQHMB48w5T5EjV1Y7banMt96s7Zl7iJA3WKtvTR0YzDa4hyPWMOVT048hf2EpCvfuI93iNNin0f0AmaXz92uMxxmICRdhDs3RjkGJOLGoYisFCWCDkoAAZZgUJHGlwCSxOxYIouKJrlQqi4fyUTmq+vxFxmyW48dYpElOo4tz11H940r+R0ULqMmo4dNsg6Gg8ZZHTjB1r5AsRBbKVRo/J9Rzr+ir1RG0qJqf1C2Ib020NiJzZFiKRiGPtAo8xdYw3IRXomVCVUl7K2tCLbzbXcr9pmRmZ7ysSuA0vYc9Hxo5IrjlHmwkUpSEuR5jJkaHzK5Jv6Vi38PcQimY0iY5yeO3nWtRJSn1j7htlHprdDpbVPb5i0JJTmX0nLbzM+0+y/cIrWTmu5MNNGuv5DVWptw47syY5kQ0lbis30d5/b2d4xeq1ZyqVB2ZIc57vO93YQl9uKa5WKW1h/C+IPJLqHCkPOKbzksi6qD8L7zLtsQxFVN24Uvo4dUoNT+lIu2f2WL8RNj+kLi8KNve5Jf3NMWsBqdH5wZeT+3T/wDodCWv/wDSD/IwXyVt0qH7xUKJTEL/AOHss0+0jJR/eMjsfAj/AM1/2aZKqcOG2tyQ4hpCOtqbsvtvwGfYi2yR3HPIeB4btYqbvNSltJ6aT8T3XtxuRmXiG7OxioVhzUxhjSoVNHWUy3zG1H7+32F9gvNBwhh/C7fJ6PS2o/8AE3mvhbnGZmZn7bhYJjHj8frnZlOwbs0mSKojFm0CQubU+s3FVY22T7LlwMy7C4do1Iv7fd2BIisFCOwGY3ch3P8Aj8HGoGJfeCmoAJMA7qhQtqOK/wBm8Jy3I7i0S5doMVSVdVxxKjWovFKUrO/ArEXExdZTnRrHn3bLXvKmJEUeO50VKSaVc7drrspzw3FplfxMuzfcCChso020Nt8xCEklKU8EkW4i9xWIvAgupQTQQ5xY1AFTwSQvpPqBM1iy4Dw05ijEEKl/JSHMzyvVaLeo/sK3vFZYG67GsPeQ8LtTJDa+UVO0hzNuPJ6Bewi3l9YxoObUDdhltttDbbeVCE5Up9RBdUvcVvvDgi7CHPJ9clINmIGJQTCiSCYw5HcCjsAKIFQYQDkujADh2b2gAMRWAo7BwBJgAMowA4094EjsADkkFUBNJhQjsGgFMpAMviCmoKJS3pgwBxpAEdwZswIQbHZvaDgpJAkfSAAORagOlAKOAApmIdmIJkYMn8wAHI+0gcJmVwJHpgAUNI4i7R2bwBi4gJYKuA5PAGzGAACBSkCfAcngOJQBHEdwZZgQQzu2HkaEHVCi7Q8WfsvR5dYbyLkITow2+OeSrc2Vu0iMjUZF6KTFymuNt59QefdrFfcrGKEUOO4hcSiX1MquvJWm6j9iEqsRlY7mst4Mlwh1KbT4chzI3z5Ehd/RzrdcO53K3WM1XM/reA3Ou/AUxpizA9M2mbH8WU/FSJtPRIep6XEsOpdtdxlo1c1SiO5GSjQd9xHvIhVthrLlPxpHxhyzyZ5KVmp8pUcn2lS+wnGztmQTdzURGRkak23mdvSMSvYw2P1RG0TY3WGpGFMQPOyKxhOYpTtPjzyMlSSZkEjVYO6iUgzLJlWZGncRo6aOnUz5c03pE8E1mmYkwnUHaPiyjzaZLjqNtxmVHW2aTLj1iL+/ZYjsQbk65Iyt+v1f17LmZHvH1Jfxj8G/4TlPRS9oGG2oVYW3lZZqDJIkozekxKZNSHk7rmRKMisWZJcD81bUfgMNyOV1z4P+LKViuFFUaZVL8oIbmRzK5GTdjNBmZ7jSZt242Mx2bnCo5K98DfZj+1m0j9tKhHz0rCidRtKk8xc1ZETZH3kks6jLsMkD3zHSR8RC/B92FU/ZnsopWG5BaVaXedVHE3O8lw8xoM9xqJBGSC8EivYw26bM9nGNJGAMcVibRaq0lDiVSqXJ5M82s7IcRIQhTRkfA7rI0nuMiHj8mi62XRZPoPT+VRTX7ecM0dswdTTbnX54jKHXqHiSn+VMP1iDU4SvlochLqPtTu+8SabjicZV9JdD0lJS6xY0OG430kf0Odl7vYYkaZiKQ38XkdLk5qkqTvR+XsO+8t4IR3Hlr4dO2nEmzLD+H8N4TkO02RiBUl6RUm0lqojs5UqYbUojyms3SSo+sSUmSbGZKLp483J4OfkOEof1EZJ8N9G0jaRVHdtF0rwbh+d+zdFZiuG4uOw6gjfnrUkiyazpNNGV1XSpi1iNdsNwV8JbbRs/pbuF8P7RKtEhKUSm23tOQbJ7rk2p5ClNlbcSSMrFb2F6q/22UPZN8GuiYUx/hum4grGIKauDT8OuWcRUWzTlWuUhRKPQSSyzr52YzJKSMzSQweifA82sbUMPy8aUanYXpilp1otJZU5Fad3722MynCaLjYluWvuNRD2K7VjWf/7PDu4bk809f/gPhP4YfwjMNzJFQpe0iROXNTlcZqjKJbRc4lZkI5pIUR7iMtxEdrdo2PZJ8LTbptIxY1hPEkfCkiJIu85Obguw1wmkJM1vOdKtL1tx5SJBGV7cB4vxHhzFmzvEDuG8WUeoUqptKLNFkMmTirnYjQRXJRGe4jSaiM+B9g37DCJGx/Y3W8YYghtO1Wuqj0dunvPG24gpSV5SNad5KJluQoyLeRKtvPhc1DGTnrqlFvfoj0xsq+Ejs/x455Hbj1OiaTbjyXpiUOktCSNSlLWkzInVFvNJkRmpRknckiSfYkvEGMMWY42wYo5XCRlKLSae9IJt+FCbLNmQm5qzERpK6SMjWSyK9yI/HVMruMKpR1yJEx3JLbNMWnw2+Tx48dJ5TXppMiuaiMiNZmZb953Ii3PZDtGcrGC6fh+qQ4lPqdKbkt0eRFzIOVHipSoluEdzQ4l1ZEpzgs8pGVzylj8U2j0J8fStdOrN9xztAj0vDenjDEDUSRNSttM6RFMnIrdzUpLiklZTZmkuflJRE2d+8eadqeKZmweG7iyPjSJU8S4jZy0lynuJkIhRsyXEoM3SUZE8e9RERpNBWSreRh9ix6Q5MmzMaR5q8NYUZOqYgmPXQUszyvFHb3Fdx15aEZUGRZTM+Fkq8d7RtoFY2kYom4srjiOUTXlqSynqR2yOzbTZFuJKEklO6xHlLuIVxq/eexy8zPDioZ6tdSvz6jMqFQl1CZIW7LlyHZDzit2ZxxZqVYi3JK6jsktySsRbisJPCmLKxg+uQsQUOoOxKhT3kPR3m9xpWk7lv7S7DIQKlgEqHppRj2njH03+D58IGj7fJiPLlQaaxXEbQ23T82RvhZT7ebrGZX3FwzKO1yufpRmmtx4/I+To1VpNSlKV1j779xFuIh8SqJW6hQ6hHqlHmOwpcRWozIZVkW0feky7fbe/A7kZkPqx8D7azVNtGy9EiuVRqbXaK5yWclVkLeLih26eBmVuO4zI+A3S7Tktqw8s0+pYbjudI3zHUc7Mndx7DLhvEdKjN8n8l1ynolxF83nJI0buB96TLvI9wtj8NzlHJ221tfw3L/bm3kZn4GZBk/qaiI+m1z1ZVanjuvm42tvMvuF42Jg9fBUI1DrFL/xDBdYWtGb9zkOb/qpc427iURkJij7RvjHkvFEN2FN381STbPd226qiP6Nr9wM9SW25HKI7nJ3UK6zajNCj8S7fZb3CPr8jUjoh4gpfLXZHRxW3Lc9e7ffrJIiO5mVrERnY7WHLdxoPydVVsy7Oz47lPXUIchDqPRUnn88+qRp4lvsW8u0uIPCieS4aG3HM7qukkOKVc1una+Y+23Z2EV7CvYQwz5HpbtHkN6q5Ec252opXMvvJtJmZ2UlR3vvMjSRdh3nnTbbyR228iEJJtKd/NIuBbzMzt3mZn4j5+9aT7T1au5dTjX3BeI1qOdJ1EdYNW09IJRhOm2MDYWUYKOB0pAEjiR3g44iChFYWZHEkHykOJAOggDyEyA5EFCK4Pk8PuE5HlgJQDJbB0dg5S/12q7d3eZERnYt+4WlsVL4jCpvR24a25Grke6HM2lXNNW4jM0kZp37iO1rhSj0pyj09qnuTHZekpfSPKuuxqMySZ9xEdgFONuoSF1CPMdWyi7KWXGyRlWWW5kZkSrFcyMjMyuJMyuKeIkQEiQCL4hY0hst35NHrCP7ltFZxvUG4dLW3IkIQ0tJvSHFbiaYbI1OKM+BWIt5nuK5GPj3tRxw5tE2gYjxxqZ0Vict5nu0C5rW4+HRkg7dhmPePw7drbeF9ncvB8OQjyhjBLlNbSm9+RIIuVunY9xKI22iMuJKM+wzHzfX0nm/1+uHsHr8CvVbHFfZt2oueyihOYgxpSqXp5+USm05fDMRn9xW94+gfwoKI3D2Xxahp8+ElDik8MqEFb87DzH8DDBHljaY1VJDfRUqKt5zNwzqtk9+4x7K2x4TmbSIaMLyJEhFMhR11CoNx1FndyFdDRK3lv333d3eJunvZhDqWq2PIGEsSN1CPptuZFtK5vfuPdYev4e37DezvZfT8QVjPLzsnmyuXdedPchtO/cZnuue4isfYY+fUiseR6o65Dj8iaQ2SUs777iLnKv2qPefcO8u1THFQiUuRIXydrzbeY8jSPSVYu0+HfvCsr17i7KnyP7l42iYzrG1CuS8aYgjx2ZdTUStGP5tltJZW2kX3nlIt5nvNRmfaRFAV7BUNzCa6g5+8dZP0S7xLzEx29JtvmNItl/AK4iqLfkfk7fUQnKOeFr2O2HGVUEjLcLdHI0xpMXT00fVGc01HJ5gukGe3pjS17F09PBLLS2I+alvTDjlLfeGE+S3p6bfXGMfJu2V+Wr4xphpJRpiScZ0+kELW57bba9MddaexyXTxEr1QU3qLELJcC8t/UDRKh3roeHN7MMhQOpYC3RhFxY0KCuOAqD6QFUkHZLsAArm8AYECa1AABagZpA5JAT4gAFemEiO4BSgqSdMTkBZAVzGEmwDzgQBFrCBq1B2Ywq2gABUJByKw4zsOzEAARydQFzGFkmAAtyAqMcE08AADn8RyEgmb2hVv8hYDptAOlATJYXbMS/5AVSQkIrQZsoE5BZ1MgUQJKkRtRxA+l3wPcJeQ9k9PqkhtSZE1x9XOTbmaiiIy7yMiL7B4CwFh9yZVGv8AmEn7bF+vAh9SdldJKh7O6FTm83RQ0Kyq7M11Gn3GoyLwIhhYzStdxcBw4cMTc4cOHAA4cOHAA4cOHAA4FMrAw4ABDT3gDQFABFYAEHVsI4erl/KdMaeWr5TLlc/qKwo9Z2JxvOUOoZfVblc4k+xRb/tGpqABYUh5Z8jKZC02/Q+sJJJBFstPo2w4bSMxAp4BXMQTAksAChJ+U/yjgQlgxuAJYcisGdRd04a3G/QSYckoR1bdbbpchz09M/wFREQ2DP8A0tbnrvGr7fyFrp/7wj3Cs4RTp0OO36nNFppKW+UA/cAhIkOcsW3qL6x+kYUpapkeQtxzno+TVmDbNqTFufSMSUbpBSAsdBmyJExDeovs6yjFR2hSOWVR1xz03D6wtuGUfHPqJ/AUXGTvxhHrrupSffuHLf8AJHRWVxv8wqEEagUJfeMixQj7AogIGdw4ho6QAD01abaPQETOnR4cN2RIcyNISbiudbcXE/y9pkJOYoZhtPq+o3EwvDc+N1NzKpKfmz4e4z+4gLya0R9yxRE9nbMjEmJJeNKo3ka1jTDZV6PEvuIi395mNYltNuZHOuvL1hBYfoceh0+PT47fMjpy5vWPiZ/aJ9avi4T8m91jfbHwQtXoVLrkNcOoR0Oo6ycu5aD70qLeR+JCrFV5mC5DVDxg2ioUSWrRptYU2RuxVn1WXyMjuXYSiO57vad7JIi8Sx4cylyI9QjodjupyqbVwV3ey3HdvDJr5E4Z2M3xPFp/lh6ZT22UI0yb6FJESu0+Bb9+7f2CoTF+VKxEpbfP6TpFfQLsMvHgJyorbj9G31Gub7i3BPZxSnKpXJFQc6nVT9Eu333Fx/k5rJ7vJr+G6byOntN9Tm/j+rCaQ2383zwlGTpthZIxKh4FCMKEdgll8QorUAUZvtwR/gdMkemioF97av7WGjQC+LtfVIZ7tnXqUulU/wBORUMyfpZUK/8AqIaIwnTbQ36nN+zcA67P/t4jo0Ao7pAGYgHGgxKChGEkkFCPsAaBtTowAE+ITeXpt6gn5S6AQ1em/wC7t/zCv5TD2c8244twM0qHXCPQ9CqGqFEkHsdPUDNBiWpzWo59QaI1LNQI7bfSOCRedbcc1PQCMRjk8PpPTDiBDcmTGo8fnrdc00+3/TifgQ55d0sHLfMuWziiakx2uSG88eOnTZzek737/V/MW2s1Runw3ZjnUaTm+07ERF7eAUhwo9DpbVLj9SOnL9Y/SM/EzuYoWPK3qOJpbbnMaVmVl9JZ7i9xd3aZi8aLJ5ed5srU+e5MkOzHOu6o1d/Hsv3EW72BuSwVStQG+SHJnY6Y9ADL+GDI7ABKHJ4BlgmnvHAMxAUmAAySB0mOU4EgECigU1gmcwRbn69olgROJ69DodHl1iZn0ojJuKy8VHwQn+ZRpSPLjrrkyQ7UJGfVkOG84pSt61qO6vbY+/t3jVtuNd024WG23P3j448nN8mk8qCPwNRqP2pv2DKVELiAdsgk9wBjPTDdSxoBzKdToxvGwjDTbcOXixxv94+KxcySukk85ai9XfzbFxsYxSiQJFQmR4cNvpZDiG2/rqOxfZxPwHrfD9Gh4fo8Kjw/NQmSb8VnYsyzLvM7n4XEzAlE/kHCUhu2kKqMYgGUgGQE0GDgLFEkBSQBPACsAAksHSYIjgDEQAD5jBkdgKfEAkwAHM+0wYuAJmICAA5EDBPN4ASO4AFCK4UuQTI7AcxBoBQjAqMJEoKEYQHAw4cAbD5/EKJCRnYGSYCGKAW1ApH2AUmAQdRgVcQBH2kBy+IADoQDZTAJJwGI7gGjkmFDUEiOwMAoOOBkAFAAAFUscag0lSOTt+c/Xb9n5hol9CrbQcVN4Xw/UK442hbsdvLHZUrc/IWeVpHgRqMjP6KT7DMed4EOZI0o/Sy5s14k5k8ZD7iiLt7VGZe0zMuJi37Ya85VMUM4bjuZ4lK+MSu5UtxJkRH9RBERdxqVcaD8EnZ63iTaIjGFQjrdpmF+mbTxJcxaVJZSq+48hGbpl6xIEY38HRFax2PRWDdj0PBezuFgOZHj1DI2blScU2Rk9LWZqcUVyMyymeVJnvJKSIrBSibF+UYPdw3DxIulTYVadqEORpm6hWZltBtrIzJSStp3NJmd0XsZnYajFXH5QjlHUWrKr2d/uIiL7A9w4x8TRMkcxchxbzifVNSsxl7rkX8o6Y9p583t3HmDGWyrGGE9aoYkwnyiOhJqcq1HVqNrIiO5upSVyuXFS0XIu0P9luE9j9YhzahHxpNw/jCoSNSPXIrjcSTHMiyps+m5PEpJES0OmaD5pEW65erpMzk7fKG/QSeXnWO/Zf39nb94zLEOyfBeNHFuVCjoiVCQrU5dT7MP5+9RERoXYjPrJMvaOjP4MzUMEM4kolDp9CrmIFV6pNM/GKs5HTHOQXoqNCTNJHkykZkdjy3twHgj4fGNKXVNvDVHp8ha5FHo8dmZl4IdWa3El7SQtBmX0i7x7Y2fYSh7J8HyKe5iCRLiR1OTHpUqzZNNJIsqUpSZkkibbudtxnc7FwHx/wAd4+cx5tExRjyRIS67iOsS6klxKcp8nU4oo6DtxyMEy3vL0B6XBj37nPbLoaZs82p4o2d4gj4gwvUOTux1FrR1OGTEtsj3tvJLcpJlex2M0nvLuP6MbK9p+H9rGF2sSUPPHWhWjMgvKu7Eftc0KtuMjLelRblFv7yHyKj1tzmaY9F/A/2q1DD+1yj0PlGSmYjcOmzG1K3XU2s2Vl4k6TafqrWXEHq3BjyK3ZHyjt9O5kqpqEvDPo1qD5yfDl2ow8QbfImF3M82lYCjobkR0uZM8x4kvOIMjKyTJPJivc91yIysQ97Y+x5hfZnhOp48xpUGoVKpLepIcctdZmZJQ0kuKnFrUhKUpK5moiIr7h8psGYOxp8Iza5UI9HjqXU8R1KZVp0p7M4iC3IeU4pThl6Cc5oSm5GZISkjsVy+e4FaWbJ+Eevz5OWKoeWar8HPAmKPhCbVJuOMUOLdiUpLaXFZbx2bFZuO0R9VKCIzIuJmo1Hc1nb6I0rD1LocPk8PJHQ0nMrLzEc0t6jTwKxWufd7BE7Ltm+G9k+C4OC8Lt/FIqS1nlJInJTtue65biozL3FYuwOcZS25nJMNuOIRBkK5VWpDisjUenNn0pOLMyJOqZG2VzLdnMuqdsZzfIu7PBrXjh09fJXtp+EMP4whx4dcw/TJsimJdqUOdIZbWcVbbZkk2XVEZtLUpdjP1UrLiSTGdTPg+0+Nh+kYgxA4hcShVpGLnKa42qS4t9FPfjNR1JVfOrPKUorKua7FxMSMTaXgOuTJrmyfFkKt0d2REp7kNl5MkpBJW46pDCzPnNrNKW07jMzeMyM9w2dNUociYjC7kyEitx22pjkFT1zjuOEeQ81z3EZLIlWsZluO5D0HvppE5pWwvknZ0z9fX+TyVUVbP9rGIJuD/I7UJc5uOl5l57k8l1xssxE4aVGs3EmThER5iIkmoi3mZWg8KUfA9Q5Ph/C7ULOyinvJcUs1tNIWpaSbJSjJRajhKWZc5ViM7mREW5zsJYTcxJHxpIwvT0Ygp7bkdM5UdBSEEsiJaDWRXMjsW4zP7BhXwp9p1P2b4Dl1SO5/is1RwaW2nLflKiMzXZXopI7mZbyuVuwHHplpiR63K51UknrhRWFg8o/Cm2n4gkN/7I3KoiRT6fMKoSmU2siQSjUlBnxURLNThEe8lKQe4yuPORrA1CbIqEh2ZIcWuRIc1HHFKzrWs96jUo95mZ2INrkPXprVUMI+H5Njtt3FMxgyTCZH2BRshoYiyFj1v/4de0JzCe2z9m5GfkmKILkVSs25D7fSNnY928icK/HgXaPI7JDevggUxtzb5gpyRnyeUCy863FCiO/hYzFxM7ZLB9fJ8inucnhyMjvKFZW08S4da5cLd4i59I5OfKOZIay+bc4+JpMi527dY958LiYfb08jcfIjk6ucnduIu4i3iLrFTb03XNRGRlJq5yuZYiMzMz4WIiMzO+4iMXDqc6jIqlTqLdLjuyHHFtNI5ym1J3848qUtkdzUZmdiIu0+JHYyZ0mHIbcRXKg3kqEtOnDZSq/JWlHutf0j3KMz4mk+xKTHMn5YkIxJVOfT46j8nsucXd2VTqi3WIyMyJJFuQoy4qPK2p09yqYo8oSJGRbSVqipTda1XNKbqtuI1Z7W7CuRXPefBy7/AKR38ah+ZF5bS3T4+n+lL7fGxcCvvtx3hmpwKyZXKHPOI5n0i5vE7fYR28CBW0ajmn9LL9Y+4eHN7SPVgtUOoMfU6QPDSB0uT/F/T9JPan293vAJc1P1+vZfgZgH8vAZP5BZJhNswshABSDkVwqEyO4OhIgzwHze0KoIJoSFE8ACDkkHAIILpbAaLwFSQhavJbjyESI/SzXbxYbKt7eodzWvLw5qT5yjLcRWI95kclU5sel0+RMmZNJps1KzfhwPefYXaKrhjDcisNx65WJDqEIZJNNjsqU1yVs1GZqzEdzUsjTc+0iIzI91ta+3LZky6tJ020N9f6SfSPtP3gxrbb3uOZPrbvxDAqJE83IclyP+ZIcP7SJRF932Dl4coemvUo1PXnSebNHSs/tMjM/sEtj+h1Ie02/+lPrbv0YqmP8AGFH2f4Xm4grFQaiIjsmpx5xVkNbjNSz7eaklHu4nYu0SMP8AweRLp8eG7yfUJyOlV9JJKJO5CjMySRGa+buIrbuI+bvw1/hJf7SMWS8B4XmZ8P0R5cV55ty6JclKrOmRluNKVoIu4zRbge/ain3Zk2WKKMZ227VKptgx5LxhUG3o8daSh02G4ojOLDQatNCivYlqNalOGW7MoyudritYYoDlUc1PQQrKn6Sz3/dx8SIRMZuRMkI028+dRJTl7z7P12DeNjmAv2krkHDcNt3JIUaZD2W5stEZG+7exkR2uRGZHY1EVj4D2JYqhg561uelvge7PZlDociuSG9LyqnNmV19LeSCIj43Ir38Ru+Oap+yeH5sxtxEdrkZ8oc9PIfjxzKMiIvEi7hCQHf2Lp7TlPhuy8Px0k23qWQ4hokllyLO2ZJJIiMzSVjTYj32Hmz4Q/wlI9c/wOh9eQ4aUsqSWdNtxOuJPqkRdRB77qNR9w8uDcpnXHXU86bTavDrGJJFUhx+SRHU9HH7UFfcR952tcwzwliuHR3F6mfpUknN6tv7hHE5akjpOZ9/3nvP2nvFQmtONuf9P2j0H3R1Lr7Xk23lrdQ/d3M+fnJETWpMiO3puZxX9ncqY5nj8/mejv8A0YuFRZbkdJ6g4vbxM63ZmJTGXekW4JOLM0wlUUNyOkbbQjJ6u4vaIpMjTc6RwbuBhtqWoql0YcxmtRvlDnpiqorkOP5yQgL/ALX0/T047ilfyhKofvpeSRrU1uHHGe1SoOOOLcc6ihJVyqcoFZWvU/kHbVXr1PM5Fu3RHOK1Am2YNn8AVw22xqcqBdd6MIZ/EBmIc2XSAGKIQDAxHphJxXRgAFboBPAIGYcNNgKFcmmE1mFHnQ3z+ACQzaAoXSdGAv0YUjoDQChHpthm46Fn3P6AgSe4UAVrzgc5iBEkDJQAAwDKQBagAABMrBQy0wmkgosJgB5wFJWnwB08AiogIDvlQuggg2QcJTqBgHQkPWkBqhIeNmMZjQ8gFqCyUtjUcQ31Pper4n7BAwkaYslELUkI9Zaiy+2/6v4CGUepdh+zSPVMNtVjT1ZbtWait6d87RLSlJZ0nYsqlErKsjM8xLSdiIh75gMckp8aN800hvs7CIuzcPIOwLEEeJifD9CkO5okJJ5W1fJLUVzLsuROGSiI95WO3EexElzLDOZpWHHDhwg0OHDhwAOHDhwAOHDhwAOHDhwAOHDhwAOAWICOAB8mU/mFE8Q3bUFiKwyAMkwYDm8ACwAcBUAHZvYAnAdJiExf0dHkOfw/xEyaxXcZPfE/rqLMCIYFqE3p0+O39EvvFmoyeu56iTV9hX/IQFNLThtN+hlIT1OPThzXPUZX+AoMEKTrjYk6W+450mmGKGW3BJQGOjW22KyT9lqwsrU5Q5/D/MUHHav8Uab9BDJZvao1fgRJ/qGhYYj8np8tz6JfjwGYYvnx5mJKhDbcRniONtuJ9ReRKiI/dl/RmOO57M66oOSZHZ/EFSQIgGGIw4f0wMUcBJUouuABpVn24+fUcGWYNZcxRjip4okc+PE6GP8Alb2FYz7swu+0Ob5PodQmN9dEc0p9quaX3mQi9l1Obh4TiOenKvIUrtVfhf2kQEzvpiq6XZ9/Rc2nOkQ3/KHb69Pow3aab84OdLpAROVeA2TwFaxjUW49P0/TXf7hYjVpjMsaVHlEx2O31Ec3KNEQ3sikV+f8X+nlzDUNmFDcp9LQ442jO7b8BlMdlysYkiU9vno1CUr2FxIeiaTAbhw2m2/QTp/Z2ipPHQlLpkdoQDlwAEoKkgYmkQyTB0kEiOwB5/TbX9UBRmu0J5uqY0w5Q22/3dSHle1biTv/AEtq+0ae0XRjKsOtuYk2kS6x6ERJpb+9Kbe81jVWlgO3lPEY1/hCplcFHKICSQHGg6QYFJAEujEyGcpzTENUak35ttwNMU4lj0uOtv5Vafs8TFKg4ibkOaep/V94utGlUNpFicMEAsPagXfi9GOrPQ7/AI9RFsxasNw3HHEOegKU/Oh0/pJkhDSEek4qxf6n4e0WbDe0PB7cN1tysNIkITzUqSoi+0ysY3rotksqLZhbfXD5suchfSabYvWziittt/tBIb6l24/v3KVbwIzK/iMiwniyl4wxREw3R5i5EuWo/NsqyIQnetRqMrESS3mPQ/xenw2ocdvI1HSTbafW77+JnxHPKqcJ9ywefbfCfhjKvVNunx3Zmp1Or9I+whlEl9yQ4txzrrUale0TmNK1yyocjjufF4/sspfafDgXAV4ukGFk9grhgA1AxH2ANMxxkMjQVz+IA1AmbwAp/MABiSONIMjgCqUAeQ9iAgqTHZvAAgqz/hhlLc0/11fH3cT8A8dc0xnO1/EfkvCcuO24tMip/E28u40oUR6iiMt5KJGYiMrHmMrWMCWw0zGcVVxzEGJKhWNTVakPZY/clhBElsk+BkRq9qjMRaTApIFGsRALWEjOw41AzLOo5+vC33isAalsLw/yzEHliQ30VMTlTzd2qsrJ+wt/tOw9CJL5MUvZfhtzDeG4kdxtes7d57N6699vcmxeFr8d4uhL1BhPyNCiFBUl94b5PAGQIKHRH2AqiBNQHI7gAEluAVDkgQAHSvTCmfx+8IA+fxAAqRgbmCpAgAFJA5qAAVGAASKw5tIDL0fAclwACuUx2UwKHNQDn8QAGQQOE0GFAADmMDlIFAmdwAAFEhNP5hQjsAAyfyA5fEA3xBgEBwfN7AmaQBFcA8C4NlIJp/IHJIBA5SB08AnmMCR3AAYzuABrEOWApCaxVcZ4lh4boc2uSMq0QmTcS3mtqvnzW0du9SlJIu4iM+wWSS9pt+p/2P7i4+4YFtsrflCsQsNx3OipiuWTEpUXOkOJMm0HbfzGzUq3AzcuZGaUmUtl1reWChx/KDmdyQ4uXNkOG449l3uvuKuoyLvUpR2Ii3mdtw+g+wzAzezvB9Pw242jly08oqTm7ny3CI19m8kkSEl3Em3ePLPwcMAftRjhFcqEfPT8OKRKy5eYuXe7ST3WPKZGsy+gV7koyHtqhtOfvH+ZW/j39p7/AHiqI6s05EtexDiXPjw5jUORMaadmuHHjtuKIjdXlNRpQRmRqPKhR2IjOyTMWBl3k8NEdvroTzud6ZndRbu493uFMx/s/wAD7RIa6PjSjomx4lpkdTbi2n4kg0qSh1l9Bktl0kr3LQZKJLvG53FHwZUNqmz/ABZSsL4omIxRg+bI8nx8QTFIbqER1xR8nakEmxPXVZonMhKVmK5mq6h0Hm4Nxmq/wvUckZOkJP2F+Yd4eh6kflDnXX9qSvYi9p3ERPQ5IciN/wC7oUanE+svs8bEJep4ho+D8N1PFGIJiIVMo8N2dOkOKshphpBrWozMysREk7me4iufYNYRIZ5l/wDEX25/7P8AZnH2P4cmZa7jhtbcxTd88WjJuT6iMuqbqjQ0m1jspxRdQyHzJbRpuer9EXjbZtRrG2jahWNqFcbdadqrjaYcVyxnBhNlljxiymZFlTc1WMyNa3FEdlWKkLMe5x6vbgcU5ZkSEZwbL8GppuRtwwJDc+VxBCUrNbgh1KvxSRX8RhrEqQ25qaef6Kt2YaRscrcNvGFPrlQkNQqfSpBOTFKlaTqmDSoloaIjJSjUR6d0GSkkvMRkZEZbXzXsyi/waUPE0zSfhobZ8YbYMYeS6HT53+zrDlUcptLmNtq0q1VG0ZZL5GZEa8i1OMoJJGSTJZmq6iJHs34KWx6Psj2V0yHIhoar1Tjtzq1ITY1rkOJuaM1rmhPAi9/gPLEbyXtA2oUTaRiDS/YrC6mqfQaTBjk020REk1E0zZCGkEtKEFYzvpJM9+4es43wkNmcNyJT6o5U6O7ISenyyOkkWI959GtZWLsOw+O5NmyVdX+T6zj1Otu602E3W229RzqNJNXN7iK/DtPdwHl3Fe0P9qMUS248d2WtcxpSU5SW2mQkknDZNCjJCzabc11JV8o81vOxkPQUnE1Lcw/5cp9UjuwnWVONzGXCNtLZJM1OkreWVKcyj+rbwFBgbGqPjCnwqhM5RSZDql1CU43bJpvOKc0loPclSUmlBKTZRmkr3IiC4nbLqjL1H+pFKBXtnWFcFx5CNrFDpcijxIiYlPg60VN6lUUOKQ6+4lJWUlJLyGriSkqVe7dhmtbpeJMP7UK3t8rmLEVBFVkLh0uC9HU2uptN7m2UvoshLTLjjhkRFmNKTUdzNV9Hx1tErGnLpdPhrpVEW9JoNNTpma47DC1MvOpVvJTizbcsSisR7yO5KM7ami4TxxR8NVCHDWulYa1U0ltWciaWR5Oc2oiSZpJNjOyizKVZat5n6if4PHrjKc1Ga8DqbtDhzI7Tbch2oVN2PmcbhsrdJLuUrkbh2bSkz3EalX48ez5ufCt2lyMebTJFP5QhdPw62unx0t3MtRRkp9dzIrmaiJJ7txIsR9o9pfCF2x0fZPg+ofGP8YmxzTBipVz1LUkyQ4rcZpQk7GauN7ERGZ7vl2rUbbQ2446taElmU4q61H2mo+0zO5mfadx10w+yOby1L+nX4/g5xQKkgQTWHmI7jjrkhtC0IZNSc3C+7f8A9x0nmkQZucAq2ep0Y5SOk6P1ur7RMwKU423qSOv6vq+JikZWWRghSm01tvpHPT6qfVLvMX7ZZjBzA+OKJixtvVXSpjcjT9Yk9YveWYu3eZCmm4HEN3k7iHPpfr8gzi2y8n3QwlIw5jTB9JxBR3ESoVTityo8htXO55ZjMlFvIyMzuRna5WEBi7BFUmaTcdzlVMzZpjPCQ8Rb0oPeSFFcrmRERqKxGR8D84f+HvtphyMDr2YYgqGSVEk/4XqcFIWRq079lj4dltw9ipdmR3LyOejMtSnFJIiQguBFYuzxud/DeOOW0W8M9apqcV0PO+KcT1SoVh3D9HhyM8dJt6KmTQ4oysdsqiI0pIi4mW81GZ952SgU6HhunokOSOV1OXZTzylHZNyPcgt2Uklcr8T47r2GsVOh0PEZJdkN5ZCm1JZkI5j6UHuPf6ST7SMjSfAyGXY7wXjPD8KRWKGw7XWokY1Nw4qSRIXkK5JJJ2JRmZW3HwIyta1uO2uUz0aZQ6JmH7bvhMVPZviCi4fwfDp82WhPLKwmYlZkbC0GTbKFJMibcUfSGrKZISkk5ekK2r7IPhH7J8YNx+UVCRCrq+aqDIbMzaIiuam1pLK4RFxMjzF2pHz5m0fFmLMWVWRWI85FVXIdmVhTkdRribyJeZBkRoSm6UpuRERJQR8ROYFlVzA+OKJVJFPXNa5ciK2lKk/GNUjaNKTM7XMlkZEZWIzKxkLhxoQhn7MZTcp4Ppw/qzKhHrDmetUVDaEs+T8q1qXvut1Bb12uW5Pty90DiepUeoVxNPo9YrdKqq1IZbS5S5HJlGZ7jI8hbjtYz3kVrbj3imMsYrwJWOTx5nIpa0lIcZbcS4h1sztdbdzIy3EV7EdyOx2IX/Du06l1BxqPiiG1Clo6shu5sKPh7U9nG5eIycoNmjqlDuiWmPQTbyaFQ1eaWZKrFvIrHYuwj4291+0JGjTzt+oE69XvJcddUjttOx0Nm5qMqM1rOxZCIiIyMjPid9xbzEZhbEn7QQ1uSI648hq2pzs5LMy7DK3aR+AwthH9pVak/JMpIKICSDCqfzHNgsMggsSQUKJCAUSkHI7AgiMU4hbw3S3ZjmXVWk0spUoucuxcPZ4hpbA+hFVrTxXXGsJx/wByiKKRUFZvclBn3nw8Dv3C5JTky+j9Xdu7N367CEBgymeS6X0jiFzZCjemKzEZpcVZRoM+9NyIyPiZmYsIfUyiBcgSTI029QFdT8pyjIj0k5fDcftLuHm/4U/wqKPsTw2uh09xmp4rqCVtxWUqJGkgyPpnNyspF3WO6rFbfYVXW5vCCbjjqUH4avwsHMD0uRszwHUGv2jqDZtzpDat9PjqIyuVt2ordYj4EZmfCw+cKGnJDiI8fOvilKU3PuIvfb7T7g5rVXqmJKxIrFUmOy5s2Qt56Q8re6tR7zM926x2LcViKxEXZ6U2F7EqHhPCbu2jap0VPiMm5TYavOSF2MkmSOJ3M+aR8d5nciHswUePE4m95EFh/Zc3hPC8KsYgb0qnVbqgx1J56Y5WSp0y7MyjsnxI+4exvg+7OKfgPBaMYVjPCm1VJMstqTd3SSRnlIt53M7GfeREZ27MV2Yxpm0DEEvaJjiHyenx8iocNzc3pNl0aC+gV7XKxGZmfaRjX8T4nxpiCl8soeemRGm1/wCJONkRtN5UpJLCFEZJuVkkZluvcrHYxxzslN4OtYj4Kd8IDbjMkTJGG6HpctaePoc12oJEfnHjIzJSi4ki/GxmXYPJDGG6piCuSPJbcioOrcW4p5XFZXubiz7CM78TuXYXYWi4vqtHbyUOnto0oilvSHvXMyutSlqua1Go7mZnvO+4a38HvDtPmYLm1jyehaKw8bLastlrbbNVrHx3mZX9g1qr1BtHmDaDSZlHbjuaeZpCcrjnZx47xTfK9Pc842v7h6z2zbLXI+G6nIp7aJEdbZ+l5ot/eX2do8uM4ejtudI2N99DojV7vgf0/aNIo9Pdp9DpcGOh3rPaZrcV7zPcI2RjHEEz/eP6UkX9xdKHhyluNo+Jo/m/7jUsM4VwvHj6jlHiLXl9Ju/4jCfIhF9S48ecvB5qXOxBUHEfvC0e/wDuF00+sOebjyFr9XTVzfuHpyZGpcdzTjw2kfVbIR8vk7fm20I5oh8r+DX9EzzYeF8UOdI5S5GT1stiCzUPyf8AvHX+kNLxhW2221x23Of6SvyGXVSbyjP7x10t2Hm8he1LA3mP6jnnA3M7hHODJMdRxPuD30wzWoHef1PNhPL7ACwHLiFUGOab+cBXFADADqwhm8BxrHJ4gJyHSkLGemCJ4Arp9QJDBUsclAIRBVSgwDILUcDlxWm2CR0fKBOU4GgE19oUbBWiCweQOUkcjsHArigZAIZ6gPYwmngFvkwZABBgDO4OhI5wwMASUEVAc4SDFkWQQWQCN+bMKoSFkMirKQ5bMIpILJIRMpEkysWzCTWpMR6iPS9XuFMaMWnDtR0/i/U1bJV7uH67Rkyj1V8HCLUMQbRKV0i1oQ9qaiu5NrkfgZbh9AC4DyT8B6gU+RT6hiBeRbzThtt87fvSnMZFf8h60R3DB9TaMcBxw4cAo4cOHAA4cOHAA4cOHAA4cOHAA4cOHAA4cOHAA+S6UhZPEINq6MHIxk0AqoukBSPtIBnMGTxAAYDl8RySBjKwACpQKpjdTnJ48dv03i+4lf3FpUYq2LP3yE366j/7hpYAnGE6bf67zE5FLUo83T5+dKE/apP5EYh2z6NAumD5sOl092RM6i3EJzZb5b+4wZAoRSdNzTb6/wCj/AWGGTjcdH00mMV+ES3XMF7VKZXKfMmtUyoNtuaLchZMKWgyS4k2yPKZ2Uk7mXA/Aen6Hgqj4gwu1VKfUHU6tPRKbUlKTQq6SVa9iO24/sEuePJU6JRSmNKQ9p0d3Tc67jeZXqkSrn9pEZDD9rUFzDe1CPWI7nxetx23Hk8UKWkiRf2kSS9wncfbUv2HhoobjaNVbmbm3vkL8hDUvE2G9rjcTlja0VCjq1G1ZjspB9xekV+JHYyPfvLcOezueT1uFXpHMhwhxuR8mDaJd4Xl06RT3NPT/m7AmyfzgyOKa7gDIStEV12/ohlol9ESOHUfHNP6JhMgz7bVqfsnN0+vqR/s10mZiUwWhv8AZuk6f/Ct/eVwvtMpblQo9Tht9dbK9P66SzF+FhGbJKhHmYTiajmSRCSUdxPbdO77gtj0IrfjvH0y6rb029RzrhuZ9pgZL+o59BATFHIMqq/yOG7I+iMcrtR86566hoeN6ppx+TtuDGcTSv8Ad9Tnr/E+A1gZFo2Wxm+UVDEkhvOiO30f0lkdvx3Db4Go3DRqdfKWb2ii4Pw35Pw/Sqfp+d+NSO+xb0l7zGgNJ6MKfczVLEQxdIFL6YTymDDMA2X2iubQK83h/D8uZqc/Lot5fXXci9xbzPwIWLN0eoMex9LkYoxhT8Fw3M6GnjVK7eeZkVj9hX+0BrTHeX8ItWyejuQ6GiZIb6WW4bmb1UcC++5+8hf0BlTorcOOzHbbyIaSSU+7cHgAutdk22GBwnk8PuHIMBkLXIdcgUGSYCzINofLKfWHeWeakKzMqT1F95X7y7uIoqnHG3NRseiazRafXIbtPqkdDsR3rJUmx39ZJ+iouwyGB42wlWMDyOkc5XTHVHyeQlPW+isiM7Kt7jte/G3ZTifQwVjp6klSsYyI+TU6iOqLPJxxH8n8okOZ0R05ezPbiRfaMlZqseR0fp+qBqGpIhrbjuej1R0Qo71k6v1kPab+xPEOIplcqC5EhxWTNlbZSrchHZbx7wnDlSHMjfPyCEV0fnPWyqGxbG9nkfEEyI5UG87TqiUr6DZGeb3q4ewh9TbyauDSn/B8xGNnLseWbt8GPA/7N4TdxxVI+SbW7sw83FEYusq3Yaz4W9FJH22F/wAUYvj0OO1yiR8YqDhx4rfrOGnMo/YRJ+2weu1SG3Hajx20NNR2yZbTwQlBFa1uwtwwrFkpzFm0yn4kbqGej0ptyPHZy7kOmhRLcSf0zMr34Egu8x8rfyVfJzZ6VNMovCLa49qOanr/AKP7we/R3CJf/b1iPf28P12g6eA8v/zHpCiEADVpgyDBnE9GENCRrAoUBJsCSBOQYZJgVECkoBm8AxBspjkpBSPsAKXphgIzFaf/AN364Dz3tZrnljFi6e25nj0lOin6Tquc6Z27uaRd2Uxs+NMRN4boc2uOc/kTJuNpVwW5wQn2Gdr9tiMeZCVIczOSHM7q1GpxXapZmZqUfif4W8RcABM7hN0GNQQUsUBwt2zbD/7SYwp9PcbVydpXKJH1EEdi/mWbZew1dwqKT6RA9BbDMP8AI8PrxA5H59T8yr1mEGpJH4EZ3MvDf3AnPoBqLCQtYxyApmbGDexYUGSYFSQCeAQCyUgSLTAIHAABXnTAgxFYHAAKSBjbBAYjuABUi7QZPEFNQEAHKMKJMJgyeAAFULBlEEkqB83gADkJCplYAlTYA1AAEj7SB0/kCpIGQoAHJ/IHMrAuXxCgAOJHeFEhMj7SByUADjMcSQdKRx8QEBkmAIrAyeIFPADHk4isDp/Mcn8wZJAD5AZB1jAkdwIB4AzEOcX0YMZWDSW/ptr6TJ9IAsMhMXV6HhulzaxUOe1Cb1FN+ufVQj+ZZpK3v7B5oYXMqkx2qTHFuy5zy5Tykp3rcWdztxO3OsRdhWLsF522Yi5ZVIuD47nMj2nTOdfnqSeik/qpVmMu9RDSvgZ7JP8AaJtIRXKpDz0TDSSnSEqb5i31H0KD7N5kpVuJaZX475a2eDpqXtwbZ612NbBKfhPY/TKFEW0isPJ5dVOPPmOJIzSZ8eakktl2WSJCEw5S5D0eoR1tOtN5lNqT3btx+JmRe/xFxdpFcw+4uoUfVkNdZxnN0iN91En5wu23EuHiH5TKHjOGiPPcQ1IzFouJ3HnK9rGdjPxSfcOuMMo852SZm625EiQiP8q64avrGs739xZSt2Eki7A0xrRY7jeHKW3I0pEvEUDTVxzHHUcpd/DLHMr95kLqnB9QolQdmVDK61mUll5vtJVzMzT6JkRF777z4iIixHMSbUHag3zImEqecNKkqI0LnzTQpwllwu0w02RX3lylQNXEjIaWtyHHa1MmdCsqsvpX3jCfh6YiqEf4Mc2nw5Dsdqp1inw5zjbxtmpg3c2kdi5yVrQhKiPcZKMj3GY9KYmwu3XKetvlC4shpWo24neWcvWTbfu7ePgKfiDZ5h/FmF5GG9omH6ZiClSMipDLzd21GgyNKjIyukyMiMjKxkfAyG1b1mmSz4xL03PU+7m9tvdw93uCBp0x7U22/wDh+SIbkjEmweqLmwlpzfs7KcM30GRbyjPrUeoSrGrI5cyM1c8yMiLyDXMO4gw3MXS8QUOoUqWjnKjzorkd1KL2JWm4RKNJnwURZTLeR2O5+5XdGaOOcMMiDjyPON9RAlMOTdOsQuTturXyphOZts1klalkSSUZbiIz3FfiYjydbcb0+vn5qU+sf+o2zZBgSn0eRHrFQb5RUFp1G05rIj3KxWTeylkR7jMtx2Mt45+byI01PJ2cDjPkWqCNsiFMcb1JDfXVm/XvFQxNs0xRiSY7WHMSRNVCSTHbVFUSEtp6pGrOZkfiST9guzFYhx8jchzJn5qfbb7vy7zEkmc3McapdHbXNmynCZbjspzuKWo7ERJLef4W33tvHw6ssV2a/s+6lVVOnSb8GQUPaljTZXyvCdUc/wAMqbiG5EWU4pyMk1GRLeI9+405icNPWQpV03IjEpWfhBbZNl9Yj40b2iVPEESqvaenKkE7DkoPM4aSZvppIiSZklBJMuw0ne9E+E/iaHD2mRNnceoaruEoejWHmee0qqrsp5pJ2K+gkkINRGZGtbpGVyMizyh4W2iYwhzXMJ4bqFYo9EcROmRY7JuoYPnJSvIW9VyJRmSCvZN7W3n9bxowhTvYurPiuQ5zucam8Hv3Yv8ACZ2P7UI8vD9cjtUGoVWYuRIh1DpafIfctnJtarmyZmRqNKitmUsyUea52XbxtzwvsPocSjx47U2qusoTT6WyqyEt5TyuOGR3S0XYZdbcRcbj5+RSp8ejx5kiGuJL3qU2pO9bnpKPhZBHwvvMrbiEXUarJqEh6ZMkLdedtmU4q6zylYiue8yItxEfAtw0jTDyj4v13/VM+NCXFoff+fwM9qmOsSY0qjtcxZWHahUKg8bjjitxWI+qhBbkoIlJJKS3ERERcBn7h9IJPEzupMab9RvN9pmR/wDSIbpBuoam/ojmuJGU3lvq2KC4Uan6mE6hIhtrdkahMpSnikjykf2Zj+wQNFoNQrGTk7a8mbTzcCSZFc/s7e4W+K03Q4btLhyFrWtWZ57gSzIi5qSLgRfeLR6F3IjV0+yLg0lunt6kxzVlrurwa9neYUU6OM3HM47J4fcKPOdjm8sAHSXUAIIKoSA3gXbB+LaphuZHqFPkLjux3EKSpKjLgd+wfXL4O+1On7YNllMxG25mlNJ5JUG3FXyvpLnXvvMjIyMh8Ym5DjeT6w9wf+G7jmZDxnW8IOZlRKlDKQlJfOtKte3C5pV2dwwv8HbxrMPB9BX4LnSyI7mR1bZNp7kW7iHHIkR8/KPNIslKuK1nw4B8jsHKTn/XaOY9EqGJNnGF8Tz1Vg46oNbQ3ppqkLK3J0+OmtVrOt336ayUntIiPePI1b+BxtMw/tgoWII9QpuIsHx6gVQeU9dhyOtKzcyrZSRlkzkixNmRERGREkjHuRmM3HzafpqzK8TBJEpDbrUfTUtTt+r2W7T8Av4AydeF4bbbshxxFQmy7SJUxze5IdtxzFuIiKySSnmpJJEREW4V2XB5HlbqEd2XnUaVKbbJBtX3kVjVYyLwsNllUan1NtciA4hpSlHmU2kjQoy45kluM/Hj4ivy6K3Hc/xyOnSQnNrJVdtR9nO4p8CPx3jnlUdVd2FqUKiyJFHmIbjyFrhO+cTv5hesRH1TI9x95cReIi48dtfxfS9LMlJIK/C599+8Vqo4a+MImN6udpR5VNvG3+FyO/fYQdSqGLG/IkdyHHWtdahNuSEuHuQpyxpUhRXUSiMyMyPcVztusI9v6Ldn4NYZ4BdBiMiPNw3IkOQ4hch1KMyW72vax8eBFltv7E+IO9VIcfpOUIybud2Jvf8AMhhOv2yUyWQYVbIN456jaHPXSSk+wOkkOds0wGWr9eqW+5iiNU6PtAxJIqFQj8oo9K6OOy5fTed3HmUm9jIj37y7El2CSxrVnG22sP0vnVCqq0W/oN35yjPsI7KIz7iO3YCO1uj4DpcenuSEIjx05UqVzDUszzGo+8zVc/adhqlqQ0SGA8EUjZ/Q/IdLclOodlPzHnpTmo4684s1KUo+FzuRERbiIrdgnZcuPDb5Q44hKEc3MpXaMvxZ8IjZ/hOnrqFQrEfmejqdY7XtbifuHiH4QXw0cYYs1aHgvVplPWk80hSjJxd+GVFuaVr2Mzvv4bhcKpyMzf8A4UHw0cN7N6e7h/B8jyhXnWzSlKVcxq+7MsyM7ER7yLtMfNTE2K8QY0rkvEmJKhIqFQmqzPOOKM/AiLuIu4OqPh7EmMKoiPT6fLmyJbhJU5lNznmdjNSrb+/eY9F4I+CnHocNrEGKI7tTkec5K2kzJFlGRrUSbmSStc7luHo1acdHPZmZmOxnB1P8sRKhVI/K15sqo+UjJLVt6lbjK9jsXtHpWhUWZjzEEeuY8cXNo8Tm0+ltpImIpFuSo2zIiUZESd/EjMwzn4Oh4bh/4Xkadmp1EtqTbo+ObMREZJPsuW8rH2GIRcrHFLc+L0eWtCOa2lttRkoy8eFi7+0YWW+5Iv2HHEz1PScF4bwvT+WVxyPNWnpm20722m7XK6T3EZX3kfAYVtp294Tj6tPqlUR5Kp6dRUGKojclO3JSG9x2Ox239hlfsGJYkrG3TEjbtPjuVh1p1R6zaWzMlEfo+Be8UqJ8HXaZiiqcnco7qHV3ccU8ojPcV+/jbs7t/AOFaTzkqRT67jOqYsmcnbbRCiOvLVotq6xmZmRH4EW4u/efaPoLsvgx6HgehUNzI0uPBazJ+mtJKUf2mMAwZ8EeqUdyFXKw2hbSFIec1PRJJ5jL7re8bu5O03OjyZEdXL3dhe4tw6sx1MWWTFFI8qYfm0/TzokR3E+F7Hb3GY8OVChSP2gdpcfJn1jZbT43Htmk4lc83I56M33DzdtloP7P7SGq5S4/xR1TcpSU8E84rlu7e8hLUZI6OPf7ZSKZCqFLmLjzI62lteir8RZUYh5PkbbGkV2j0fElLRM5iJGnmS4nwK9j8Bi9SiTKfI+MNrQjN1sthwSo2Z6dV8dSwpqnynXX6wg8S4o5G3/FWnm/R8TEJU8Q8nb84KFVK85IcVqddaucoaVcfJPJ5SUcRZ1Wq7khxfSZ/pK9IQbj4K+8Grjg9aENEeDNuTyxbPqAHnAklWmCmoUSGbT0YeNRwlCb1HA+dU235sAsiDqvkwzcIPUR5EzzbawhIZ02+kAMZhZogBJChHYBn8gFqCQ5SwYuABgl0fmws0n5QINnqB4gujuAMoOtzow0M7g0lYIgACyS6MKEVhzZdGOWYACrXpghHqBBxfSfQCrXYABZpsGWQLn6McfENAHbMEcMCkwkpQoADUCtp1HAC/TDmEgBDFG0BwSAkZWCrBiB6imUgpm9gTUocSwmti0O0LE9Q06mRz083V9YV1knHHNMbHsOwO5izEkKHyfOmKpEh7MndYjPj7LX95DC/sjk0r7pHqbYLR5mG8L09xtx2PIX0mZtRoWkz427uFjPtHoGkbR6pDyN1BtM1HrZjJwvyP8AEZzSYjceOhttvIhHNT7C3F9wkErHle7LOTvVccG1UfGFDq5I0pei6r5N7mn9p7j9wnbkY8+6omKVi2sUfo4cxeT5tznoV7CM7p9x/gN4clPyZuo2vMQ65CjU3aXTpBWqkdcRXV1E89v37rp95W8RbYVRhVBpL8OW08hXBSFEr8BvGal4IcR5cgIKR2BhRJw4cOABw4cOABw4cOABw4cOAB8lAciCSDByUMgFUpBgCQOfwAAolQBTgIOAAKjFOrLjkjElPj+hvV9nD3C4L7RTHF6mONP1Geb7CI9/4CgLWyWpk/XETzVUkUultcnydK4ebN6JERbxBsl/n5ouVMw03UKfEkSHOopakt+texcfcADLdvVNqGNNnaKg42hciiPFKTlSedSN6XCLf3GRn4pLs3GrsT29N4f2Rut1D4w7TI7kVKVXNfO3JL3Ee47bi7xsbuEHKg35Pb0ltSEmnTUorKIytbx3DySjD8jZHtYquB65D+JTVGltlxOdt1CzJTZ77X9Itx8SsMXk9bhTjdD25lGxriioYorjtUmc911RqyqvZJdhb+4hcti8RyPUHahqZMlm8qeF+N/s3CYqOynD+JHHXMPyPJkvMatFxSnY6j4WIzuaPZcyLwE9h7BcjB8dFPmR8khfSK5xGS+y6TLdb2W9hcBi30Oqd0IwcUXaRVW3Mmo2hYQPye566BFG6AJYzPM+RLMNQ23Ojkf1CUprMflCJEdzno9H1vAVhJBdh9yO5qageMETRP15LbcjUkNozrT6XpERdvh3jI5MSRgPED1Yhx1u0eb++Np36K1b8xWtcu47DQ5E+RMcQ451Ec0IrS3IbW243nQtOXw9/gEb8e72e1+GNYFWh1COiZHkIdaX8olV+z32PwDh6a3Hj6n0fyFcmYFh8oXMo8yXTHV85SY6ujUfflVYi9x3ENVI1YpeduZih2a1v029Mi+0+J29pi9SrFX9MhsSVTlkxUhzJkR6v/cxVsHURzGGOI8NvntNK1nldiUJ7/wCmK6l5Pj6fpr5ubiY03YlhH9n8NrxJUG/8QqqTS33oaI7kfhfuF/GJyryXtem250fUR1fYRWIKZwVwGQINA6TBhyfyBc3XEsMMisU16Ph+hyKpI6kdvN9dfAkF4mZlb3ihbH6TImcrxpUPOzXD01KT1ivc1F4Ge4vAveGG0eoOYwxRCwHS3FrQhzNK0/RPgZ/ylv9pn3jV6TTY9Lhs0+O3kajtobSlKbbiKwo7f8AYo/lj1KnAsngCEVgon8hBxB0mDp4hJTgFDgADGockcR3A5PABSDq80My2qO8oh8ncbzoRdOXsSduNvD8zGkrcHnzaHjNtyZIbbzrjreXpqVxtuK+7vMjHpenVe7N/wAHkeq8iVUFCPlsp1HwpUKpUPiba+erLzUmeX2F3WGlR9jNcbjoc8qRF505srja0Gn27jL8BZNktJo8iP5UbyLdaSSUpUo7pWZbzNNt27gZjSUJ/XAbc272pJQDgxnbDvPI+JKLIoeIJtHkZFriK5ym+orMlKiOxkR8FEPU2yGlyKHg+mTJkfSlzWUPKSrcaUGV0buwzLeZeIhahsYh40x5T8QOOIRC5iqs2rdqk2kktmnuNVkpMuwrdw1KQw5MmIjtt8zqpSlO6xbiIi7i4A5vMhyaYpfRrVU6ZP8Aka13E1Pp7bUeZnWuXzVJbURLS36St9y3dm7eM4cL9n8WR6hQ5nKIkSYjk8pKTQh0rXNKkne10mtJkZcb2M7laX2mUBxuoLqFLzuyOTobSy5YiSsjNJmkztuIjva/EVnBjVUkVRdPqEN1DMRknFPOJOy3TPqFfcdi7S7S8R4Ds3metXDSGxpDqm3HFuR21oaWro21WM0F2JuRFw4DgmSgpn8BuS0Gzgc4TNA5KQmIVz+P3gQkDEdwgBHAD4Apn2mAAxqDd9wKrUGM95tttbjjmRCEmpxSuCEFvM/cVw0BkW3CvakiJhNtzmbp0rL6PWS0nu9dRkfDm+/L1Hp9GHVUrcjFFUnYkmNrQuoSFvNtq+SaPzaD3nvS3kI+9RGfaGeYh0JIArphAlA0hYSNXzYGgJTD9GmYgqkSjw2+lmvIZTl9ElHzlexJXM/BI9eUiDHp9Pj0+G30UdtDbfsSREXd2F9tximwTDPKJkvEkhvIiJ8Xjq/iLLnn7CLcX1jG8Np6P9d277hhYNCiCBjSCtrBs5DIoFOoBQkCkCn8wAGQYEEHAAUzGOzeAKkHJIADg4SCuTwAAZJg2bwCYElgAPm8AoR9pAg4ABwcEAn5wACpafaDBIHQYAFFKBTNvgOX2gdMABiMHzGEybByIABwJFcEuYUQAAyVAU/mOMhxEAgOFEECJSDAKwGB0AqeIMAYOYwA4cAAqxWsV4kp+H6PLqlQ58eE2bjnZntYiQV7c5SjSki7TMT0p/TGD7cMSuTJkTCcNzqWnTvfuZb8fTUZdlkBMutbPBnipMyqVCXWKg5nlznlyHlbzJJqPeRcTsV7EV+BEXYPpt8ECmUPBeyOlQ4bjT0iofHqs4lRGtqW4RXZWRb7oIiTYyLgZkZ3Hz02X4c/aDEiHHG/ilPSUp5XrHezbfvXY/Yk+8eisO4pxBhOoeVKHMXHd6qubnbdQR70uIPcoj42PeV7kZGOGfMjTM7bOI7YYR71qVRj0+lrqeujRa5ylccqCK5n3kZWGSHOmSK58Xz8okOdIngSnFqNR8LERJvbvsneZ8RH4G2u4fx5HRQ6hnp9TWpClQ9QzbeNJko9JSuuRnYjQqyrGZERlvOy0OkuUuqLqExxDvpMvJVudNXWVY+B23W7rj067oW40PHnS6sqRZabiWZS3PJdcj8z0VcSUjvI+Ble+4SlMwzR6eiTIw/1Jsp2dI6TObrrnW3ncy3ERF3EREViIVae9IxRjCmYThuZKfTG/KlYeTa6iWhTcWNe10ms9R5RpO6SZSRnZdjlHYFcwm4uRT3HZcJas3VLO1vPrEXFPiRXsOmOV5Odlg0Pk5Df0fq/6/cEEUhtuQuRHcXz+tm9L2l2hakV6l4gbSbfMd+t+B/kHMz4uKY0RL1Db5+m31/k+z3dpfaKhjvZZg/aRS14fxxhen4ghLSacsxslraX2GhZGS0GW8yNJkZHvvfeNBKZ0YjJU+Pyj6/WV+H/AHCU9RNHzh2+f+HBiChtyMQbC6hNrbSFLe8izpDZTUdpNsOmSEPW4EleVduKjvc8DwhV8QUeoSMN4op8ulVijqyyIcxlTUhpfDnIVYyvbcdrHbcdt4+x8ubHbyN+n6XZu7xjG3vYvgfbJR+WVClraxHTG1uUupRWyKSmyTPQWfB1teXLlXuI7GRkZEYq5yvhiR08Oz9PPMTw1CnVTEEynw6XT5EiQuQfNbSa1umabJQSe0zMy4W3EfAa1jvG8P4Hezfypyen1PbBXWTTFZeSTrVBQ6krahpsalkZKLKSrmaTTfIk1DdtlGwyj7K4/lCO5y3FrrOmmU4lDqKYaiseQtyVOHfed72uRbut82/haYop9c20Vuj0isS6rCw/KXDeqEpwluSqiSjTLcJRERGlLmVsrFcjQ4REZWvPH40YyXQ6Od6hvHCeDJofLJk1bkiZKmy3lLeceUo3H5L61Gpxaj4qWtSiM+JqUozsZnv98t4vw38D/ZXE2b4b5JVdqdQbRVMQPKVqMUqW82VkLsScy2m0oS2zxIkkte9VleRMIUM8FOR8QT0f43HcbmU9nm/EnEGk2n3SO5G6RpJSW1EZINKDVYzsTio1KRUH3ZMyQ7IkOuG44884bji1me9SlKualHxMzO5nvMzHpOpW+T849Z/1Q+Lmjh+X0b/AtWazUKzUJFUqklciXLcN6Q85bOtZnc1HaxXv2Fu8AzgU6ZU5KI8dta830Q7pNBmVOQSEdT1hquG8Ow6RHQ5bpfSUrf8Ar2DaMVriJ+Teqerw4uXJ7Tf/ALnn3aHRnKHXGobnPVyVtxz6JqNW73CMw7hyqYkqCIdPb5iOdIkKVZqOjtUs+/sJJc5R2sVrmWr48wlHxhjBFQ5ZySlQoJMypSU5zN0lHlbQn0lZePYVyPsBmip9PhopdHj8khNejmua19q3FF1lmXbwItxWIgvifqvoPOf/AIXVOfyaGLNNh0Onoo9H80nnPPOW1JCzO5qUXolbckiLxPfvEZIifOfr7hMuuaYiZkjUFl2XbPMyOkEGpqDt0w20gF1W7I5CdQLmTbbYTN1uP9cJlqSHAmehW9ojho9Rwew//Dwo0iXtkRI016UWmvvOdheilN/ed/Gw8j06H0iB9EP/AA3MJ6beK8WZE5E8mp7f2G4r7LpGNvg7ONHvPcRJICOHDmPVOCTrJONqb9ZOX3BUAZ2AAwbiOR3Ecncyx2mzSlvjzvEz3/eCHM6RcOQ3myN5nl79NN/RM1bt5X7Q9eUsm1ZEZl5eqGMlWpnjzG1JQtJZstzNXgeUt5dpkR8Lke4wARsvCsN/4xTHOTrWnNl4tL7b2Lq3702LwPgKdU4DkesU1yqR1xI9PcXMceVvbddyqS2htfC5EpxRkeU75d2476FGiSG5jsh2QtaVWS23bKlKO6xbjPx3n2bi3B5JZbkR1tutodQtOVSVJIyUXaRke63tCwNPUzJuVyhyRMc6/VTm4JNW619xXIiLt/MIV15zTZocP94lp53NvpMEZc493Ez3F7z7Q/xtRafhujrmUuShrOpttmCpJuIecWokpQ2V8yTVexERmlN72sRiJoqodDqC5EiHkWu2ZzMa0Ktwt6vssREPO5U9HqerxON+og5ovlChcjp8eP6icvODuoSY9PhuzJjmRlpJqcV4Fx958C8bDqdUIlQbS4w4hf0c1jEDitH7QTImE4/PRIUUicrf0TCTK/DgpW5Jd1zPsHNGP2zmscovEhrguBIqkyXjSqN5HZqtGG36kcrFex95kfu39twrjbAcPGEPk8zqfSV2lwFtabbjtobbbQhCE5UpTuIuzcDHwFuXUlHizGfwLo9ckLqFLqktGdxebK5cu7mkq1gwoP8A4fdD5QiZiCoS5a0WVpqcIkJLtKydx9nH3do9awcdYfqmMP2Pj1VCKrHZclOQ3E3cXHI8iXSUm5JLORlYzJR8eG4WOouQ48dcyY5kaj9I4rwLj9vd32HRKyUcaj6GB0bYrS8JuNYbwXh+OiQ71nk2RkaukjWZ24bzIrXO5C4VWDT8L0tGH6O4hc2oWZenZiNamCMidyGngZmRI39pmYlMR1OoYfo/7USI+R2a9mezJNaGWFFZts0pMlWMr3NJ3IzvYxTaTiDA9c5JR6W4ilSGkr5PFkSD55JNOZTLjhktRXWZqJZZiMzuVt4G3jKOaeJPDKFXsMR8SYgW45T3UTZDxMspb3GoknZtNjKxkRWPhuK53tuGhyKVQ8P4PiYPpcPlEtatPlSk3W6tR3cdykV95nYi3WuRb7bxp3kej1SRT/jvK0Z80iRHWUdRWLNprLmHlKxGZkRqNJmRmRney7OqT5YqkjFEhvoo6ibipV7Fbz8SI0nfvMxDmRXlLRvJV8U0nDezvC/I26WhdTdcaT0dkZ3T5xtXMj4N2MzLgak8COwk8J0iHXG0Yk8jrp6NNbKnnEkhCrpIiK9ucV7ESrFvsV7bjh6lTm9pm0uRyNxfkek6mZSlGZOquZOuJ32IlKIm0kXYlSi3mQ1il05uPS0OONcnjR4pNtx1byta6zWR3IzM/wACBGWDZlA2gwG6HgNDbch1aJaW0p1Mt0kqyrEaSLsuW8YHNR0i9Mbdtsltt0OmQ221tarhuaLdtNKGytck2I0md+HDuGJPGPTgu0wYg082CvxYcjpJEdDv/MSR5fYEXW9PpG+YE3Jmm2txwNklari225nJ4fNRlzKT2X7SEZW/I8yju+VG0aSEmrNl6pdlhL1CPqNqken1hjG0bF3I88NxxaI7ScyuHHuCNFZqZvjZxunuIbbcycouptPbkIy3n7fcKQ4+4FanU3KhMXMkddfreiRcE+4MFODprhqYznv5HBuBsteo4COPBIjsNCB3nIGQeo4GpOB+ylvzgAHjSm22/pgpu6jgauvA7XRgAmXqw3Dp6IcPrr84r+3iINStTpNRYI7qecAoSABUEUoHV+QRV50BANjBzP5MH+TBST8oG/ACrSQqSgiSXAWS/p9GExYCrVqOfRCyCCEYg7SAMB0GE3lg2fow3WeoAYmniHLaOjCDaOkDhSgAECpqCZKA5iFgCZghn2mBdUCEoAAmVw+aVpthkHLhgDUOboVQYZtmHKBAsMUdUBQYRWrpAqgtTI22E3gpE1RmdRzU0/6fyHt74PeB28L4X8oTG8lQqaiezKtdDZpIsp+2xH7z8LeY9kGEY+IMWQqe43njx08olewjLd7B7IgakNtHJ+YhCSSnLfgV7Fv7h5PNvw8Ho0VYLwnowYV+PWtPzn9QlI9SjyBw7GzQ8M+0xwJn8AOYxeQFkr+UC8aozIbnKIchbTvrNqsfs3cffcM08AIpSJLxSdpdUiL0qg21NZ9YuY4nhxPgo/cXtF0peNMP1TI23NS08r5N7mH7jPcfuMYmDJeG0L3HoyHWj0KSiMKDD6XjCuUfo4dQXk62m90iN3YRHcy9yk+wXWl7Uae5lbrEZUdfzjN3Ee8uKfeOiNqkZODL2ODOn1On1RvXp8xqQjvbXf7S7A7uQ1IBHDhwAOHDhwAPkkgHI7AiVgwyAVQscC5fYDJ/MAAkdgJrA5/EEc4AABTopsFPKMaS3PUZ/p3JsX2moXBfmhVMPL1K5UHPUVp/eRfkKgQW1hXSIFvKpuU+G0236v47xUoxWcQLs5QG5mT/ABRDS9Muaps+b7yP7rAKyOaTV3Ko3IbbqiIUhpnM2rMkj3H2ZuPs3jzT8KGqVCsYgpVYcrjVTkUdOip5LKW1tFnJSUKykRKMrFv38T8R6WqeHKHyeI444heRRNvdyyMuJb73uKpjfYjhvFmH6hDp8fJUFx1qiqbt50iNSSsRFe9rHv7e0TOOx1cS32rE/wCSl7P6nT65Q4Vcb0kL0SU9lTbeZXO9i37yMWZisU+sN8jkR/SPo1ddO7rtqLeXs7eFu0YLsUr8hulzaO56yHE+xVyMj7rH2DR4rzkdzUbc5/rdv2jllB5OjlRamyXq1GcpeRzzsSR5t7sUfak+5Rd3HuEclAttEq8eZHdhzI6HUSE5ZDKuCyLg4jceVae8i3W7rkIOsUzyfIRpuasd3nMuJT10f3LgZX3CMGECPHZnAYisBFFh0oApT82OJQTlSG47a3NQAsiM+fyNtbgz6tT9TPUJHURfnK9HxEpU57kxxbepzEdbuGZYzrsiqTGsL0PO7IkK0+b3mdi+zifcQaWxD8iuD6HI2kYwajyG/wDD46ickK9VBHe3vMiHooibbyNx29JpHNbT2JQW4hWdnuE6fg/D6Ke23nlu9JKeV6Z9ifYXtFmNYdkthpByIGQQKDIMZFN6givY3xK3hehu1RxxHM5rafXWrcRF39/uE86vTbX9BOYYli55zaRtAiYTp8j4lT1ZpDieFy65+0iPKXHffusKRvQt5E7sUwy423IxhVOfNqajUlSvUNRqUe/hmM/sIhrhFcNYUCPDjtR4/MQhskp9hFuCyfzEk3y3nkVIrAxH2BMy7DAo4AMw5pApJtsASwKukAUgbGBJQAkjjKwBiFTY5RDdjtuaS3WzbSr1TPt3DzUrDUzFGLHafT/jseE5pvON3yIIjMj+0y7Bs21HF37L4fW3Hcz1Cb8XipTx3lvWXsK9vGwHZXg5vCeH2uUNoXUJdpExSk7858EmZ34F9tx1cfkT46eDO70+u5K2z/BYsL0Nuh09qG3k6vOyp8O/iYnbagSIxN4YpnliqNR9PokdI99RPH79wwnOVktmVCMaliJYqNTvJdHQ5Ib6WRzvqo7C9/EP6dBb58z1Or7e0w5mLckSNPT9LKn2W3F7hIyI/J46G2/QSE+0xz3FXqlCpdUkcsqDaF5Gzyq9Uj4n7RSXUR23Ftx3FrZzHpqUmx2vuFwxNVuTx/JbfXkc5Su1KP8AUVAy7P1xGSrSOnftwEQYUUoFIhxELYhTMQMR2CRn2AxLEgHUoARdhDgKTAAci7QmtQOr8gisxQAOLGb7Za95Pwv5LjuZHaqo46e/SKxuH7yMiv2XF/kq02x552k1/wAuYsl6bmePTFHBb7SUaD6RRbisRq3dtySQIAVQy02wmago8YQUsbQATUYPHLUc02286t3N9bu9oSNQv2xjDnlzGDUyQ3nj0xPLHObuzmdm0n4Gdz7erwDbA3rAmG28L4fj0v00JzPfSdVY1Gf22L2CxebCbBaf3c79eNzC6uA5GNAEVwYljkLA5fEIoUI+0gdswmlQUSQABXpgCUDLbBDSABRKgopISByPtINAHAksFQYMZdoGAdPAGQQKogCTCAVIxyAUzuBQQAFFG4FCUE1cRxcQAOUkASWmCIUFMxAAECkFM7AyeIABM7A5GCgyfzAAJcQciuEwoR2AAoDJUCJByUAgN0gMm3ygLmMcZ3AWKAySCaDB8xgAMCqMDlIISHdNtYAIHFNbj0eny6pMcyR4rK3nlduQuJF4mdiK3aZF2jytJnzKpUJtcqn73NcOQ9lVuSfqlfsSkkpLwSNQ254n1HI+D4ef4wkp07nHzUEZky3btuaTWe/cSUlY73Fa2cYc8sYgj6jeeJCUiVI49hkbaD8VGXvSR7uJDDkWaxO7jV6mubOqD+z+G2o8xvJNm/GJWZNjSaiLK3/KW4y77iyrb0/qAmo250npr63t7hyV/OD52b2bZ6aOS5puIc1FoyKJSVJuRpMuBkZWMjLsMjuQ2HZ5t4mU/So+ONWXEX0aaklOd1HcTqbkbhFw1C55FvMjsZljbifm+eAS4NaL5USyjK6iFywz3XggsPtty6hQ3EOrrsg6g5I1tUpBmlKE5HL85CUNoSlJbkpSRdhmLFIrcf8Ad25COZ5xW4y9g8N4D2l4gwHM1Ke5yinuqzSILjhk0s+N0HvNtf0iLfwMjHpDD+MsObUKXyilVRcWoNNpU5mvqxzO9kvNlvUgzK2on27uBfRcbmwu6fZ4HJ4c6JZ8otVaiU9uR5Qo8hESQjnKS35tZ95kXA7924P6FjRvmU+sN/VUr878RkVR/ailzPJdQhutOr825Heuh1HDMhVrGXYfaXaRCbnnIpdHjw3JC3ZvWU4ripd7qL2cC/Vh2e5qc2hq1Yacjw11SjtLlIy5lNt7zt9H2dxbxi2K9qlHw/HdqmIKw1T4iHEM6zlyQlxSiShB2LiozIiLiZmRdpC64dxRVKPk5Y3na9Lnbr9xkfVPxIM9vuy6Pts2P4ow3htxqJWqrT1phyFXLJItmbM8plvvayuw7HfcNcrBHx8kG7iqoVRyPHp9Ld5XLcNlvWu2SSSVzUZdYi3cbW+0hJwpWm47DbkIkTWldM42mzbOYrklN95nx534CwQY1PbzuOR9LmoSrsNRla5mZeJX3Ge4c9Go7nSajSMiT524spFmUZmfcRXvfdbiZEVxUWTKUYrb6ME+FNtjc2H7I5tYo7iEYjrDnkmgt9c1THSM1PGXEyaRmcNJHdRkRFvUkfN6i4bh4X/xiufG631m2XlapRTPi44aj57xnv3mok8d5mVt0+FNtZp+PNrcip0uYzNpmGm1UvD7ja7tJQqxvyi3ESnHHCUSTK5E22gysalDAZMhyY/po5/6/E+0+I7q6z4D/UP+oer4/H/yw8iVJmOecWtWb0lXMzPeZ/3MxM0LDMipuI6Pmh/hfCjjriHHep6Q0I10vDkPlD62mkpT1lDdH5J6p6y4z9njrMn+BOk0SHSImo6aUpR1lcOHEQ9bxNyxtehnap6Oapxvc5IPhlQfol3qtwva5hliCvZ8jlTb0mtym6epVnHe1K3e1KbcE9vb3Cq1WrOVBzzeT1UpVuSXcRW3EXdvLwFxWD1PQP8AS0r5rmc/+6X4F5VUckZG229Jpm+my3uQi/H2mdiufae8NtYwxaJzn6g5bwR99KyNUdYisqSGTiwDrgSWen5xwBnW5WsKpIayJGn5sGNbjjnR9QOY8QJnp0xcRkxHcc6RwScaMFG2P5AZTmn5sSerV4JKns6khDY+q/wHsOow/sHp8jTyu1WY/MUrtUVyQm/fubK3tHytoifjCPrD68fBYpyKfsQwvYvOxSc61yTdStxF2cftMY2no8TybAOHADOwwPROuQYJkyG/3yPkRmPKpKrkRdmbtI/Zu8QZ6pxGpiKe5JaRIdSam21OERqIuJkXE7AZk2PT4cioSc+lHbW85lbNa8iSM1WSkjNR2I7ERXPgRAAcpXn3tjrt94gsKYyw3jSkIrGFqizNi9VWmrpGVWuaHEHvQou1KrH4CRfdbbvUHJCkNIb6ubmHvI7+3db7QsgMcRV/yG20bcdch15RpSltOY0kRc5ZkW8yLgH7FRhzIfKY8hCkJTmUrhk3XO5HvL2GGFNj+UHF1SR8rzkp9Ui4F7i+8QWPp2uuDhekGlqsV1ZttvJSZnGYT514yLcZpK5JJW7MZEM3JjSKnMqjmJK4uqOOKdi0q8WGpy11vkVnXbbiuRHkLszKcLgRGRKpWaPQ4/KK5WKfBaXbnSpCWyV2WLMZewR2P4FfwZh9caj0+XnW2UeLIix1PojlcizrOxmkyK53MuO/xGEYq2Jy8QU9eIKxhescodSSeXPKOOpazLctzMacx2KxGorWIi8R4llVttj3PquNZTTStGehKNXKBUHFuUPEjWSO3yhxLKs9mt11Jvax3MiLiRmoi7RYsJYgbjuTZlQj55FQc1HnG95tIIuaix2M0kW/dvuarkMKwhCb2d4bp+B5kxC6qhluZOVlJC2m0GXJ45mZmRGhJkoyuVzOx8LnpNAr0NyO05S8rsqW843zXNySQklOOquR3JOYy3W32LtHdhUwxI8y6T5dnU0iJiHyg5NquojyVH+Lx8qbnIeI+epJle5GZpQki3maVdljOvV2u0jlC4eIMQMtcnZKdIiszjaPT4oZRlNJquaecajO/AiIlEZJQ2W4cfUbkZJEfP5tXRoXl6ykEXEiVxPcWY+8xkOP1UfEmNafhujxITVSW4UisVLKZrNemo1Zs2/mtHmMj4Fpp3EmwhR26i4/C3sxN4RpOzZmRHpcfGkyjwqfVcRR11KqSFJLlCIaXDUwhxZkRESW1ISZX4kZ77GZK4XlVjGlYXXKvyfyJNcQqnpZcVvhqJLkdLxHuzO+dO28kqQk7XsbqRSKPDwOjCfJ11BmoMtxVR3nDWt1tXNQwtW8yNRErNbcSScMiIiIhaoFGj0SlxKBH0lyMyHnFJTlK6VpUtZpLqpI0kki4kViI9wWJR6nLa9W8EFjyoUuruNYbqkhppl1wkuJecJsnTuREkrmVzMzsRF27hm+NtmmnT5rlHo7rq0Mk2yylnOakKWk1J4HuvzjMiO5JM7HYabtHrDdLpbsjyHEqC4ikKZTIsZKcMua2m6FWcM7EREVzNREZkR3Gd4GxNUKXUGsFuUdcKUtLim4bikmtLhpccUhXPUlKTNKiSRWIiURZSMh0V8Gy2HuRPPu5ldUlXPyyu4QgViRVHsLt4wqsinx05kxUuE7Ez7rJJSjM02K/NuW/s3btS2i1xzA+E4WD6HnRVqwlbLKm9xsNFl1n/aklElJ8cyk2IyIzLF9qGLMWYbqDUNxx2FLkZ5UhWXpLmsy0yXwSRESbknnHmLfxCuyzHFPrFYR+1khcuoIcJLMqVKPmsNtLURKvfcheTLYr5nLmRmVgpVOK6nRDufab7sywaxhvD8flDaELdShxTfZYkkSSPtsRbiI/ae8OtolUqFPociRAbdWlpRKeUy2bi0I43ylvMrl7i3nuIWCnVen1SNyinu6qU+jltlt2GXZ3eAFcblDaHPNZ1ZlK7eG4vZuLd2WHNNdMCktlg8x42qtYqHIpGIG8kh1k3Ep0zQaWlGeQ1JPgZkV7d1hTVE2L3tlbcbx5UNT00tKT7MpfnfiKGbLg9enpWkznS06BtJtxvpP5RAVZvpER2/5hOnqNiMUltyQ656DVk5vZxGgys4iqzdPhuuaiEIQ2f8ALYtxe8eRdpWJ3KpUFw23OYhROOfSWe+3uI72G37eMReR6ev63NTm67h9RPjv3+wjHlV6S5IkLckOZ15jUr6Rme8/D77cBcAfaKuOhPU9oSWsCZ6Y22ZkAagYlhAnAGcPYB4wQcG8GbR9GHDbYCkhxGRqBUzc4BVtOm2EXFDP9w9QFKC5Fp9IEUJHKX8mNBM41gUobCebwChn2mAxw8hsxAUpBAZKgRKYt5sMnV9IF3XejDFS+kAUPWTCyFhk24F0KAAs46G5uAVLBCIBLHLQF0cRWBFmAYdKQYysCNKA5iASEcMCagCS1HAc0fJgAFkwq6oItl0Y7MQCxVlsLkrTCLawdZgA5PnA/ho+MIDFoT+GIXlCqNR/X6wmfgILuPYPwbMAR4eE4+IHG/jtVZ1lK9Vo1XbT7r7xs79Jcb822IzYihv9k6bHbbR+6k2r2ptw8N3AaYqn9H5v/KPBs75ZZ6Nc9YmbuRHG/kwkSXG/Ni9zKK258n/lEFPorjfm/wDp/wBRzuEjZWRIxmqSGxJsViO59BYiX4TjfyYbKQEmyn3Fsbf1AqbgqDUuRHEnGrXzn/V/oNE0RoThqABqxNbc+UCxOil3BgVI+wGJTgQM7ASV3AyLI+jT5ENxMiG46076zajQafaZf2FtpG0msQ+jqDbUtr0lK5jn2luV7yFGJQEljWE5RM5V7G10jHOH6oSWm5PJ3vm3tx8e/gd/aLATiOw8w876n64iZpGK6xR/3OoL0vmVc9v7D4e6w6I3fkh1fg3MjuBFApO1KI4enWIimVfOsndPvSe8vvFxgVenVNvUp8xp9H0VXP7OI3UlIylFo+T6SCiQklQcJEE5AChIHJSBDwMDIYHJ4AxrBc/gE+gDeSpttvUFXwqnUkS5Hrq5323FjqqtOG659E1fYVxAYMJvk7rnruHl9gqIsFrhp1JCPrCcqcyRyxem4vql+AiKUzqTGvrF+IezXfjC/rB5JGVWnzHG0N8oWDYXqNYpdU5Z5UddzuE5lcUVkmXcGk/roCkY9Nzo+vv/AAEtlRPP0ZlvDe2zEGH2+ZHVUJDLaeyxnmTbwLgXsMai0XR6jYzXbIXkfbJHrDfUkPIczdisq7K3+JLL3DSGT/6jy+zsHNsexyVmqMx5HdcjuIcbcyLQrMn6Pf8Ab2i2QZEesQ1w5GRCF9I3/Bf7yv2HwMuG8j7BUkCSosrk7mn64WhwoZOJcbcW25zFpUaVJ9U777eFwU+j84JfETHmqhp/vCfdnT2fZYxBS5ceO30jnXGeTQO7Jbjt9IK3UZciqOcnjt8z0leHaDLckViQhtvPk9IVrHeP4eD6f5HpfPqEjrJTxR2XPu8C7RoobGc2RGPsXt4bj+S6e5nnO81Xaab7rmRdvYRCV2P7PZFHb/aiuNr8pyG+hS5xZQfFR9yjv277CO2a7OZkiYjFmLG9WQ6rUZZe35b786y7+Fi4ENlZbDn2+B1LLywWkBbSAJSDpMYlnElwG82AzgFLb09T0Efq3v4AEypbTcW/svhuRIb/AHp3oY6fpq3EfsIrn7iEHsVwm5S6OquTG/jdTs5mUnehu52P2qLnGXYajFaxm9Ix5tMg4bj/ALlCsl5KbkSTI7rVv9pENuhRW4cNqG31Gk5U+wuH3WFftOtr24f3HCDChl2GEmgqJOUC+mDoUOVwANgKwCaXByTAqMCnpABgElBKU83HjrkOOZMiTVmVwSRd4VeLTb1BmO03EkyqSGtn+H866hUFEmQptVtJu2ax+Pf3FY+0gG1NTm8ojsNsSNpGPHcSTI6/IlKcyw0q+VWR83dwtuMz9hd42JLWn9f0vaILCGG4eF6PHp8f0ElqfTO28/tE6KbKus2eq8IFKXHBo2DqbyOh+UHPOy1c3NuNLZbk/bx9wpFGgOVSoR6e3/vDhJ917mf2bhqkhDbeSHH5iGrNtpTwSRcPbcEVscljwOKNDbccXIc9BPN9veEK5Obhw3ZjnUZSf8x8CIvEzEwbXI4aI/qdb2932jOse1bUc8lt/Jc5xKe8+z3DR9pjDukVeZNdmSFyHHOetX6L2eAQNwIrPUChHcY7HUHzjkmCgyEgAOBSQKaQAkA58QYldwSzgxGHgAxLBHHRxF2hJ4uuGPBWsdYjbw/hubWPlmmybjpzWzOrPKgi7zIzv7CMec0npt9Jz86et2q7b/aNE2z4h5ZWImG47mdEJJSpDeYraqyMkF7STc9/YsjGaurFIQm6sNlrCpl2GET4DSAAj0vsYww5h/BbUyQ2vlFV+OOZuKWz82X2ER2+kZjCsB4d/ajFFPpenmaW5qPcLaaSzKv7k/bbvHrCKWnHQ36CEklKfVIisRfZuGdkx4FkBQjuCkoGRxGOR4BIuwgojUBMpgxLCGLJSFspBNCgJ+iAA5rBRywUlAHgVHAtzAAHqKJMGBWwZRAExUEHZvaBQAQcjsFMvtCRI7wqRAA4cBIrg6jAACAqRhIKkgA8BspAoMogBIAGAwM2YBIOkwAgxG2Dp4hE0hdJABgkYMSgUGASgyTA5/EcOAMVSocr8wQuAEABlGIDEtdh0enyKhUHMkeIy444rjuSV7W7ztYi7TMhMvOabYwTbri1xyRHwfDc878YnK9VtCi02++6lEZn3E3b0iCk9VkcVtJGeTalMrlQl4gqHnZqjeUnNfIVrIQR9pJTYiPtsN62aYbboeF2tRv49ULSJGbii5dGj2pSe/xUYp2wPZHM2sYw8htuIjwoUc5kx5xJmhBJ82hRFvVncIiO3ZnPsGvYgoNcwfVF0euU9cSQhOongaHWzM7LQotyknYzuVzLgdj3Dy+WpyWfo9ahwzr9jR2O430gBMnU6NwLMy9Tzn1feG77HSajY8k6w19MA4ltwIk984DkvvAAQPqVWKpR6g1VKPMdiS4/m3mVWWjeRn4KI7Fcj3GRbyMM7tuAWm3HHNNtta86sqUp3mo+5JdpmNa5OMu3yTJRlHqeo9l20msbQKPIj1SltR109Ra0htJaDqzvkNtCjM0r3XURXTbfc8xJTcMO4dcxXVJExxzSjx+rzcxX9G1ztftFYwph39i8J0/DbbfxtfxiclO81SF5c5X9K3NQXeSbDbMK0ZFDo7UOydVadR63a4fHf3EViLwIh9Vw63KC3Pl+RJRm9SvSdnzn+6VRCuHNeb4n33I/usFqLEmYbntU+Y40tDqczeVR24kSuO/dcjt48BdNxFwFSxzVKZQ249YqtQjwYUFL70iVIcJDbCEpJRqUo9ySK17mO+yHTtOOU4x7peBliTD2o5LrBzY8WKhsnHlSFGgkZSupSlGViIklczMyK3G3EfOH4TvwpncZnOwFs8npVhXzMypNqP8Axbfc0tqIiJMYytwublzMrIMrn+Fp8M2qbZHJGD8ByJFNwOrmuZkm2/WjuZXdI+chixbmzIjUR3WdrJLy2hEiY50f63mfZu4mfDda1htVXjDZ8B/qH/UHuJ0cd4j9v8gkbkyR0ef8N3h3EYumGMKamRxxsBhrDHUckN5Ppd4laviePSm/J9Lb1ZfV5vBHf4XLx3d46ep+V8zlXcyf6bieSZnVmn4bjojtt6shdktst71rWfDcW8Vqp1CRHcRVKpIQ7UEeZZTz24x3O3gpZdpnci3FxK4hk1Xkbi3I8jlE1acrkpW/JfsbI+r4me87dhcWch7lHynPR9K/3/eNEj6b0P8A03Twf69yzN/kNNd5RnckOZ1uqzKUpVzUZ9t+/wAQ3Q3p9IANIAz7TFH0fI5OO2ADjmoEDLsMKGvrhi/J+bCyckNpSBkPtthuTbjnSODkt6nnOcHbTGoDJ61EFEGO0JBtDbbeo4Gyltx2/pho5MckBndCOw6kTOkDfV6T64bksLRy1HBLPRrxEtOG2/jGo451B9OPgqbUcHx8NwsByMWRU1BEePIbgylabiDU2ROaZqMiW2ZpzERESkmazMrZTHy+hTocPpJEhCGsvWVw+0TmOa/WPLlPqkeQuFIjxWmWVMqMsrbZ3QZnv3ke/hcjsduAycHM7uNLQ+3iV6n1QD7mm3qD5h7CPh843wJo0PaC47XqUiydRX7wwXgqx5vYZn4GW8y94bNtuWzPbJR+WYXxA09w1I6lG3IZO/pIuZlY+0rpMu3fYYWQlE9GD2LFiiiQ6pHlViHS0VOpwmzVFi8o0tV1BZkNKWe5JGdiMz3ERmfYKZhjEe2CsbNKfVMUUCRRKxIcJUyKrSckwkJKyyUaDNC7rIyI0X5tzv2i4NVhvkdTqFPbXPREUtWZXRG65Y7oIzIiMiM7GZERe3gAlYucjx6e3UKXIakVNxEdLLKiNxrMrLnUk7GSSLKe8rkV7luHOp5LwQhxY+0ylzcNx6hIojS5EaVOepadJx40qSpbSnLbjWSEkZpsok7iPtFtknDqkzyRHkJVydWo8luxkkytYlb7l7PeFqg/Ho8N12Ow0iRIcy81u2d0ytmO3cREZmfEisW8yEZh/CkOGjlnSoluqNSnkq561HvUpRluO53O3Du7g3MRM1CdT6HS3ahUJCWokVs3HHFcMqd5iq4RjOOTJGMKo3/itVSjmqsZxYyd7bBdxlfMouOdR77WIoTFz0isVheH48zNCpriJE5SkmZPPnZTbB2PdbKlarbuqRFZRkEYlUlxHE6ji47q+dzlXSs/BXBXs3GQ47eR34getxfTvdr3NRS7HkI0HG9y0mlSVcFEe4yPvvcedNr1Bp+FNpEXFEyuTl0qPFXMbpr0o3YypHNbRHJtVybbNRodMisXRLLuIbFTsSIkdHI6JfVzJ4H/AGEDiXCeG645IxXMp6HXo6dNtxuOThvZbp6RB21EkdrEZ2LLcrHvFwux8znnxJ1y6nkSBh7aJjzHE1usVylLpk7UmPSI8wiNDSTI1m4ixLUZ3IzK1iO+8rEPSeA6RDpdPXUG462kLbQlvUTY0NJ3oK1tylGRrVYiK5lu3EPKuMmtvmE8YS8SUulxMR0pcp15MduGUhDLanTNLbrSckhJmW7mrcRb0h6A2RfCFo+1yny/2fjopmK6eyalUuQnXQ6ajy5mlKJBOINZElfUWkiuoi5pjG2K5Euh21OfH6tZJ7FWKIeG/KsyqZFoabQ9FZcVukSFtpbJsrlZWUkpMzsZEThn6JiI2epbkYDa8uUePEQlKJCnsx6jzTjqlKeSnLmS4txBmREZ3zJMisKTWqZWMUY4j7O8SVlp3yVOcU8zFUu6yNJLcURrIrKtciIiMkkoyK9yMXzFNIkSHKVyORUJC2nCS4yzYnGo2VSCdbSyTZGaDWkyJVzMiMiIzSYm2qfGlqd6nRyas+Pz/BM4XqFcqEz9oIbaHUajvJ9ZSjQ0Zmad2a+qrIWUzKx7z37zvdaxtDo+D6O7UKhqrmvOIb005dV5w9yEkSjIkkRJUdjOySIzMyvcRxJj4Yw/y9xhbMKIySWU6alryERcE8VKuZERHxUoi4jEtsGIpEOO7iSZizyfW6erRh0tLzaFofWtOVppaiVrPXNond1jMyJCiIudpx1Kb7jzOXXXr2eRt8IDbLiCl0+PIw/MajzZFQalNxZzb5NMk2aVZiMkpzmfEzSVzO1jMiIxKbMNpuB/2o/ayuY0o6Ke03zXuXdBHdlOIaWV1WJvPIWoiSe81KMuJmZ+acTbeq5DxJUKXiSn0zFdH1OSyo85km+ULv8AGHs6SvvNSkpSacpZbkRGVxI03AOzPaJgdMPA/LcOU/FdQYekU2dI5S67Gpj5aqWVqUaiSTzjZk4o1FdBEZ8B6i5Dphqjw+R6b70lKZ6t27TKXijEFMwnS5ESa7LS245mynpGjnEaHL7rkZGqx2PmEZ77CHpeyLD9PxhSqo23LkTUZFR6fmQUbUZsZOLVa7baVHmUdzMzsRdx+ccRM44kYwhYXw/Q5dKiajUWCqG2RsMx27JbShxN0KJJESlESucdklfLY/RGBtv2yOPXF4HxJWKgjEDSWIrkiUrOxUEEd8jUhViUSlWNREacxpykSiIee5Ttsy/C8Hr+3Hh0pwfV9H/B6EplOjyI7VQjuZNVtCVPMpya3rOGjhv4kZlcyE7KOQ3H+L9K7uTmctuLtOxFv3X3dozbZhV9oNQfdmY4ca0pDi0wY8dtpCENJPmuqUg1HzytlTmva5mW8iLSHZYwssbl1Ob2mjBts9EbmYgp9Qj6vSxSb1FJtmWk+7s9nEUZNCmN+cb5g3ja/HhuYTXMckIRNiKzRU9rq7XNHsMuJ9g85/7T3I+RuRS0auX1i7OI9Oh7QOeUcMlJFEccb82vqityoLkOG7I9qvtuFJ+11zk7unR0dU8qlKLtI/ExScYbXuT0OQ5yNpCEMm3m7eBmo93hew2wI8xfCExP5UxI1Q47nMgpN55P8RRbiPxJJl9oxw1aYlK9WnK5VJ1YkZ1uzXlvK/Ard24kiIL9cRrGHQysFDO455fRoBUA759HYVuQNQdtITQWo4HdtP8AnEtlpCjDbjnm+oJOOxphOCx0Ydvrbbb0xOTRQCuqDcJuOhLVDJHmrphvcwmawCOA0TIY6aUFHFNhqlYMoDeCRZJghuAi19GEWzDiLAd50IJPpAeQoIoUAMj5sg4I+0g2ZMKGsAZOCiCCaVBy2AzfkM4oI6nSAzn5AqEgKFi4jlGEs3ScQVbgBJCrZgy3AVkuwFWYDQOlYMkwmBSYUgF0mBz+P3ghL6MDcgwF0GLXgOU3HqiJDnoKzfZvt9hGKokxIUqRyeQj6f6v7RE/Ba8n0W2TzZFDbXptodp8hJPNqTv0TUWbLx4GQ3Gmy4dQjoc9ceWtguMo9YhtR9RGdDaMzarFm7Dt7CHoal09yP0lPkL0l+ipXV/MePJdTpg+hZJEP+gMH6b/AAxIxFuafSB5p6gkrJS5dFb+UbFemUFz5MaW9F1AwlU3UGTgi1My2RTZDfnAxdjuDR5NIEHOoIzdevg1UyoJW435sPY1Zc+UDiXSXGxGPxnGxOdehXnwT7NRjyPNhyTrYqBanybgcNVCRHcFJiwWolgxKbEIzXG/NuB83Lbc82LUgwPs4HUDcnQJK7hexI7beCzE+RHc1I8hbS0ek2qx7/YI3UHaoFLUU/ieL0J+cC6CCWXxCqEjuicYYcA6QKJ/INvABUkOyEOy+IMFnYCIxM5yejyHP4Z/2/MReDm/8LQ569/xMvyD7GLn+ByG/Xsn7yBMKI06HE+mzm+8z/MAFmpJfGEDpBfGF/WCtGT0mp6iT/ARipeo4vr9qsyd/f7Po8Dv4cA11RCQSU78YC0RzpECKkPakxfSeiSVceb7jsHNPd+MI1OohQUi0jGPhGxv8Qp9U+akOR83bZSEq+0jbK3vF3ocvllLiTPXZQpXttvFS296cih8s9SpNqT9LMlafvM0iawRKbcwnTHP/wAXyqzeBmn8hys92zrxUyzJWHMJTeojpBHLfb+TBoVPqFUc+L9E16Tik7vxBk8omsUViO3DZjtuZ3UOGpKU78pWIt4gW6Q5MbRIqGdDWU1fYHlUfw3guO7UK5MQhaE+lxVbgRFe538N4xjFO0HFG0SoLw/hOO61EWnKrLuXbvWZbkl7TuCtdwm3Il8d7T4dLz4fwnkdlr5qnEpuhBn7N6j7SIvfYJ7PdmbnKP2kxZ8Yluq1m2XrrNJnwW4R7jUXYXAiExgHZhT8NtoqEz43UF/LKTzEbuqhB8O/NvPsGhMsttt6bf6/v7xcrF8UVCO3UVbYbDgjbIJoIGQMm8mga5AiVBQARWEiwCG9Sf5HHW56CEmr7N4dkbYb1iPyijyG/TWy4n7UmA0r+RkuxiN5UrFTxJIb56+rm+mrMfvtYhsyEjKtjJtw48uG5zF6xc32ERH95GNXSGvkdXM+SX10BSf/ANwUSQAib4gU8QjiONI5JAFEBQYCzujCiS+U+iG7rjbf3c0Z/iraa3HmIw/huOuoViQrLptpzoj7/StuUfgW4j43Aawpc3gkce48/Z9tFPp/S1WXzY7ad+S9yzqLtLsIuJn2doLs7wV+z7a6xWOlrc3nSHFb9IlHc0kffa1zLtv2AME7P/I8hdcxBI5bW5CsynlKuTV+6/Ey3b+BWIiLcL2hIDW2Sqg64M5CQoXAJ2MKsN6jiP1+v72AcqLrs8gafKK5IyZEXjs/XUW8/cW4vG4udKb5RI1HOojnc7wEXAh+S6PHp/yqE9J7T3n+In6cnk9PRqdd1RqzeA3gjmtYWtTW4cd6Y51Gkm4r29n32GKSZMiZIdkOdd5w3Fe/fb3cBeNo1W+LtUttzzqtRxPakiuREftPf7iFCSM7H1wXVBYydm8AIHKYHKQyNgCUDJWONPeBSkUAcz7ABECmoCkwACOMwQHv0YAC6gYVOoN0+HIqkxzJHhMrkPK7EoQk1Gfutci7TIi7Q6UvTGYbca85Dw/HobbmRdTcQp7nb1MNqI1F7FLJKbHxK4aGzJJtQkVioS65M/eJry3ld6TMz3e4rFu3bgweMKZuj/XZu/INXlC0hALdAJLo/t/uCqMLwIkiqVCPS4bed2a8iO2lPpLWeUi+0959hXDfaBtXwf8ADTfk+RiiQ3n5W4uPF/5TayS6fhdZGW698g2ZHYIrD9Ej4fo8Khw/NQmSbSpPpHa5q3dpmaj9qhLJGE/JZyeIVZMcghxcRAC5GCK4ApL7wcAB08QZKgkDkdgALEoBkAJUDGoBQINmIEJQ5IAFSRpgSO4ISgZswALGkcSQQ1g5KASCDkoFSBSeoAAc4ORXAACLtAAolIVCZHYCXAA0K5iAp82CJ/MKIIAwcgMhIACkgAGIrhVKgnmIHSQBMEzBgBl2gU/mAQYjuDEdgXKQEABiO4KswJHYJur0/OCcgRlcqbdPhuyJEjSaZbW44pXotoI1KV7CIjOx8bWHlOVU5GJMQTa5UG1oVIcNxKfmmkFZCd58SSRXPcRqzH2jT9uuLHHIbWE47mRdQVqSsqjuiO2oub4Z1kRGR8UpUXAwx+DxgKl442kUej1xxCKU04iROSqxE+2jfo3PcRuqsm3aRqsdy35y7pYOmGsY7Hsr4Oeymn7K9lcWsTHMmJcQNlUJje+yGFlZllfq5SPMfitXHcLs6xhfaxhvyfiCluoQhxeXU5jsdxJ2N5hwr3LdvsXO3kpO7eri2T0a4dP87NVop7N6isRWsXV7jLd3CIboVQobjUNuRI/hubyNXiW/dbeVvHuG+FKOn0cbk9tosz17YvHocyXS8SVB12PLyN0WoR1GRKM82ZDieCXy5tmzOyiuaDOxkKDiPDVYwnIZj1RtC47qlpjymbm08Sd5mm5EaTIjuaVFmLeZlbePUVOqnlCO7R65T2lodSbKtRslsSkHxJST3JO993Aj3kZWFL2iYbrFLwnWI9HpbuIKZLirSllx41y4K070uXMjN9KOslZGTqTI75iPMXkcngyjLaC6Hpcfm/sn/wBnnpbOp5tv9e4NkrkR3PN8wcmbp5HG8i0L52ZKitbuK277OzsLgHCV8o6Qea46np/ycg9TzY1DYXhTyxiRdcmR0choiSezK4LkHc2yLcZGabGs78MqS7TGUsx5nKEcnbWtbqiSlKeKjMyIiKxcf9B62wbhz9k8L0zD+mjla0k9M7uULtnLxtuSXcST7x3cDjyts2/Bxc2/2q8L7LvgyklV6wuout5mYllc70ln1S9xbz9w0krIP6wjaBSSo1PRDM8y82o4pPpLVx/IvYQZ4zxvhrZ/hudi/F9Zi0yj09s3JEqQ5kSkr2IvEzMyIiLeZmREVzH11UNYny1tijmUmPcR4loeE6PNxBiOoswKbT2VPyZTyiQ20hPEzM/12FvHyt+Fp8Leqbc6x5Cw/wArpuDae84qPFcVlcqSyOyJEhJcE2uaGjMyIlEpRZ8pIiPhT/CzxRt9rHk+M27SsG0+RqU+l5jzyDSZ5ZMrsUu29LfBu/E1FmHnxhuRUHOj/X+g6FE/PfXvX/fzTS8RXlh223JkjTbF5oVBbhx+UTDSkNKXT4dHj8smZc2XN+riLq2IJFUztx3NKLu/m77eI1Syfndnveo2e1Su37ZN1nFWfNT6O4rI15x7hl77e4VhdR0+jb5+fziu1Zn38Qxkz2288dvzSPR7/Ez7T+4IQEOSHNQao+q9M9Kq4Mdl5+2SBIc8436f67g6ab0wqlOm2Gj0vTF/E05PLcp6V/8AYstemGrkgIG644ByCWYrYKtxxwES2FiQD5m2xJ20bfSAab0/ODnZfzYQfkOOBsagHtUVPyLKec+UBM3gC6bneIudXG4fRt9Mv7CSHk9Cqtz6JE0rzepqIEa9iKPH6OHz1+t2J8fH7BW5VQkTPOOZ0erwL7BJ4UgeUK5HjuN8zNmV7CMTOWsT2OPxO5ZNw2ObNKhiyQ1IxBI5JHkJNzmtpzpQRGdzI91uF7mZ91h7Om/AMw/izY/RJkjEDtKxq1DW49MecNcOU6qyiJxFroSdiK6bkRGZ5VHuPF9nzsOO5Hb5OhbTqSbeTmtuMrHbu/0HvuiFMxXgelRG5GfIltLinFEashWsZ2tfd9o5+Lb7s8PobesQfB4zupjtL6X8nyk2q7BNpGxuZyfGlD5PHWrLHqUdRvw5HdkdsRb/AFVEky37rbxUKDibEmD6o1VMN1iRT5sdWZL0V428p/y8ff7jLiPsQ9hSXJbfw5JpcSqUJ5OnKhzmSfZeI96iNKrkfYZX3EY86bZv/DzoeJI7uJNj9QRRZq7qVQ6hdcZXHc0u92TvvseZNtxZeI77ZQTxJnl+k8+3nQanBwkvKfj/AAzMNlnw5W6hyeh7bKXIkNIsyqqQbEa0XvZ1szSSiM75spkau01GZj2tszreH9okyRjT9pKPWI7SkeSVR1X5Ogyu4a72LMoyTvNKVERWvvHyQ2gbLsabM649Q8YYfl0qa1fmyGTInSL021WNLifFJmRcLmE8EbTMabL6o1WMH1yXT3UdZtLh6bpeqtJ3IyPtK1j7ewy5bKIy6xPXjY49GfXZGMaxU9pHkeZh9f7PrShun1KO4lZZ7HnS+2rKpGdW5Kk50mXE0i4YxxD+zdH1IberNlqKLBZ9d5W5Jewt6jPsSkz3kQ8ZbDPh64TrK4VC2mUtqjyESCcTMZSRx1mRHY1FxbIjsd0kZd5FxHpEqu1jCsLxZHkR3YWnyej6LxPNqaUlJuOkaTNOZSiJNuJJSd7ZrDzuTmqDaO7i1q65JitMgeT4aI+pququ5IeV15D6zzOOq8VKMztwIrEW4iDlTTb7a23G+Yv0eJfZ/YHHEfaQ+ecpdZH10IqEdUM+SSI/7ovVR825/wC07GfsIwtBq7jeePqZ0eky547/ANWDguAbymY7jfxjJzUmrN1DT2md+4iIzM/EiGtd7G9JfNdBuvDECsdJDnuwpu9Wp1FIMzvdBpO5F4cC7hkOJ/gkVuPiT/aJs2rvkfEseQc5MhMhRk6+fE3UGXOJW8lER84lGR3GrxHikN8op7nlCPlJSVN73EoPgdr85J9iiOx9lxN0nEzkdtPScoa+lxK3Ernv3eI7E8nBfxpSTdD/AMEVHwgVYwXH/wBqGF6I1WF2mVKUy2pxKJqjSnUaWnI4ajyoLdlskiI7kREcrDpWH6PVHYep5QWhXxqQ8kjWpxRc1GVJEVkluJJEZme7iQtDNQh1uPpw5GR3Lzebz0eNr3O3cXgPOu17GszZxUI9DbmNNViqqNxvpDcW1GJWVbxpuRpUsyykZHfeZ3umwt347Ws/yedxOFbybfZj0f4bwajWnKfWJkKqUORUGl4fqhNyIseOTpLysqyoNs1EhBpJaFXymaTSW65XLybt/wBqUzEG0HJWMNwqfH2fqdelKitpJ6oVFbZJioWtJnzGkOGs0mRkS3UGVjQRn6NiY7h7M9ncSseT1PVKpyHNZKXCznNdSta13WRXJBIWkiMuBHvO2/xttFw5XMWf+V8F4XqbsRc52pVqclNkLcMlOGTrivOPPuLccNRnvUm5n2H1wl4SOvjenTxK2z4x6Zz5Z5zrVXkSHNNxzpV9biZ7zuffe538b+0jP01UpLmzfZHgzC7cNaK7NobaXGU3M87s59zRTbtUteVRJuaiSRekQyrYts0mVjHEvEmMKfIjxMOPErksplSDdllvbaNKiuRIykpVyK5JQXaNT2nY4peG6PgXbQ3HdrsKmSptLcbjqsSJbq3VMrcdUkyashxS0LNJkpTZNkRnzk6WecHHTPNjnPwvBIbJtv0jY/jymbP644vEdQXMKHWHHns7FHkyCSluKwq11LQa0appPKlSjQgzNK7eo67gHZfjzHn7UVzZ3TIkunxXMrjkVC35chfNNLjZ9G4SS3oNRGZmdyMjuRfPfZFU49cxw1S8J0drD+RT9SrGIqtUky5cGlpUS5L+bTaaillWacyEZ+cgiXmMjL0ftv2zYoxptIw5hPZnIqFKpVPbiSGUx3DKRLW62g2GXLkZpSSFb0XsZqM1HdJGBx1WTitUr5dPs9DbP8DY0w3tgxBVKxihFQo8uOUiHF5RdcfOlKSTkMiNo06azNKTNJEojI7mdtekyo8dtcyQ5kajp1FK/t493jYZTs+TVI8iO3WMjsiJF1HJDKS01uklKTMrb0kZmZEk+BC71emVStuR6O3naQ7zlajdspX3rPfbcR2Ircd/YOSMf1E9/o0nW+MtH5wVVqkVDafiRbkzVj0SFzXOdayOOiR77qM7Go+4yK4oXwjdlLdDkIxZh+ElEKRZuU23wacsRJMituIyLj3j0vSaTDo1PZp8BvI00nL9Y+KlH3mZ3Mz7w2xPSIdfoc2jTyzsy2Tby5vDd9/aPSrWvRHG5fbPnJVF6ba9T0Bk21ipON4Pl6bnXUhvx3nb8LjdNo2FahhOsTaPMb57SjSn6SDvY7+ziMQ2i0ZyoYbkR/pE4n2lcbSWpKnt3I84O/rKBQwHqKdIc6PT56Ob7yE/T8OOSKfLkaf7ukvtBGbJa2KcadPiEX1ajgfzGeTuBCPGcckC0TgJEj/KBw2zqSPoidcoEjkfKG2wwp0dxtxbjjfUGbN4JDttrT+gI+Y90gXmy2/5xHL1AIqb6YOze0cCWILMR3HHBRiAngDJMKOM6fRhBag09RNBgZTobkscagN7EMM44BQoJKMCZ3BkQZ1YIlQI4Y5Cg8kD1twKkoNUKC7Sg0ysC6fyByUEyUAUsUS0KGsGSfR6gbpWFVL6PTAWGNQBKdRwF9D3A0fiAhZHd9NsIKMKOGGxl2g22LFwCjAtN6gMptwAAEoOIqHHAiplxsSeHEalQabcCkA3eacb+TD+C3qZNPri9VXAshyj+VG2/NKJtxOXqFa+Y/C52Efh3DEzUXpt8/0U+sfdfvGU7OhSRbNmeIqhS5iNPOjStlU3cjT4F3j23s02gt4ghtNyM+dCUJVm4+/f4DyLhGnSIdYabqENDXrJUnrby4D15s2YpbeRtyntIWtJJUpKetbt+8ebb+TeDNigG242hxtzOHxI0w0gR248dDbfUD1YyNBE0dIEXWg4MrAikiAGTsVsMJFObcEysggtArA8lZl0psQc2iN/Ni9ushm9CEtRK2kZlMojjfmxFvQ3G/kxpsqmt/NiJmUfr9GM3Av3DPXGhzUuRH+UFhmUP5tsQ8qnuN/JiMam0dWKx6385+vvEkzUW3PlBWnmv4YRVqN/KB5DBckP6g43BV2aq5H84H7FWbcD2IcDyynzYURwBC4hQkD0zhDJA5PEHQ2BNAAEwSxByhoCbYAKnjP9zQ36C1I/M/7B7Q2/8Lj9H8mX4BljdbenHb9dzN9hbvvEhFc04aG/oklXu4gAmYz3J4ctxvr6K/vKw89bacNSKhMiVxuQ78XTyfKlR2TdRmSisfG58fAh6Bp7EioQ5ceG3qu6fVTYvvOxW8eAzTFyYcyHNo8hxHKFpNvKlRLyrK1rmVy3GFt06HRx2lYs+CN2XUlyj0NepMkSFrcN5Woo15dxJK1zPdfsF7RI0463PoinURiqNw49Pjx1rdy+jxULbTMCYorH/wCLo9LUVY/s4jP3OhVmm/T8lA2hU2RiTD71Lhto1VuNOJzXIk5Fko9/ZwEtg/C1Ybpceltt50R0mnNw7TVe/vFtrj2zPZu3/wCbMWRFy/RjtqN9xPgaEXNJ92YyvY7Xsds2xP8ACb1P8L2b4bWjOk0tyJTedxe/ilpO/hv3l7Rl1kXO7s0+jRTpNLocdczEExppppJqUpxREXgRF2iiYo25R2210vA8dEhfV5Q4kyR/KRcRT2cI7RNokxFUxhUHY7S1Zsr1/tQym5J8DUZH3ENgwLsywvh9tEzk+q6htauUSOetVivw4J4biIvf3vCgYIyGnbO8SY4mLqmLKpLjod5ylZS1VX7EJVcmvaZKMy7O09UoeHKXh+noh0eGiPHR1kpTvWfaajPeoz7biSUnpOj9bw/IGSQWS8B0EBJABJgyiEMqAcjsDJUCBYIoAzsDZfEC3wAJAAdCADpajen6H/SXafuLeDEXYQOAZl9UpkzBeIPKjbeenzVZsyfQWZnmSfjvuXtF+ptYj1COhyO5zPvT4H4h1KhR5kdceRHQ60tOVSVcFf69x9gqr2EKhS+kocxGT5l5R/YSiI7+8B6anTyIa2eV4ZcEOhZKxUo03EDcf4xR3c/rNqJeb2W4fcCuzsUON/E6PLQv5xxTaC/zHf7gGH6P/wDJf9lselNx2+kcyCrYg2iYfoefUqCFu/Ns89f3bi94iZeD8UYg/wDWK5yVHqx1XO3aV7ERfYYk6Hs2wvR+k5HyiR1taVzzuXDcViL7D/EA/brr8vJU3JePNoji49Pb8j0dd0qeVfO6Xdv3n/Lu8ResH4EoeD4+nT288hfnHnE89R9pl3F7BOto0/Nt/V4Fl8CsXALIWEyLOQ30j0Dk0DICeYgdKgo/I5w+fwE7hGK3MrDWo3zGukc9id5faeUveIIkd4u+DIbcOnyKh6cizafqIzfidi9wtCbLQgnJkzT9dXO/MxMynW22/oIT+AjaG30i5H8qfoiOxxVfJ9HU2352WrRSr1S4qP22uV/EdG2qOb5SM9rtQ8qVR2Z6C1c36JFu/IMEgp+cX0mccahyyex0INqA6uASuQOEUGJQDN0gIr8gdJCgDZPAdn8RyTAkVwABn8QC3AGfTCTqgAJOL1HNPqZ+b9W+648248xL+1GLJtQj/ujXxeP/AMtCuPvVmMhtG0vEf7P4PmzG8iJEu0OP3pccvdRfVQSlW/7Dzs2jo+j5iPV9X9cD9g0gugshleaDVfALOq/+oICoxwMIatPpBqewHDflDEDuIJDedFMSbbPN6zriTIzLxSnMfvGWkjU6P9eH2Ha/hceqdmuGv2XwvCp7nMkLTyiRw86veot3cWVP8omzwNFtIu0LJQEUKcCiOwYlB0mFMxBvmIKJUJYCidMCCASK4QBs/gFSMJAxFYACqeAEFbMHNwAAkoHSsI5uk4hUlAAOR3AggOAaDoQDaXgCZiChOAGGJPcFEkEyX3g4ADGoHCaTBzUATBApBC4gwBC5JAkWmEkkDlxAUKEdwdARzEFUqAJBi4g5HYEQQMAGKgSOwKnTcAgEDcwYAZXBQADnETXam3DjrckOaSEJNSleqREZmr2EW8xIvK0+kGKbesWadPRheG50tVVqPZdxpjIMlKLwJa7JO+80ksi3EYljgtpGVVWqyMWYgm4gkczlCszaVfJMJ3NpPxJJEZ+Jn3j3z8E3AdLwvs3W5VIbTtVxLpzpkWU2R5oybnHTkMt5ERmo79qvAh5A2B7MHNpm0CFQ5EfWp8dK51S7uTNmklIuXaozSgrbzJRmXAzL3g/H5O4hxyOvO11VMqNpxFiIi01EdisRFuMjIy3HwGdfyN7caaltqlCqDlYarFL0pbSL5orijJxDh77pVwsfercF26/R6pnpdQcRHmxOkciyFaEhBWtc21WUaT4EoiNKuJHYNsP4pbqDmnqdK0klamnY7Hu5yeCT7+w+wSeIMK4Px5T0UvGGG4lWaa82lxvpWb8TZcKy024mV7lvMda7vB5uJETIOPztP++7sL2eA6nV/k8hENxxa0LVzVN3NxB9+7iXj2CITsFo9PcRIw/iypx4S1FlZnKW6tDe8jsrMRqtbdm95mLRFwxHp8fTo8eQ6tCcr0hxWdayLt3WJPsIho4MWfyZ1tM2LU/GGrXMH6UKsLupyOmxR5p8TPeRE24e/nFzT3Eor84eeJECoUuoO0uqQ3YUuIrTejyEmhxJ+z7+61rcR67kznKO2iQ23qrdcJOjwzX7i4Efh29oQnVLC9QcamVinsuy2k5UqlQSccRb6SiMvZzjLwLcPN5HBVvVHo8fmzq6fRlWxPAcxyY1jSuR1x6fCUbkXUTk5Q6k+aux8EIPeZ9p2IbxgxLlQqDuIJHUjuaMPU9exZnD9m4i8TPuFWkTahiBzyfS2+Zu53ql2EfAjLwIt3cJbHGPcF7C9n/lzGlY5FCiJ0Upy55EuQ4Zq0WmyK63D3kRFuIrmZ2K5dfG4/srocnM5OYuyzwi9Y22q4T2b4Qm41xxWGafTISc2ZSuetw9yGW07zW4o7ElBXM7luMfKL4THwncUbeMQajja6bhenvZqPRUq3NHc/jDxkdlPnc7+ikjsV7GpUHt9+ETjDbZiRNUrjnk+mQr+SaO24a24iFbjUsy3OPGXWXYiK+VO4jNWSRY8iqSPoZh7FcenU/MPW/XHyc119ILy/yOY6JFTkJL9b+Is8YodDj6kjnu+r/b2CPU/Do8fTb57vV94jXXpEhzlEzmeqn1S93f3DeB8aqLPUJYXSH3/I8nVJyoOakhxWl6Key3iIyVP+Tb9AN5c35sIMMuTHPrjQ+g4vEhxliC6CjLTkxzT9cWWDA5G39P0ucEoEWPDyOen/0hRyQ455sXEu+c2tI9F+QsuZphtGp8iZ0jmdDWbLm9b2CQj0xtz4xI5+TnZc3W9odyZfR6f/tDh/8AkeByOaoP2+P5+2RbjLccIqcHSHwzdcEM9DiVTsXeLKkhupwENYbvTI8NvUkOIQhHtv7CLv8AHgFse/xKP+HkdEWoF0xhT6liaQ5nbh52ml+l2q9/Z7hL4dxFT9NEOoSNLInLqKvZVu/j2d4WT6CjhTXklVr6n+YQOJkt8oQ423kQvrK8RNz3KW3+71CO6hac3NcI+PvEc9S+WR+UNucxCurmL/uDc9aquMF0GtAw63UHEOSM6GvVzWNZX7D7PaLVh2lw6PjB2PHzrj6fR5uKb23X7eHENaPGbbb5Y51GvxPh7vwEcWIW28UNOfJZsqle3j48RFy2gddGFNZPTeFqzptte77h6/8Ag34+hzJEihyKgtDstLSWc1iQ1ayUoT2nc9xn2Gou4eF8LVNvk6Ok7hqWDa3VKfMakUeRpSF81Ku1O/fl3kV+0r7r948+tuqR63P48OVRpn/o+l8GoyIhLYqccmvpJ9LxExDPUb1Otm9IVnZxiBvGGDKfVHM63tNLchTiSupxKSue7dvIyPdwvbiRi1JJDZZC5o6nNTWUfOU8ezj9kpZS8fkgMb4CwhtEo7uH8aUCHVoS+cluQ2RmhXroVxSouxSTuPmj8If4F2MNn9cqEzBdDqE7DWobkNxTmu403zeYtSS4kZqtmsZkW6+8y+p2q2CutNyG1NuNoWhfNUlSbkou4yMXXa6joxGR8E59OmU+QuPIbeaWhXObUkyNJl2GR+Ivuyr4QW0jZHM/8t1TVhL89TZHPjLK9zuk9xX3nct9/ePpTty+Bps/2qR5FQo8dqj1hacyXG7k0s/pEW8u7du8B88tsHwZdpGyeoLj1yhyOT5j0ZTaSW07xtZRGfZvsZ39nAdOlVqeP+gjOVTzE9hbHvhmbO9onJ6XiRxrDlbdSSdOU98XdXYr6bh7kmfGyrl3WG/sym5Deo25nR6Kk+kR7yPuMu4yHxfW1IhuI6RaF5ub2Hu7d/d38LjYtkPwqtpGytxqn+UPLFFQos1NmXWSS7SQu+ZNy7SO9+224eRyvS1L4dD1eP6u6ulnU+oZOCo44k1CsORMD0Nta5dVUSpjiUmZRoZGWY3DLq5jTYt5XJKi4ncUjZX8KDZntUjobpdQ5JWEdakzHEturcIuoh1WVBmZ7izGkzO1jMyETXNvdPwO3NwvVIdYpWNcSzm+VKTDWfQLWbUdhkyI9+RKElYjSk1mo1Ee4eXVwrKp966HfyfUa514r8s0erUXD8PEEel4PqC6PXXW1ymYLLK34jyCte5JO7K1Em5mk7GZHcjuBjYsb5Yin4shrpVQXfRlJ6j1uJoUZZHbdpERKLtK4quKPhC4H2b1CXs/jzKfU9obUVydWFNtuOIadLLdo3spoSpBKQkkKUSzSkjJJ3uH2zWvVCqbN5uKNqkjlsSoZ5ioMhJLbjsJ5qDSkiM0uLLcVjvciMrmozHoTrT6nmU8uyl5TL61JkR8j+ohbWbMmUyq6E9xqPin8L7t1jIQGJGXKhjiFUKo3BlU9qKxOcbUyhx030LyoMjIjPMZm2lFjsZGvuMwnhKJ8Tj1zDdQqcemTWejp9QS2460u5lYnEqMlN2K5EZXPcZGRFcQZYgocORijGkiZq0/D8g0ynG0mhh6Wlsktx2kne5NE5a5GZKeeWZbysU10tdfo9SHKhy/4l+Sg/CAxlH/AGgZw3Hbaaapja5TzbN8iZDx5spILtJKi4bzzGXaOoGz/EmF6eiuVilra5az5tSiLoDsq6vQNW+9j3lu8BWtltNkbQNojWIK5kW0uUupSM3UW4SsxNlfcZEakkRdxJLsMbhtJxBUK/IibPqPzJVQcRy5Wa2Ur3Qk/VueZSu5KS3kR752Weh6fLc6eKqK/wDJk9UgR9onlCPVJkhqJIZXHUqO5kdS2pOU1Eot5GRWPMe7s7BjWJcB7YNlciRXNlczyxQkQypdQprkVuS3KYZcVlU/DWRodIiWkyUgjUk9+4jMezatsio/I2odD89HSSUqzaa1LLipK+BGZ78p34lv3kM8aiVih53JEORIjrkP/Gm/OJyOKbJSkEVjIzRcjRcrbztcbwsPnJVuEWmeJHMc7QNqEyPs7kU+lYfo82UhU6l4fo7dOammSiUWuSSzOGV7pSajSSrHa5EZextleyvyPjivVyodL5McRTYrirWXIJlBSXLeqhRqbT3GRhzRsB0OsYsRjyl4XjyqtTFGlmQy2aFypK09G05eybItqrWoualJJuZqIhvODMKNx24UyZUJEta2ySllxxp2Mh0lGa150NoUszMlGZqMyud7ne553Zs7U/I+PZCnvaLJgXDjkeP5TqDeRciym2/VIrHzvHcX2C6aaCc1NMsy+sr2cBENTpjtQap8aM1pR+dKc3mlB+i2gytmVfee6yS3bzMSDtSgNu8ndmMtOqLmpcVbMXhfj7h0VVe3DRHHddO6bnIcOuE2jOK3XcQtw4+ottWfqoT+fsDytVZuO10bfKOdlU22os3uIzIlewjIxQa4y5XHPKFPkco5ppU3vQtq3YaFWNPjct49TiUqUsz8Hy3rnLurpfs+TNtp+E4+MPjjfPmourm+mXd+RDz1XMJR3G3YbkfIvelxKvbYeonG3NTpG8i0c7L2pt4dgiq1srcxfIRMpbbTNQR1kqVZC0F63iO/l8SGm8T5n/T3+oORC79Jyuq/J4GrGy+RS6o65yfIjU5ofrg0Oh0tbnJ86+sr6a+zd4DdNruE8aYf1YczDbsSOvm8oTz0OlxKyivb32GDVKG5ydfKG18zrZh5DR+ixnt8TBa0lyRMDyjwekR0YsK8NOeUNSQ3zFqNWYSh4Y08jjef6XD7gxi0ZyO3DXHcb56LJSIWVFjttuuczni8VKmw/J6HG28i8pc7tUKVMY6Tk/X/ALiCkQlJoUeoVDUmZ+TtJ1FfSLuIRE9xvljrjbeRr0U+H9xaKmXkuPpt9d1PO9nYKfMPpP8AqAJje/KHOjE9TYunH5QEqFSuUdI51FqyiXrSm/3OO50Ufzit/OX27+4AiClFqdII5xWoHst3o/oCLUYsAq1ADUBy+INYwClHJyFAw4HSgBOBNRArfAPNHow2UkAaBwo0ErkDoMUhOOoulY5SwmZucAJHYWIOgwovtBAGoDYAyzCrRhBIcpSJYChFqAXGOkCZL03EOB21I6RDjnrfd2iBpbDqnwXOe56CE84HixOUTENt8/OrKLccal1ChtTKfIWuQ1HPljeUyynnVYyMyIjKxkViM+AJhDD8iRVI7nJ1uoRIRze1RXtuL2mFKeqLSI2RhqY5S+WcnXkRf0etY7H9gi48ORT5iG5DeTnF/wBx6a2eYOkTKpIp7dP1YjyjbyuJLmk4nMZFmtvIyIj7hJVn4OMysQ5EyltoluwmcqU7iWoyPt4bzIyMhk7xqBNbOKNDxZguFp6XK3WVpkJ3Wd5yiL+aybCap+weHIbdkU/PHd5im21cN9zVf2bre0TWxDZjWMNtxG6g30WmTenmK6LcS3HxsZ/Z4j0HS6A3D823zM39RDisslk2/aZBg3ZdyhxlusU9rPEUSW3u1RFxv7RrtHwNHpbbWnkWtrm5veZ3/AhZWaTH+byfrwEsiK222gZ7jQ0jsabYMsg4U0E1kIYxusgU+AWWkJrQBAIAhpChtjloFAIG2EVIDmxAqyAAxcYDZ2IJBxITMgDyQUmnCJlUf+GLYtAQcY1AsbDUtTPZ1A1PN8wQMyjuN9GNSkQGxDy6UIlWae4Zi7Hc54aKRpi+zqJqfJiBlUNwYY0LVh5eSYcsEGDSw+YUPWOEdpQDGkCgwoJYCebwCDy9MLKSGU1Tbba3HPQDQFIxpLb8oRPUDadiuO38Tp+d1eXLm7E/3FfxXWvLlU04/URzUq9+8xGVDHOH8Dx/jja5tT9GO3bm+KlbyT9hgZqkXmkYZxBiDpJDi48f6x84rXO5EZF9u4S85zZHs7j8oxZiCOt1pJK5HH57qr9iUJ4+O+xDGYVU28bYJDVPw3HlwqfISaUtwUqLVIz3Gpdrqt2nlIvEa/gP4CtQkZKhtArHPy5lN7zNV+8iM728VW8CGShL7Kc1HwU2o/CsocfPT9m+z/VdWrK29Kbuaj7yQgjP7d4q9VrvwjNpGeRImTYsJps1OJSrk7TKDPieVOexcN42TCWCsP7N/hANbP5FHp8imOx0KjvKjpI1k4g1JUdrke9KiO1yMyHpmoUeHDbRp09rk+U47zKWyJCmlFvIyta3u4Bt/wAGtlemG/s+cVQ2X0/C9Ll4gxJMdmra6zMW6M5mrLZTit+8zvcuPgNB2cR6P5DaqFLocSFq3TlbSRnZKjTvXa5nu3ncTHwgsPOYXo9TobjmdppTCmXMtjW0pxORXttuPuNJiH2YK/8AJ9P9fpFK961GM9zrfHh7G5co7XSfzdX9cRaqgjkdH/5qib+zer8Le8RVCj8okIc9RX3h7iqV8Yap/wDw6czn11bz+wrDI4CDSfygVR2BFCAqkhWS0sHEdwsgFQkKZDCZQI5JAEEDpLrhAHSYFBAGkhYACajApMHV+QCxAADN4AwFCAoAfcN8n8P7wqZN/q39hwNkMBXd+QRw4GTwAJNhQZKQBFcGMtMJjBMu0ADZmx2X2hAKMdI4hv1xpsWM3Dhx4fqJLN9I7Fc/tuKNhiJyyqR9TqI6RXsL+5jQWEOSJCNT6w2rXXJnY+hMw08njo6PvGdY6qnKKpyNtzOiOnL/ADnvV+RjQKhMbp8N2ZI6kdvN9a3Z9thjUpxyRIXIc67qjcV7TFWMzqj1yIZukB83gCGkGyeA5zoDHwBQU+IMjsAAdtIE1AEKBc5CgD5fEGSsAC5XADwdm9gTeW3pg99PzgiMRVmPQ6PNrkhvO1CZN7TTxWaS3JLvMzNJEXtAIxfbBXvKmJGqO25nj0pv3a7ljWZ95kRJSXgZl2ijKUDkqRIzyJjmrIdcNxxz1nFHdR+/8CLuCMlWn0Y0XknAmatQEWOBDNxwaB8S4bJcNftBjSJyhtC4lPtMlNq4LQgysg/BR3K3aST7x6hbR1Pp879eJ7zGb7D8L+R8L+XHP3itqKRzk70sJultPjcrr8DWRdg0siuOe17GiFUJHGocR2AZfaIQwyQcisCg4WQBI+wCCg6eIYAJ/MKJMAATwCYC6AJoCTawoR2CA7L0gOSQBp7wYjuABQlA7ZhujgDksBURyn8wbKQSQYUuYABNAOngCZSA5XAAKEfYOI+wFQDgEzgvl8QmRdhAyeAAyGJIUQkELTuDJMAwxlYHSQKkwcjAJAlxB8pguUgqhQBnIAjhwCZAlxBVgQk8ptsBOSKrE1uHHW5IcyoQ2bilK4NISRmpRn2EREZmfgPKlcrMjFmJJtcczoRIVlZzcURkqUTabdm5SlGXeoxrG3HFbkel/s3Hz56qnK93cmQd3CPwVckGXaRq7jIZ/s/wxIxBiCFT+T6qM3KJXdoI3rJXgq2Uu+4xnP6Ouqrt3Z7W+CJs9/Y/Zv5cmQ0NVDEqm5SlKTz0xkkekg/A7msy7cxDaKjTm5Df/T3iC2e4xoeKKOiPS/ikuE2Tb0FSiztZSSVytbMg7WIy4WsYtR/z/wAw2gonJY5RfUqKYXk+ocscb9E28yfSQfeW4jMj4eAsVPqLjbaG3HM7WbmucTT4GfZb7S8QpKityG9Nz/8AB9ggnWplL83z0eqq5krvv3buJhxbixJ7I0CPOj1BtEeY5peimQ2n7ld9/WFqdZpcOnutuNrQiO3qKyqtnK3f6RGYx+FiSntuNNuSER1uqyttuKsSj9VszsSj7k3Iz38bC1R6lyyn+T3HNaOtOVKuJoPvK3YR8SOxl3DdWGU6mivqebqFUdb0+ehPNT6i1d3u4BMqLyxzpG+iQrnK4ZrePdf+3aG8PDmIIdc+MOIW1Lc6OQzvQsvfwsXeG21bbRgvYxhNeLMUOqUhCjj02nx8vKam+Sbk0yhRkVzLeajM0pTdRmVrAhHYyncqlmbwkh5jjaRgP4P+B3cYYwkLQjemHFZsb86QZGaWGUmZXWduJ2JJEZmZEW/5h7dNvWMNtOKFYkxRMyR4+dum01lXQQWlcSQVuctVkmpZ71GVuFiKO237bMYbYMWSMWYwmc9d0wae2pRxqdH4E00SrX4c5ZkRrMrmVrJLOIjTkt3UccVpekpQ9GupKJ+e+s+s2ctuMXiK/wDUcRmX6g5v6qOspXASbk5unt8nh9dYZlJP9zh/VUr1bgxE3D+mtfWV/YbYPnYcZ8l5l4/Asno3OUSOev7k+wR8yc44E5EnU82AixXJDn/ULgerXTGpax8HMtuOCbhJbjt/TDdCeRhzDguTOk6iPW/0FqPcHIthVDebwLoW5I822JONE029RwHaajx20Nt//he0Eff+TGqjGJ8zyeXZyelfRAuvCLkyAq86ImSv5MTsbcD07bqCuQEHHf4gjqjUY9Py6jmd35tPHfwM/VLxPiK7PrEyodG45ka9VPpe3vENn2fD9LnN+MIl52JG287cPnq6up2J9neIB+TIkOakhxa1+sr9WCNiAmQzZ9Hx+JXx/AYCSgiDZiCOsX1OoJCkytOR0nMQvrdyhGEoGM+0w09Qzg0ZlDnJ16jmRrLm8PEy39wpbym+WajfPRm5vbu3gEVyoN0/yXqdF6Pr29Uj7iMSFAojlQc1JHmkWUFNm1cZTl0NT2eTpDkOPyjmc0v9BtOHqg3Hbacj9dHVUqx7++x7vcYx3DXJ3Ke7DbbyS2lNqZ7Ct6RfYL/hOfqNo9Dh+vsHnWv7Pe48du1nsv4Le16uN4gRg+uVBcqmzfM6nCOsi3ZcpbiOxFv3ePYPWtSqMOl09+pzJCGo8ds3HHFK5qUkVzO/b/qPmJQavHo8hqZyflC2lEpKdQyK5HffYyv7OH2D19gratT8cbK5TdTofliPESiHUqW48ROkws7E4k7c9JGaSMre/cNeNJTlhnHzOJKLbgUOnbbcfyMf1LE8OqLRTJcjo6XI3tEwncgrWuldt5mkyO5ne9h6CwbtgoeJI6ikI5LKaSSnGVKv/Mg/SIu3cVj7xhFR2UQ6xq1TZJWFSloSanqHOcJuUz28xZnZZdm/h3nwFMp+IKhS6ohuRHkQqhCc5zLyTbcQsuJKSdjK5bjK53Ix9euLw+bX2dGv+z5HnfquFFzh8sPCfhnuOLPjTW0vx5CVoV6SVX/0CVXodIxDAepdbp0edDfTlcjyGkuNqI+9JlYxk2H6tI049Uo8hbTUtKHsvYolb7GXA7XtfjuGl03EBcmSuqZWFetwJRn7R4fJ4U+O8xZ5/of+qavU813x0mvOfGf7nlnbf8AHDeKW5FU2buIp81SlOcheV0Z3udkLPeW/v49pjwJtI2MY42b1SRR8QUOXHeQn0k71F3kfpF4luH25bdJxHnELSr0k8BWseYRwfjCj+S8X0CPU47qsreo2WdBnuuhVrpPhvLeM6+Rjts//ANPp3HbuifC6O9Mp8hEhtyRHeaupLjajQtB/RMrGn2kd7do9C7Ifhh4owfIp8PHlPaxbT6YrNDelNoXLp67GWow4ojNJlfduMtxbu0bXt0/8PqZpyMUbI3F1CPvc8luJ05aSI7KSg9xL7yIyIztbfuHkHHmxbaRs7hx6xizBdYplPlqysypUNSG1b7ZFK35FX3ZVc7d1ewbSjVYspkqUsnqLDOyzYntUxQvaDs3qiXvKc5ydXqa44pifdxZLcJLSTJpSVrupRpJLmY7knsGtMQf2oxp+x9P5R5PzMTK4ltJmSG2/NRkI3ZdyzsVrkpwrmWQfNinVisYbqCKpR6hIhS2uq8y5kWntvffffv3kdzIrj0vsw+GpMbbRh/bJR3axEWluOqpRXFNS9NJ5iS5a5uJIzuSTuR5jK6SPdxWUfaNvdjnqesMUbSapMqlTwfs7bRLkSG/J9PmKyk3FkHZK1kSS57bSCNZmrfdBkR2Ir41tuxNT8Px6ZsXwu4vyZh9RPVB7Nc5c9ZG5zz4rWZq1FmZddduKSGgYRxBhtvCdYxxsvmIxXNWyaYLcVkkORCVY1KcZIzMiTe5ki5WbIi4mQyjCGBW8UTKhUMYOTY/+H+VEvZbOPZnnUmtVy5pqcZWVz3qOxluMcs8x6HscWEIr3U/Bedg+Ka5R88eZT4U2mOtuONx3IpEaUGslLUThW7chERkZmV+A0zBMeG3UJtccqDTtQlvGltmUrJ0Sj3ZHDO2YyypIjsVk2I94zDZxTa5yhqjyHKgiJEs243Fi6ji46SLT5xESUkRZSUZn1lbzsRmNLXgKuVxzk/KF0KnupNOmpxLtRsorFfKRtNWMyM7KXci4lccNtsPB11K+U/c+i1ScRzJkheF6XIeakZf8QcV14TZ7jJP8VVyJJX3ErMdyJJHIeVI9Ujs0Ohw2mokK0dU7KlfJyQRJ045HcnHCMrGZnlQRHfMosp+aMJVzbZWNrEvYm5IoUSiUSccqoVCkxy10QFJJSGlOEdkvupNGYj5xGozuaUmQ9KMR49Lbab1MkJpJJZSlJdEVrEkjMyJXdvMuzhYRHzhM7L3XOGZdC3x9nlLbwuzh+G47CaaStWVlWclrUd1m4R7nTUZ3Mztczv2CHxGbmH4cen6cheROVUqO5pnqFlUak2uZGZ77lwue/sD2lVeoRP3OfHlNfNqUZLRcrkVlZcp7txEZlx38BC4srXKOTt8nW0tpJ5dRNlqM96r9lu7eZCsygeP7WzwmmKQdsDeF3GYlcjyJcJ1zLyhmP0jRnvMlkm6Vn2nvJZlcyJR7gfarJbxxhtpzDmWp0+O9mnNs5uUNHbmEpsyzJIjO58DI7GfAV6jSKf5QRIkZGl79NSmScRnI7kSk5iuV99txXEtOp0eQ35Yj1Bqj1BCijx3EzEtOrWo+aTLhndRGdrtrTYjM96i3jtqm2cnIp0M3p2KcSUfJH5Y7U4TSubFlOHqJIuCUu3vfuJRn3XLgLlSceUvEkhptvVj1BHNcZc6CQ0f0cu5Se+xqI+0hSqhXY7mIJdLxRDXCqbT3TOaORpZ/xG03NszKx5kkaVXM7JI7B3XoFHmU+E23Dayai1NuNqzn/I8m24uNitbtIehVyXD5HlX8X3PBpflCHIyeVIfK0IVppkMtkTqb+ugiIj/lsfgLbhpmnrjo8nuIdRmPM4nf7j7UmXce8ef6bXa5S/lPKcTKWZKnCKQgu8lXJK/YoyM+FyvcbHs1q1Lr+fk8xCpqE9MnMSHUb9yVIVZRlw32sfYY3/VbrB4j9O0tT1X9zQHKZDmx1R58NqQ0pOXTcbJZW9hjHdpXwSNmeNI8iRR437P1BaTyuRfMGf0m72L2lYxubadwSkOaDTrlk8xObncNxXHFKbyfRVV6RwfK/azsFxpsvqDUOuU9l1pajyvRVG4hRX3GZWum++xH2WPt3UhqLyfpHG+Z+vv8LD3vjfENH6WqYgmR48d1RylSJW4mm/nVEe/nJsSU8SI7DxVto214LxhiDyfgPBdPp8KPzeWZdN9617rUktySPjv32Ar8vB0e02slXUXxeRIc9XmpFWYjtuatQc6mY22/pHxM/wAhsFL2KbQK5gOn4sco/JIlbcNMHWc03Ftlu1TSorpQo+BnxIS+IvgobVMP0tDkilwtKO2b3Ryk3VYt+5RFb7TFZiRozy5iCQ25M+onKIBDeo5qOemoXarbO8YOVjyW3R5C5bqvNpyme8iVusZ7rXCJ4AxRHqDtPcoc3VhX5QnRO7VjseYuwr9pn2il3CwM45cjb+L9daeakIzejhojt+h0jyvE+z3B7VYUyluacxtbLuUlZVdx/gIGfUG2462/TWoTkWCGlv8ASLbDccadRzUDhLQYYEMpg6SDgmw4TE6NDgWR6sZE2HUdkLtxHBKwoGn0glzNFWyOci/wxGS06bgtOXo1isz16khbf0gVyCxaiSCB8hhJPAKoIa5MWclQMlIBKQqNIGQRZgEkDEnUCzTQlgA00JFDPRgIbTbjgkFlH0xOS9SNJoOCje8NTX0gkUL6ga7g6RFYbkiP0foL5qh6S+C9QaHiiY7S3HENVhpXKorit5cy6iK1uw7e2w8+QojjnyfXG/8AwWKbIj7VKE45nZQt7Ty+vnSZb/C9hFsHoVlHqFnZdUKHWI9Uj6S0SFFI5qbElxZ9Idt/G1yIahSMLR9TlDkdCFuqJxzL6R7+z2W+wXZqlN8jRHcbQvRSSfsKwcx6Zp9I2PNbNiJLDMPTW5HbQ0tfOSpKbZe/7QePC0xYUN/r7gmllttsZuWQiMmWwc1d4VNOoE1oEjyJLMJK4BdSQUi7QCEFkEjLsMOFmE1EKyPI3UCLILZDBFIDGIrSEjKwWM7AiiCySN1lqBMKgVJDHkamXaCLSFT4gDIAxotAbustufJh8EnEAEyHfhNiMlU5v5sWVSA2kMdGtz0Edbu3+Pf4CJgnqfPRqRp/KCyYZjcsqDWpz0fcKWl0XTC01un5JDja1o+jxHa/iSjUyw7Q3I6G+RtdX0dx/bu3+8V3EVBh09vUh50L9VW8g+p+K6e55yRkX6rm4/7CTkuw5kfpMqxCG0Z8mBIc6TTXzOtlSYzPafiRyn56O25kdX5xPDL9E+4zGn1/EEyhw5Ehvomt6s2UrbvaPMWJMQuViqS6pIkZ1uqNSlKt2eAFISIDEGI3KO3pw8/Lnerl4oI+B2+4u8S+zPZB5Qc/aDFDa5DzqtZLLyTskz4KXfiZ93AhJ7IsCw8UVj9oJjaFqW4bbKVb8ppsnNbvsVi7iIenKrsskUOjtVCnucrQhsuUJy72vpF3kXafHwFRlsaZLvsUpVPo+G18jjoaW69zuaRHYitx4mRcLDS0q64z7Z58Xo7Tfr3Un7T/ABuLuh0aHPN9TzR8JaK5h/axgfHDfM1UlFecy7rNvZk39hOKvfgVx6WU23Mhoc5i9VsldnaRGMG+GFC5RgOlVj06ZVkZu+zrak/jlP7RsWzyp+XMD0SqdblFPYUr2kkiUf2kYh9x3WZnxYzf08Hnb4YsGG3s31JDfxqPMaZbc4Z46zM7H9VSUn4ZjMZFs0jaeF4Tf0T/AOs7DefhtNR29lcRz011Zhv2lZSjL7EjF8ARZDeF6ZI5OtGq3zVZTsqyzI7ewy3jml4O2t//AEX+TUcIQdNvlDnUQrUV9RO87ir1SS5MqEiQ58q4bn28P7e7wFwlJcpeD3fQW7kit/SzXNz7CIyv32FIV0jn67OAzOLBxJ7gqkgCQoGhiiFg6VhIuAUI7AYCieAOgcDEkIAST3A4IBSAAwMBymAAACAqZ3BLGDJSAeQuUwJrAjlJBnAZOUQ5BATO4ALJSQJK/hgVKBUmDkQQ8HAxKAEfYDMlqOB4EXHBkfTbkTNP+Gn3bzsLhSmekXI9QQdEjcno8Rv01pJxXtVvMvwFmhJ04/1/1+Y3rMLGVvaHUeT0tFP/AOLVm/8Alp4/efvtYZwpQseMam3UKw7puZkR+hT7ut9pmf2CuLSMps1rhhB0lqA+XxBEcAJqEFBRxJ7gBqAgA4094AkBQ1AEmAeDrfxDAgFIBVdG2AoItwZJt0rrnJ6fheO5k1nCqErKorqbQSktt24ldRmu/c0RcDMao4tvzjnNQi+ZSvRIt9/sIx5lxLXv2kxBUK5z0NSHDTH4HlYQeVv2XIiV27zMu0aJdCWMFOCPeXqOBw8sNTMaxQgTPsEvhbDsjFlcj0NvP8bcJtxSfQb3513LhZKTsffYu0Q42zYBh3TjzcUSG+e78Ti5vRIrKcUXtNJJLuyK796m8Aa+xHbjtojx28jTSSbbSn0EERWIvs93AOUmCoUDpUOcoUSoHNYSPgFCSEMMR9pAxHcEUkCghICiAJGCEemOI7gAWz+AMgggRhdtYBPtQJkBSYFRgiVAGKpUBM+0xwKfEBQuRjsvtBEqByMABkpCyDCauI5JAAcJMCrgCIMCAWQxcBxHcCkhwBChKCgRT+YUzGABYisByeAIDoUAoMlAMkckAAA+cKJMJoBzO4AOVxCgTy+IUCySzjWImrzeRt6mohHHrKIiT23Mz4EXEz4EVz7DEg85pjGdvGLfJ9Law3HcVyut6jeZN+ZERl1VmoisRmam0ERmRmSlmXVMJsuK2kZRXa25izEEjEHPW0vmx1KTbLHTfJx4XK67dhqPxHqDYDs+8j4H/aCsUd1cvEGR5KdZDZoiJNRNJUk0KPnHdziR5VI7jGFbGdnkjaJjimYb018kzcoqDm4iaiN85w95lvURZCtwNRH2j30qDHjt6bbaENNJypT2IQkrERF3ERJL7THP8u47ZNQjgpDiKfR4/lyHHXCmoUaW5CXjN1JXuZ3MrFcy7Sse/wBh3fZttQh44bdhzG0RKnFc0VKTYmpRlbe2ZnYl2O5o4Ee8jsYo1WmUuoTF0+oOIQh3oW8t+J7iLm7959pb/cISmtQ8DyGsP1BvkkJbhqjzN5IStSjVZ0y4XM9yuBdov3MHM6lM9IX/AM4qbOJXKhihdD5Hkjrz5czaiXZCT6U1GZkaVKQpJFYrWI7n2o4fxq2241S8QSMjq1ElmUq2RXqksy3EZ9iuB+Ascai0uHMdqDcf4w7zcylGeW9zsm+5JGW/du3mPR49lej3XXB5fJqu3Wjws9SArdAbcjutyI6JEeQnK4y4nOi3cZHx/EhTsOs1jZ3WHZEOuOyMPyLqVDmOKdJm3YlzcaSIuCjuZEVj3by1pxvU+Tz/AK+72nYi4XIzIjxX4QO1zCmxOhNTao41Lq9SS43TaS2oydkqTbM4uxGaWU5ucoyIrmlJc5REfP7blLsNbb1VDex+C37XvhA4P2L4PdrFc0pc2oMr8m0FThIfnOJIrGRbzQgjUk1O2Mk7isZmRH8w9q+1bEm0zFEvGGLJiJE11Jx2WW1dBEj5jUTDSTO5JIzO5nc1Kuoz3laJxxjyuYsqkiuYkmcrmupy9zbKCMzS00i5kltJmdivwM95nYxT2TcmOakjqD2KqtI4kfn3qfqE+dJ6/H8DhpLkhzlDnU+kH7KnJDenH6iPVCcdjlGT0GUB2443Hb02xtjB4vs7v+A+pHht9H1wxce1HARx1xzzgcRo+oA9CurVAwILkhzzYscaI3Db02+v6yg1gsufJ/1CYaZ+cGkEcvI5EKV/I1bpjbjnKHPQ+wPDU3Hb02wY1Bu4NF2ng3qfLl/U8AG+EVuagE09T6YrtZxhT6Xnjw3OVy82VSU7m0H4qK1z8CM/aBzPR4Xps73pBElMkR4cdciRIQ00j0lKsXsLvPwLeKrLxLHkOLjw87SMuXWVx9xdnsM7iCqdWmVRzlEyQta/RTwQjvypLcRBmShjufbcD0ePHjmzyLrX0i9RzPnVzlZr5vEwkk9MFQsGNPeE3se1F6rAYzsOI7iRojEeQ5I5Q3q5I7jiU5rb0lfs8L7gkcZtxtbkf9X9oROBBmG45k6/P+iYXnU7keRzUz5+aLDVq5yOl0+PT8nKNFGopSb5bESbe/j9ghG2ahVHOkbWv6vj2d32GAvBHAxLDiTD05HJ2+f6PN8BOULDTjjiJEhv+US5qKLhRKz6G1Dw/ImOajja0fSV+tw0yl0tuHD+mCUuktx2xK5OjHPOzY9aihVRIViZIhzNSP8ArsGlYUOQ22jlDa/6RmjbX+II+t91xqlBVpx0DnsXQ6KpaMtcKUNP2R42j4bxQ05Mz8imp5HMSlRINTCjIzso9xWNJGXeMrZQ2HURchuQjTc9IsvNuXvI+Iwg3CeyOuyW8MH0IkbJaJMmI/Zut1CO60yiYy9mJxvn3JORRWMj3XuRnuMQ+K6A+5Hap+1agIqsdFm49ZipySY59l12K5X47iv2kfERPwUNp0euUpeEKpJaVUo7JKj5Y5t52k7jSR3MlGXG247HwHoKdDjVWG7Dlx87TqTbUladx9g9avkS22TPFnanLTkLK8P84MWwtB/Ztvk7cxVdoUTLpvMsmcyER78r7Kd+UuJLSVrHcysVxfyq9Dr1PTJbkRVwvk5Gok0Kt2kq5kfdx7+B7hn9awLUKXVOR0uQ7Hmx0qepMxtWQz7TZUZGVyMrkZcD3Ha5b2dOq1MxRT1OVTPTKlracqRHbI21uo3fGI/BRHlIjUmyiMzsorEO73XZ3zZ4XO/0i61KXpWJKXVr7ZdmZOLcLzWTYZVUac6ZmpRK5yCPff2CwQsQYbxXmah1Np11HNcbS4Rncuyx3I7b+y1y8BWImLZFHhqRiSMhUdVm4siH0kR3fYiznvZMytdLtiIzsSjE1FwJQ3I/KKJ8RkPpzJcbVdSCPedr3IKz2prM/P5X/wAnyXGo9S9Nt9jj90fLhJ9V/wCVk+/FfRDTEpThJW1zsubIat5Hcuz2kZW9gJVDp9UYXRKxAjzYkhvTkMykpWhZmV8mUyyrO28yLhu3WCbTc+kNtNuNrmpRu1FWum3b7THMoh1DPydxORd9ZPpq7bGRkZKvwuZXIuBjicPwfXU8tTioTWJfh/8A9nkjbj/4dmD8WcoxJsYqCKDUHbveSZFzhLMy3k0fWZvciJO9BX3EniPntjnZxjDZ3WHaHjDD8umS2lGnK82ZIVbco21dVRXIrGkzI+/cPtw2tyRM1PjER13o0q4Ekk8CJKiLNbfvtbf4EK7tK2ebPNpEf9m8aYfalokJUlLmmZrvuK5ZSzJ3mVjIyO9zI+0b12a9szT3FPo/pnxZwri3EmB6w1iDC9Yl0+W0olJejuGW8jIyM++xluPiQ9T7Nvhe4XxZ/g+2Sn+TZshLTbmIINiWs0ZzbW8RlZWXOdrlYjMzJVzuG/wnvgM1TZhHexJgOYubTFX04ryiN1O/ghZ2JRl3KsqxGZmox5Ac5RHcXHkNraW0rK4lSTI0mW4ysfaQVlcJdV4N4WSi8H1t2asYfbw+iZhuuRKxHkfGHJkdRHmuZ5DURHdJWM+O657juYuL02PDhuyJjiGo8dtbzylWIkISRqUo9/df7R8m9l2P9pGE6ohvAeLKhSnZHN6FSTbTv3nkWSkkduNi39w+k+ziVtAbwHhqn44rjs2tVV7WkPOR2yzRk3cNK0kkkWyklJnYuvYfO87iwhPOT6n0zlzshhouuHIUzkbtUqEdaJ1VcKQ8lW7SRY0tMn3Ehu1y4ZlKO28FrGKJDbbTdHpchdTjqNLkFxxCDloUXoOKMkGXaVzuRX3COxbinEFDzzKW3qu6ZabbjZZNMlWO5Huv23Kx9hBnRMQx8aR//MDcdEhb3N9DKfGyCPgXYZH32M7nY+ji8eMO8831Hk+89IlpYRqcihx5EePNmpJPJdRK+wjMjJNyIiVlJSiLLcy3b7ktUEyNNcOsU9a3UJ6NKlEWcuBZXL2Mu4yuXYZFYQEFFUwfVEViqUOPU467tpnaaeUtI7S1Owi7jsXCxlwPS6RVsP4sh6cdxqWjLzo7iTJxB/VOxpIuwy4lax9o63DbyefXKUPBglYexZ0UdvD7sRbTmo4rKTmZBHw3XIt3aViMSa2K5iCQhuZR2mqetJpeVrbkose/TyHuI7XMzva/HgNWrOBuUR1tw20TY679C44RO27ci7lv9p38RmlewriCHHW3hOZIdaQ4SpFNekLYdUXbpmo8pnbdlWVjLdcjMjI9uEfibPkyl0ZIYz2XVyZHiVSHUEV2K1FRHj8lbs40wguaTbZGeZJFv3GZme8yO9hmLT1cw+4tyjyM7S/PR1JzoWZHwcbV2l7CMhtdGxz5Loa6HDp8iPNUnpJTKSQ6hz1ltuJMknwuREZdx23iQRhXDeOIbvlSoIdra+kelQ1N6iN27mouhRF2kot30T3ic6mbW3UyCnYlodcyNuf4VUM3ObecI4i7/NrO5t2P1jMu87bxoNNm1zAdHXiyqYXRLpTSm21Sm1IbkMtqURE42tJGakEZ7yPcZmW/vpWO9mkjC+SoVDSkRFuaLc5lwkZVmXNQolGZpM+JbzSfAjI7EGuGcSYswX0dHmIkQnfOQXk6jCyPiRtq6t+8u3fvK5C9tSMbHq+jTI9RpkabEl8ojyGW3WXt11oUkjJW7dvv2bhA4+r7dMp5UuOS36hUuhjstqMleKzsd8pWtu4mdu24p9I240eRT0R5GH5zU3TNPJ4qSWg927IriREVi3lYrdu4NaM5HxA5IqFUqEKRU3UklUV5SkLZaLqpSZ2zXLeZlvM9/aHtkEmePfhaU/bBQ49dqGJKe7UKJNkNR4MimpXLjtNc5x1+UpKLsqUbRII3LJIrEkzvvgfgffBl/byof7VNoENf7NUyR8TjqT/6nIKxkhJnYjaJRlmMuNrHYiMx7wo9IqDcyRIkSP8AD8xtvKkXWtLbdyypWVycLNmLKsrHc7mfAFxNh+oTKPCp9Dhop9PW8UdMOOnTyR1EoytlsSSUo7qMuKTMi4neeh0bOXQoOJnZm0DEjUenttckhJzJUnc0lpNiU5bsbSVkpLiozuW4yIo/HlT/AMDqfKJC154r7eZSivYkHwLs8C7TF4qEOn4fj+R6fpLkblTnkp864mxIQXchJcCLie8zMzMzw/bbWo9Dw3IqFYkIahZnG83p3UR7iK28zLeRERn27uIn5vCHrGPkxLCmKMLx6pijFlYkLhOx48ePBbUozbazJNThmdjK5EhsiK+8jMUgttuJHPLsPD8eI0iuyDU9McZ6Rps1koySR7rna1jLhfdvGT1KuVCqSJrbchaIjshb2nm8bJM+8iIhKUJEiR0bba1r6ysv4+wd1dS+zltlh9oetxOUR1yHHFrX6SlKufhc/wBeBDOajH1JA16pMtx6Wtvruu+/3/rtGZuw3NRfRiLI6GlPfAimooWJkSiafp+cbAtQxjua+3sR8WJyhz6AmTg6bfm/8odxKc224hxsO5RdGM52mqriRUOIJJLGm2GqHdNwBJqrbfygnrJjyhtUVcnbWKu43qOLcExLlco+oGpNDrrrZw22JjXRIchsO0suOBQmRqoGDmMsniByB+mM2FExmxooMy3URg21/DD+PB1A8jwNQTEaC222NYw/5Ee4QzFLC7lM6P0xNJjthQozYeiE7HIjYlCjuecbEnDpUf5tH9IfRGRLw4bYNCdwabTtP5PJ/KPSXwSMI+WNqFMkafMp7bkxXdZsiy+HWWkYXDYb5jbY9wfAxwm3T8J1XEjjfPlvIjtq+ggsyrdpEZmV/qkOXmvSs1q75Ho4mm2wCU6YOZWAGQ8LJ3iauIScC4IGA3CZpDhbYSNtz/KYBIRUCLIV6p4jrFPxRCo8fD/K4U1wm+UNudIjvWpJ7rEW+x9hGfcR2XK2GxxG5oBDK4XymElEEAiCKIKqMFFgN1IBVJCplYFUABDJ4hNxAXWCLAA1W2CGXR7gurgEVAHkQPgCn0gVMgZiHIkOabbeda/VDRDl+RqmO444httvOtasqUp9IzEJjOn1ByGij0+oOtS13U5FUkyyn2LvbnEZFu42tcaEWGHKfDW5Iczqy5ktt3I0n2bxVZLDjkjlExzVdXbnKvfd2X9lxTWq6nK7v6ntnzSa84jUGjUGRQ+RobccQhXpZhnLiA0OVIj+bcG/k7PBs50WHIzyG8i8iT/mETLxM3Dh8njufRTzuwZm5iGY5H025Dvq81VvwESus1DlCG9ReRCvWCxqBN7bdoDcPCaKHz89TUfV4pIrfiPOMtuQ458Tmcxfoq3brDfJWFY+MG0OVTn5PN+Ar1Y2EyJjf+H1REf/AOWf2X3CGNA7AZ8husUyjuOZOkcUpSeHBSi9++3uHtOHU9SOuP186cqvpDylgTZv+x8xqoamd1DZtpVqHbfffY72Ox2LwG0YVrcjU09QVEZoUWL5HyNx+YjdlFlhy25DYy/aJiyoUeHTG6fkySFOajit+XIScpe+6j9wj8NbXdRxEOucxfoymU2JPC2dHEy8S95bhZmyT+E7C5Rsbrsjr8nVGkfY8lP3Eq4kvg0VVuqbH6F0mdcdtxlSvqqsI/bLV26xsfxRD5i1eS3HG1J3kvKaVEZewyIxD/BEkco2Toj/APDzHE9bvJJ/mA76+vCf9yvfDrk6ezejx/TdrRKT/Ky5f7MxCD2d4ec/2b4ajyOpIbKUyr1Vko0rL3kXDv3g/wAOeRImUvCUPTdyculqU4lPMvpotdXC53OxGdz324GNKwrQ24+yvCnR+aio9G29dz7e3fwGUorBs+ziRf5ZT9pWnDp9Hht8xC0uyHPae5J/YR+8zGf5vAXjbGrk9Ypkf0EUljrekZuPXP7i+wUFLmoOY4sjlCgu2YZkXzYUJwNBljxPSBQiuG7KgqBlocpMHSoIpILEVghggyDAkQMaQFYBUsGBAdHYATOAZSAgCUAQIKXEGBkoAWFIuwgokJg5mJGgTLtHZvABnAXIBQBpDumR3JExqO36aiT/AH+4N1CfwNG5RXEOfNNrc99iIr+HOI/cLh3ESL2SOk02+rmD2pS/JdLdmf8ADtmpPttYi95mQJEa03BAbQqi43T2obbmTVVrOexNspe8z+4a/FHO/Jnz77khxbjnXWrMoAR3CYMOc6kGzEBCZH2A2YwDOPiOzGAAkdghYDpIAogOYx2bwDHEBJ/OAq1gylhs+7+v1+rBfY2Uba7iDyPhN2PDcyTaqrkbak+i2ZXdP+i6SPsUohhP65vV9wtW1jEXlzGEiHHczxKZaK39JyxG4rw3nYvq3FTNfRjpiuhDEXTCZl2gDUOFMQ4p0ORVJDVPh/vEhRMt911Hb8bF4EY9YYbocfDdHhUeH5qIyhn6xl1le0zuZ+0xh+w7DrlQxIusON/F6YnM33rkKulBF7CNRn4mkehUEMJyAUQDEdh1jACAQohQMgwikguk2xBYYuIMjsAJMAriAAwVCCVA5LANB8viDo4goFKwCkKGoCZACNsgc+kAAJKCiAkSQdJgGg6UgxEEjPtMKkoAw4OgJZjCrZgAUTpgTLsMECpFYBIDYMCp4jiOwAFE/mDmXYYKXEKXIAl5DJB0ECp/MGQYCw6VA5kEgdJiADlxAqBQNzAAoXACpYKriE3VNtiwGNVkacdfSc/L6XBPifgXEx5VxJX3MYYokVxvOuPzGYPN+QSZ5FW4XUZmveVzuRcRrm3DFvkuh+R4bmSRWFHHzJ4ojkRm64XhY20kZb7uEYoWyXZ85tExpSsLt9FCde1JzifkoiLKdNJlvSduak+xSiPsGc2dXHh02Z6k+Cns+/ZfA7uLKg3kqGJVE4zm3miEjc2V+BGs87hmXEsndYarimoNw6evTc57qeb7O37RJx2W9NEOPHQ00hJNtstpshDaE2IiIrWIi3W7BnG0usuOTEU+ntrXIkKKOyn11q3F95icdnQxsntMDZ9SXK5iCRiiRkXHp/RxU+tIUW9XiSUmftNRC4V6g0+sR1x3I6Fo3839f9jC2GqS3hujxKG25n5OnpHEpyZ3Vb3FW7LqvYuwrF2B64rpBSWqBmVNomYLkIp9Y5RLoS1Fley53IhH96my7uKewazh/EDcOPHbkSEyKe6klMyEqz5EK4GSvSR95dxWsIeq0+PUG1x9Prp5yexXt7/ePNu1fbT/ALD3JuG8J1BqbNkXUmC5z2qe4r5QzI9yi4mgtxnlvYzBXGcniJzcnk10Q3sN72+fCPwfsPoaOUZKriOoNmqm0dtwuf2E88ovNsFferrKuRJSZmQ+ZmP9oeJMc4gm4sxhWHalVZqtRx5XMSgrnlabQW5ttJHZKU7i4ndfOEXinF1UrFUkViuVB2bUKg5rSJDis63V+J9xFuSngkrERbhWUrkSHNRz0/R7faPcoo0SPgfUObPlz6/H6HCFOSHNRz+VIlI8XqOOf0gIUJtvpHOujnZQq/KHQeXpsLuyW22+jDBbzjn0wmp3U82HkGE582A2jXrHqHhxuj6QTMOA45k9BHrA0aBp/vAkG1Oebb6g2hFHmc31GNa0q/7F29Nvo2wfN7ARpGn9MA6423nckOIQhCTUpTiiJCC7z8O0XLWJ5MNuQ8rqxZBagYVWr0+jx+UVCRk9VtO9xf1U93idiLvFUruP29NcPD/Sr/4pxPMSfehJlvt3qIi7hSH35ExxciQ4666vrKcVc1H7+HgRbi7LDJyPqvTfQp2Ynf0X/uT9cxnUKxnjx/ikT5tKuer66i/Ajt49ogM36Tu/RBNHYBUYzPrqOLVx4a1rAJnYcSwXP4gSSA1DAc3gAB0EArAvEmuU+QiQ36HWT6xdqfeW4T8ZGH5HSR5C2lrSXxdxXVMz7D/AVtKA7itajiG/Z95/gAMEzJpjceYiRMkfF8vVymeb2WDw6pMrDjVLodPRER5vs4brnu6pFx79ws7mBcSTMNx6hIp8hqjyHsqakpkyadWjcaG12ymdzTciPs4CQpeH4dPb+Lx0IyJy5vTVw4+JiZvTyddNG3kr8XCsOn/Kcodzec3291+wxYYUJxvJ0YUbjakgS7KNMckpbHpVVxh4CoR0YUUXRhUmNTpAm6Qg1ZExGtSofzDQqSvo0CkQ2/jAvFGTqecCmR+4sDD3R+cD1lTn1xHIa6MOGE6fm+YM5JGibyansi2guYLrjUxuYuIvUQpOpHS62ay4XMizJ3GZGd7HcfQPB2LYeMMPtVyO40nOnpEtuZ0JMuJpUXWLuO28fMekTYepyeqR16XzzNjWn2pMyJRe8h7E+DRV5FHbep/liFUKPLsrUSrntOFuLMlREor8DI7mQ0oljocfLr67I2KvSqXiCIzUKe/8YpchDyU5TI1ESyJRW7j/ABGR15DdL2h4gjt5eTyLPJy+is0IUZW8TUf2jVa+zhnDZnMp+lHlrVqONx1XceL1STexEZ232sVjFEw5QJeL8YO1SoQ1cndUbynlNqyKLdbKrtsRJIj4GRXHr1Q7HJ+D0fSbVx/60n0SZc9mdDcKnyKhMbXll9G2ly9tLtM0mdjufA7cLeIsVGwdAw/NW/SJD8eItPOgpURsJP1kJMrt/VSZJ7bX3iTXIjU6O03bInUQy2lKesZmRESS7d32ERn2B+OVykfP83TmXu+S65EX1abeoI9+Aw4edteRxSs2ZP5iUWVyGP4r2ruYExm7Q6nHWqOttEhPOK+RV7Gg+BkZpWRkdjuR2GlMJW9I+TzebrHDkso0ZRuNuoblozc00k8ncZX7jLgE2aXqVTlbkjPHab047eYzyGZmZmd+JnuLeZluLcRhhh7H+H8Rw9SlzEOr9Jng4i/AlI4p/DxHn/aptdrtPxPIhYQrkinxI6TjvOM5FIddM7qUjMR5STaxGVj4n3DaPHnN4fQ4f1UIOMYd2X/0Rvw79tVHwvhteE23EOzY6SkKSlXB9RGTSPaRGazLusPldOlSKhIdmSHM7rrhuOK45jM7mYvm3HaC5jTHE1xuoSJceO8ttLzjylnIdueZ0zM7mR3sR9xEXDcIvZfgyRjzFlPo8dvPqyEN5U+mszPKnwuf3EJsftwwetQt+pq2wHZhVKhkxB5LdWhDiHFPJirfbSVyypUlKFEZWuaisdyKw9xQFx6g5NxRhesQkNRGeQwVNqUcCQ8lJKkE42kj0kqUlpJ6ZJUk2zO52sF8J7NnNm9Ho+C6PIiLqchnlSnNx5TUVlvrLibaT3JI7EdrX3iAqVE/YvHlPp8dx2JT6nR6g5UIubdIcYeimh9y1iW8s3lkazIzM7EZ23F4OkrrHOf0fSLkV8XjqEPL8sl6ZiuRjClwpDlPRCzuHrNuKIyaMjNKkHa5XJSVcLewWOLhqn6iK5T3FrQ0k1ZW1da5qMzukyNRGZ3NKrkZpT6pBnQsPQ6fUKnQ23OlmuHOVH0zsyw4gkmSew7uNuGZke4lpDxGAeTyF+S6g7ERlLmpc8d6VbyvbsuY7fHQ8iclInsOV7DdcrEinuVSPIl0+3KIrb3Pa7EqNO4yIyO1yuVzK4lqrs9hzHF1jCciRCWhWZOVRlv7TLKZmR37bW8BSZ+G4ceREqlUocSbIpluSzmWdKQi3oqJNjUk+2x7924Tbe1Zul4fm1SRIaiOx0nmUlRkhpuylG4d92VJFv3nYzLdxDRkTtMxvXKH8TxhS1raRzeWR03/AK0kdlH7Cv4C0vfs/iinomNuNSGt+WQ2rpUbvWLek/A93eVhTNk1Ww/izDf7SQ6pHrtMrCtRLzL2qhJ2I7GdzLUsZXIyIy9gWqFDoceZUJFDrEin8iSXKHEt9Bw6lr2VYrbt5XMtxAfgNdvBTtoiHIcjk9P5PVY61Zcrl0LyWL1TTfuulSfYKxExLQ6G4iRDh1XC9QXzdRLhSY7vhZ4zWku3mmovAP5L7khxchxxa1r9ZJF7rej7OwNzP5P0PV7D9pcLeA5XZ1O+NHQmX8ROYk0vLHJKmhCcuZuyDVfirTuW8y42SRGVytvMV2o0uPDzuUeR8X3/ABdy55O8iI95X7rn4Bu/QaW55uGuP6vJ1ZCT45LGkrdliINFRa5H6RuoNTUIV1ZCTQvwIlkZ39pqIvAP3NvIv034LDhan1Dn1zyevSiKyqVxJJmXbl3kVu3s7jMW5CqfUIbzjkfVXHZW9l8Ele5KLeW4rFvIz7SIxF4M2hOUuH5DcwW60iPdxTkORquL33UrSMjUu3GyVGduztFrYm4frlPakYfcjutVN4tZUW11oTdS0mRXymZosZF2qO9zChLqP2cfIncNtw9OJQ9RfJ4TebKpSj5Q+RlncPuSa8xlfjvEtiKueS6evT86u6W0+Pf7C7BXI07yPUGobcd2WuWk3HpWYyQjLck7rGRERFYk3K1yPiZ3qm17H1DwPh+RiTEEzSiU9n3rWo+ahBbrqUdiIvG/YNE9/BE4adStY5xzQ8F0ORiDEEzI0jqpT5yQ5bcltPaZn2d1948F7Wtp+INqmJPjDmSOhR8lipV0cVvfvO24zMt5nxM78COwVx7tNxRtcxYuZI1UNZjbhwW7rKO2fBJJT1lHe5qtv43tYg6pGD6HheG7UMQONS5q05nmdQiaaLjZxe8t3aRcTIy4D1ePxFDrLycFl+zwZUqjOR6ghtvzS7c5V+cXf7z9pC0orLeF4+m5pR2nUlzsxai/Ak8fyETj3H0OsTEeR+fpJ00yEpyNpt6LabcC7zKx9lxUqZTahiSoI6R1f8RSjM/YRmZ2PwLcQTejZXt9EWiPi/8AaCqNU+HT9JrULNmVdaiI+JmXArdwlnMPakjlDbfpHzezeLTs+wDDjzGY/XWvrK9OxFv3/cJurYb8luL03ELa9FXbbvMefbyd56no1UaQyZfV6bp/JiNbYbbFnxI/Hh+ccRn9FPar2EKc6uRM/hI+lxGldc7foytthUPnZ0eO30jn0v8AsImVW25HRx21rBm6Y235zO79ZV/u7PyCyI7bfR6aB1w4aXyPPs52fBFKKY58nkBDg6nnOeJhSAmlsdSphH6OZ8ib6jFmE2Fyj6YdEz3A+QxooqJEpykNkxwfk3gHKSAhsWRumOBSx0nmwsogo2QWAyOYzDYdoSAjthQTInIKeIUQChRsAyRhIEuwttsQzDmmH7ZOBSlqBN0tWpMa/X63n9lx9JPg3Uhyj7I6KTnXlasjq77Gs0kfvJFy8DHzz2fUfyxiSn0/05bzbKedbepREVz7CIzuZj6m0anw6XS4lLjtoQ1EZbZSlPCyUkW7w7fHj2jzvULMwSOinyPjPUCajBrmEZjzceO7Ic6jTZuKy8bJK5/cQ8c7gxqBEho1Nc5RyeQ2jOtvUby35xEq2+5FvO5Fu7LiNqNZqHLIkOlw16U1RpTOzJNtpZEe40Gd1XsqxXIzMiKx3IxRBYkMgtRi3hu2cdRzT83uP3H2BaO9nb1Pb9wVbktuZvAb11ryznlLrjPUp+HqNMhtuzKhMdkSHVdGp5V3Gm7biM7XM+G/uIi7RLmkPpOnqBqpIxkzevMRusgkog5UQQWQRoJGXYYTUQWsQI4QsBA094TMu0OQioACSkhNZBVYTXxAAmaAiog7UQbqIAmJkkTdClsQ88hxvmet6ohsvUbb66+r9LvEHX8Xf45CwnS4/KFoVllKTa3fv8C3X8bC4fk5eSrHH+njJqDldpmn0klBfRUKBUFNuOLcb+cNX2mYIs/4nX53NCajE22SkOut9J2eT5rGkMpiujWHechG1NXyfrjsydQ0QkGai6jn8wVSno0fVDuEj+GEwH8H4u30Ykk1GR5sN2WujD+FB1HEBEstdGqvkvD8tyY3nRpr5qkkZK3bvtMVLCmJJDdYa5Q50K1ZVZvRuJTGLvI6O1T+ot1RKV7C/wBRR2D6RYoR6NrWGo+NMNu0tuYiJIy6keRl1CQ4nenOm91JPgZEdzIzse64wiq4dxJh+Yun1yluxFo5qXN62Fl2KQ6RElRHvt224kRi44Q2kyKO2iHUOe1uTqdtvH2dn3i/pxpS6hH6OQy6hfssk/YdyuZcdwh9pWNjBKzWqo3hOp0ttxa48iO43lVvJJmW7L4mYvHwVlVjDezt2HVKXIjrkTNZlTzZt5iyHziIyI+O69t4t8io0OO5yhuPEQtF1aiW0Eae+yiIuPjcVyubT6PS23XI8hqXIaTlSy24S/6lEdiLw+4Rt+Dpp3lDTBnXwx8XOViuYSwPHyLaaU/Unsu89dVmGuHEiQt6/tLgPVECmtw8HxaXp5NKC23l7LpQRjwE9iCsbVNvlMbrGkt1cqPDTppshLaXMxEXtuZXPeZ2H0cksN6em31EJy/l+AH3ROjlr26YwPPm2+LqR6LVG20fuui4rwzKO3uUafeYyZLw27aTHbmUddLc87BedZUn66UrSfuNJfaMDWrpP5vw/wC4wOWHjBKokhVKxDpeDhuQEzTXYlmlhySu4RjT4dNvCQxqSCTC7RBo26HSHAAOWiChHcJIcAkoBYdZAAQzBsxAAFA4cCq4h56ADmIdqfJgC4gTSIAOawUAagCDANBlF82DJIAaf4g5JgHkUb4C/bPYPxeXM0+uom0q7eaRK/ExQEedIa3guNyfC8To+c6o3PcarF9xELgTL4kqlIyfF1TbqFckabnRR1Gyn+U7GZe0yMxpVfn+S6XImemhs0t/XPcX3mMazfrx7QMmuHk4jsAHDhBq+gKeIUCebwChGAaOT+YEkjiK45RCBihcAmSQUlgc/gLFkK6kVzF1e/ZuhzaxzFrjt5WW1cFvqPK2k7dmexnbsSZ9gn3XBjO22vakyLhuO5+7t8qkZeGosjJsiPtMk3My7MxBoTZmKj1HFuOc9a1GpSlcVGZ8T8T4n3mZn2gj6+jAqX+vw+wrBqtfSDZIgUIhxf8ARdSvYRGf5X9wAzsLfsrw1+1GLITbn7pCvMldnMR1S8cyzSVu0r9wtgjcdmuG3MN4Tp8OQ3kmu3lTM1rpfWebJcrkZIIySVjsZpMyOx3FvbMJtp+c/R8DL3Hci8CIHHMwDmQUSYSSYUJQRSDEfaQMrpAVZg6DEDDIIGzEAIrjjKwADASSAR2A4CgyBxECGdgcAHEoKoMEJIEBOgrnBs5hFKgoAoVuQ5JDkmDJAAfMQFAIFCK4AD5fEHzEESUD5vAACxdIDJSE21BUAkCkgoXAFJPcOAMWJI7IAChHYABkmDmdwmRWB0/mEwDjjPtMJkoGuYkAxn2mI2qTG47fqfSV6Pbf3FvD90+jGS7a8V+T8Pro8NzJLqauSt5eKG7XdXxvuTdJH2Gou4wFwW3gyXFVfcxZiyXWNTPHQo48FO+2mlSrKtw5xmaj7iNJdg9XfBUwH+yeD5eOKh++4j00x0q3aMJpSsplv3m4ozUduKUtFuMjHm3ZRgCRtExZTMLx87UeWrNKcb3GzETZTiiPsMk2SR9hqIe38WTI9Dp8Snw20R2tPTbbb4NNNkSUpIu4uaXsIxnRX7s+ptyJ+1DCMI+EvtRmVyZH2J4fkTaJVam8xIi1LWbW3KQlDi0JUgrGlCjaWkyM73Ljc7B/8Eem7QKp5drG0yQiaujymodJS9ucZMmjJxZX6yTJaCI1FclEuxmdreVNvG0hyqbcJeJMPyOfhxXk+G8lV+kbZU0avahx17cZblJM/EWr4GOIMaVz4RlCjuYkqEuJEpNUenazmpnhkyaUNqUdjMikPMKK9yJSTtbMY9O6iGmUeXVZtZ3H0Wy/KdQN3C/WYi+2/D2mDu1CPDjuzJEhDTUds3HHFKIkIIi3qUZ2IiIt5me4eOvhG/Cr8qNu4P2dyHWqetJpkVBNycnbrESDPelo9++xKVu4FvPjpp93BfN5kOHDd+fpFg+EN8KKPh/lGD9ncxDtQWk25FSTvQzvMjS1xurvVwLsK+8eJKzXpEhxciQ4t2Q6o1KccUa1qNXE7nc/vDeqVVzn+mvq870fD2AlDoFQrjnKG216TPOecV1EeN+8+wuPgQ9mqiNR8Ty+TZzZb2f4GKGpEyR66/1xE5Dhtw/Odf1vV8CLuDpcGPT/ADbf83rePtDCVJHRg4pR2QrIlBhq6nRhFT+p0bYnaNSupIkdfrBEqHtx2kHg0hzTRqNiajMtw2/OZ3f1uIGSWn0bfUCzbQ1UXqeNzub01iHbRqec5nq/R8A5y6YZzajT6XH5RUJCGkej3q+qXFR+Bbj7xQq/tAmVD4vS88eP1VK4OrL/ANhH3EV/EhcpRjFHJwfSeR6lLp0j+S3V7F1LoeeO45yiRlzJZbVvT9dXBJeB7z7iGc17EFQrkj444hDSFdHHb3No7rEfE/E7+Aizc/PN9K/eAuQ55y2PvvTvRqOBFfcvyKEVwY1d4RQoHEHroE1AcxAoAj7AFCg4FTxByK4sAS4AxJABRBAAVaT/AEelw/V+4e5fgZ/BJwXiRuPtI24SHY9PzNvUej6K1NTSMsxPSVp4oMzKze4jykZmd7F4ngxnPONtrXwypTe6jvuIiLedzsVuJnYiH3F2ObO3cIbJsG4bqcfJLplDiR5CVJ3pWTScxH32PcOfkcuPFwelweNVd/uNoWqFEwHUI/k+Y5R5sJadNLfKGltKIiskjSq5Fl7CUV7jGtofwD6HX8PzcUbL5i4VVdu8zS3lEuJIRvulCj3tmotxHfL4bx6An4YhzG1x5ENl1pfNU242RkovZ2e4aFh1rSpbDBNoQlpsm0pSm2VKSsREXgW77Q//ABGPL6YWfyb8niLiQU4SbPixWsMVjC9UkUOuUuRT6hEcNt6LIbNDqFlxI0nYz8DIrGRXLdvDViPyhz6A+p/wnvgz0rbpRmqpS3GoOK6UlXI5KkkTctBl5h47GdjO2VRb0Gd+BmQ+aWIsK4gwXWJGH8UUeRTKnEVlejyG8hpO9rla5GRmW4yMyPjcYzQqLt+hHkjow3fjB2ggtpeAzZ36ZIiNF03NQWSnPx3Ojc8OcE2oTYWOFp+bBlEOplhY82jTcCpIcb84IWK842LBDmtuZG3Gxm3sTpKI/hxuWeb86jnZd3O9l+0azsix15HqCKfIc0ucWbNu4dh3GWR2dRz4nIRn9HNuyn3kYvDOFqxVIbVUh091dQRnUrRSThLt4ouVz9on4smcVJYZ7DpbtLxRS/J9Uj6sd1Jp6FzItJHxyqTYy7eO4z4i94Dw45hegIp789UtpDi+T5rdFHI7NoK27ckiufeZjyXs3x9iyhuIp9Yw/VeT+s5DdI0fdw9o9O4TxxHrFDW3R46Js1Ciyw1PEwamzsR2NRHw3mZGQ7YWuUNcnl27x++hK1J2vy6wzIoEelTY8RJpU3KlOMGh1ZpUTiTS0slFkMyLhxURHvE5BZmR46fKEhp170lNt6aPAkko1GRF4md+O7gIygx6hHJGvS49MjobJKY6XCdcVbq3XuIiIjMiK58eywm3DQ5mb/6uBikYDWoSI8OO7LkZlIjpN5SfZvIvaZ8C77DxPtApOIMUYwqVcrDjrUiRIzJbS4dkITZKEJtwIkpSVi42v2j1/iZ3Qj6syQlESPZTnAkHY7p8bke87btxDzHtEx5DqGKEeS8i4/VU5wLdzeJ3Pfa49f0yuEZbSPJ9TtlBafRT5s2RQ6f0fMdRzU5eNj4lu7B5v2+7XahHp66HHc0pc1Jtqyq3ob4Kt7S3e8b1thxLT8N0PypIcQjI3m5u/sM7bu3cPn7iWvzMUVyXWKh52Q5zU+oi/NSXdu4+I6uVyo/FIy9Pq27yPbZcccQ222ta12bbSlPW32IvvuPZfwWdmtHj5KhWHJHLUK+JpZcU2a3z3KVmTYzsV0kV99hiPwetlszHGJETHI61xInSKVushCSu4v7DsXeZj6KLpOy/Z25ErkOOiFLRDJuO3Hu4aiykk3G2EkZrdMuaZpI1HvVbeZj5nlynPtgfTcTSHWayaHg+hN4fpfk9vOuRIUciQ45bO65axKcVczUZFuzKO5lcrmQiUY6w3iyRIbo9PRI8jyls+Unmys6e4tNhXaVyI1Ge6xIOx3IxT8M472ieXFuUuhx10TTPTbnc2RHMz3PqUkyQgi4k0eaxGZqNJ80TVPqVPht+VKhS6rCpnPkcuehoNp1ajUpx5ZMqUtslGSlZ3EITdRFfgQIeEY2LaRLVenVBvSxBS8nlCIlemy4oybkMKymthe/m5jTcllvSoiM7kVgtTcYR6XMao+LIa6VUJCSccSp5LqELWRKJBLSREZES0kR2LeXbxDKpYxo9Q5PDodYiTeUJLpIqkvku580kKSZkd95eFt9ricTs5wvixtEjaBhulViahsm29Nl6zTCc2RJkpZkpZXuaiIiK1isRbk3kbi4LDJlyI3Ib1I7iFo9ZKt39iv47xAyMDtuSEVCn5IkhCsycqSNCjLfcyMjBaHszc2fuSKxg/FlQqFHkZFKpMpOryc1mViQq5qIi9U727ytvs6p7kinuuU9ta5bVkqSlvOu+/gm5X/INsxKPRMBUfDeKJuJMP4TRScQVhvRnSoKlIhyspX1nG0mSTcItxGpN+4I4srDbbaMP0tz4pHVmeczHd530jM+0iPt7xP4qxPMpdLap7mkmpy2+mUn5JHfYjtmtuIhm4wus+js41eesjjV3gM5gLGAUY5jtwcpYbOvtt9I56H6uDrMVXFNZb1PJbfXWnUe+iR9VP5mXsHPbZojp43Hd00hlNqkyRUOUaeRCFdC42o7otwVusZKPjcjLf2kLRTa45IkeUJEyXHqC7ZapByok3ItxuFYkvlYrGSzzcLKK1zq1PTqecEoxTuk5RHc0l/aX2Dko5Utj37ePS4a2LwaojH7kOn8sxA2ibEQk81Ug9RH/ADUGRKavuuaiIisXOUZXHi/bhjisbdMaOt0dzSwvR3NNmRI5jSl+m8svSUZ7kpLeRF4jUto2Km26WvDceQ7yuak2ZTcVw7raPcps1JMjLPwMt5kVyLiMUxNPbpfJ6HqNcraSWWmxepFI+1wyvZRlY7GZnwvYfX+n8fp7kj4X1W6ELPbpeUJUtij4Xjrh0NtfKHU5XpTm513tt9At/AiI7e24q+OluNtojyKOusTZCScbjqStEaPu3KXvLVUfZc7EQcTJMiP0eohcj0lJV1fs3X95iDkO1CQ58YkLd/mO/wCvAehODkeVXbp9ZKUvB1cqExDkxuJCQtXpKTzS+qkz3F4ncXqgsUfD8fk7bbst31txErvt4CSoWD6pXG1yIfJMnoqkSm2CeX822pZkSlnwIiO1917hm81px9RtvJzed38bGXdcvAzIR+nh+4uXKskEpe0mZS8SSI7khmPHXHXmTp3O9ytY/WP8AapYwqlU6RuQtpC/S7Rms1epXHfoKy/YLNFS5ydAz/R177lfrbNNMhHUR9RbnPWtfWUrir2mE1JDjTBFIG6UY9Io5JTcvsbGnvBDIKrSE1dGGSEJIKogdCeuOu38oAYmDgFKbCD0uO38oAeBwASoMFVJsFKVqAL0kSpm2FGX2xFNqb+cD5piHp+cCYsEqU6OObkN/OCMdjdH8XcCKNQSGCxp6QGbNsR9MVqOaeoJco+mHgQrHUJeMhz5sR8boxKRngmgLhhZtuG5yjU6bKeVXand2eP5XH0c2L4tcxps3o9YkOIVL0ziysvpOtqNJq/mLKr+YfMuDLc1EN/pP6K5D2/8DOe45g+q0txxeRqQ3IT9HURlVb2mVx5nNh2HTSejUn/nCTrf8MCtYKatTo/13DyInUVOvU1tusR3IciRHlrjuMt6Lyi6y0pIlEZqJRJ5x2twvvIS8eBT6PHQ5yhfJ4nNb1nrkguF95X+8yvuLuDRUqHMxpyPTd5XEp6HlKTuba1FqJFvWUqyvZbxCGOcQQ6XQ3W3Oe7ITlbT28S3kXbYyTYj4mY0Qmthji/ENQb5JS6W3nqFQz8lbSrqNuLPpFnbcVuBFxK5iyUuF5Lp8en8oXIW02SVOOKuta+1Xfv7O8iIU2g4KkajuJMYSFy6rUEoc097ZRd1isaTIyURWIjI9xcCFqdoNPkZOUcoeR1ekmPLLxsRr4+Pb3EHKWRaLOSQW585zPrbvxsE0yI7mdvlDS1oTmUlLiTNPuI7iPLDOH2/N0OJ/M3n/wCq4LJoNDbjrc8ltI0km42qO3puJMiueRSbGk/YdvDsE4RRJGf6/t3gqzEPQatyilxHOWIkOutoUrKos/A+slPBRXIlXIrmR7hKOfmGysgGYSWQUNI5uO5Iz6eXmJzKUrcSfaYSDJD1CTIkTGqfDcyLX0zznHSbI+Fj3GpW8iLuMz7A9y/r/UMHHW6XUJDkht7k8jJpyEsmaE71GZLtc071bjMrWIPG3eUQ+WQ23VtZsqejNGbxLNa5ePaNPl4JAMwRRfX/AKTEVVMSw4cPlDfSurcQy2zwWtxZmSUER23nY+O6xcQvSobkOP8AGJGrLkdJIVm3Z1cCSRmViIiIisRluMzMLADlzgElKCyiDOfOh0uGuqTHMjTXOy+udtxBxXUbIvFuIf2bpa24/PqE1JttpTxQR7r+257u8xH4Rw45R4a5kznzZvOc+gjilJH77n43EfhmFMxJWHcYVzqIc+Kt9lyPjbuSdrd5lfgRi6K4B2PLBDVZAivzCqiCayEFHzPNYi1K5RMD6Qvk7a/qiNhn13PTHWA8MvmxK0qDIkebbEbT2eUSEC8QW24baOp1SCsY4rYd07CMyRH841n9VVyP8BJw8M1CnuakyOtCPWy39ljLcYTh4l5O50f694tlFxpT5mSHMcQ0tavlLGhXgZ/3Epi1MkxlN5ZVHW+f8Xs2n8xAIbGg7V8Ix6HVGqpT/wB3qCjc083mnLXUV+Jkd8xd17dgoKBqPAYlDkynG/NuZAQIucBMu4cUJ1aozHKfIb5QvntmnrH3DKMAuTG6PI08mRDxqUncWbfc/wDvxGl1AtSOsZLSJ7dHwnW3HHOlRdtv6JnuL7xlY9T2OFFYbC7K3ZEzHEuuNuLQ7HcW4lxKd6Dzllt4lYjL3j35sp2q/tZDRQ8QOZKwhPNe4FKQRcd/BXeXbx7bDw9sSwzyynyJjbjrK1qJLLifRNPG/eVzLd4DYJkqRgvknKJDTstfSM8nVbeR7jO+9PuFHPz5bzSNYx0825iiqw23OehwkqT4mhKi+0jIYRiVvyfWJEf0M2ZPsVc/xv8AcLJhLGFQxJiSc5WJmrNlq5QpXrZUkm1uO4rF7El3CN2oQuTzIlQ5mlISafeW8vuUZe4c2TiTKxypoKtviKv85zPrbhP0rC1cqnSQ6e6tHrKTkL3Gdr+0MvcM1IDxiQLNSdl0zmOTKghr0lJbTc/Zc/xFsh7PaG238Ybdd+kpwy+5NgvkNSM/adDxtwaD+wlH09NuPk+q4q/3kf4hvK2dx/8Ac5C2v+Zz83v3WCwTuU4lhZsS0rB9Qh9Jp6qPWb/sIw47jbmnz+Z617hSNEcowUzsBSQBYkvAoSwCjBEqAgECSgJmCp/ICoAAGoclQKogKDAUhQlgwSJQOniArAvEJxyQhtvrr5qfedv7DcYrPJ4bUfq6TZN/Yki/IY/hSIUzEFPj6fXkNqVzfQSZKO/hZJjYlL+Uc+sr8xcO0xseHgom0io9I1S//wBYV7eBF+YoJnYSmI6o5VKxLkegtw9P2J3EIwTJ5NK1hHGXYYBBgy+ABAhFgmgAZdhgVKHKUKAMkwKnAmgcFkAc3gOzeAGxBFagyX0EKnLj0+G7MmOZGo7a3nleqhJGoz+wj3dpjzJXqpIrFUl1iZ52a8txWb0eBJTu3bk5C3eqNf2wYg8n0NqhtudLVVGpX0WG+JH35jUkt+4yI+4xhzq+v9YaJakBHD/rDdKNQHUeoBM7i0wDJ/X9vfwHoLYlhzyPhvypIbySKsonm83FLCbpbL3mSl/zEMSwtQ3MSYghUNv/AHuQhtxSuCG73Wo/YklHbttbtHrCGxHjx2o8dtDTTSSbbTu5pJIiIvdbf37gTkOKwLpMKGYTJQVSYwKEwsggmfAGSYADLMKobBCLsIDnITgeBQGykEiKwUQoIMBhw4dk8ADBSYVSfSAiGwYkgAOOHA+mYACkVwoAJIEAB0EDkQ5KhwADEQMRWANmDL7QADlMLkXYQQSFTO4WQDoIKBNswqXEMA6FgzZgmTwHErTAAsniFLEEmzBwAGM7A6DBFkOI7gAOOHAFKC+QDGqzOTx/1+PZYiMzMeXcXV9zGGKJdU/3Jr4rDSn5tNyNX86s6jMuzKXZv1vbPilyl4fXT47i0SKrnhs5VWNKLdIojLeVknlIy7VkM72TYFkY8xpSsHw86ES3OmcTfoY6E5nV3I+aRJIyLgWZRFxURDCx92Dq46/cz0x8FLZ95Hwe7tAqEfJUMQJJuLqK3tQkqvu7CJbiTVe1zJCOzjU/hU7Yf9n/ACinw+ULrsiGhNPSls1kjPmu6Vr3sdyJJEZmqxHYjuPVDFMh0+HHp9PjojxIjLceOy2kkIabQhKUoSRWJJERJIiLdYrdgy3a5sdwntQjtftBS2nZtP1OQzNMjfZz2NaUqPfYzSkzLgZpI7DppWhych7s8BsbNaXh+jzaXjSqNR6wtKKg8pmQTjkeNkSpJGoyPOsyUpSrFxVYjPKaj234FeH6XgvCeI9tmJHERIVQtT4Mh5VskNpy7iyKxHz3ySmxHz9FJkM/x/8ABpmYXqnlTFGMJEihayEuZnjQ49a1kJM778pW3ESivcj7Q2xntDmYgjxKXHyU+iUxlDNNpcfmMR0IIyIzSVsyrGZXO5ERnbiPR9p2xR4fJ50OC/zIuW3v4RVU2gZ6PS3JFPw4hzM3HVcnJplckuP2sdi35WyPKVyM7qLm+bq3V47bi+kW7LXdSlZit4n/AKEREXYRA+Kq/wBIhttzpcxqzKV1S7waiYX5RkqlcbyNL5zbKtxrL6XaRH9p+HEdtdEYLofP3XTvlvY/5GuGsOOVjJMqGq1Czc5z03fooLtM+/gQ0MpMOPDapdPjojx2eq2nh9Y+8z4mZ/6BmmS250emhCEJ00pTYiSjuIi3W8AZLjYvBkRtVjajaxUZsRzU0xb6nUW287beQQyWXJDiNNvn/riHnJldZDjx2bG9Pp7cfznPWLBDZ6MEi0/T85z/ANbrAlUxJS8Ptr5Rndd9Flu2f3me5PvDXb5Pn7OXdzrPZ46bZLJZbb6RzmI/XbwL2nuFXruOqfH+L0v4w6hRpU4pJk2nvt2qP2bvEVSt4uqFccW25IWiP6LLe5vwzX6xl43K/CwgDUE7D6D0/wD05BNWcn5f+g9nVKZUJHLJkxbrvVzK9Eu4iKxJLwIiINDPtMAngBGTex9VCuFcdYJIHKY7L4gAcI0wJmdgon8gVIEuAAwGzeAEEuQEjFiFRxH2kClxB0+cAAu03qCRh01xxxGm2NJ+DbsJxB8ITaZTdndDfiU/VSuVOnSupGhtmknFJKxZ3DN1sktkdzzErcSVD6ZYF/8ADI2D4XcakYkqdbxUtHWZlPNx2F9/MaSRmR33kat995ioyhHqykjCPgE/Ajj4wbpW2zahDQuhRJDcqg0tXGc62ZmmS6W4ibSokG2niZkZnaxEPpWunagUo1Kp9DpkSj0iGzEhQmUR40dlskNstoIkpQki3ERERFYPrF3DgvqjyOsjWFkofEhzoqO0SEdlEdGmQXPeVwBl2GJq48KnlFzunZ0YBp7hlW3H4PWBNtlL/wAdjclrcRk24NWZ87Hv2KLgtBnxSZeyw1hIRfb1G1NjSxtReDOMtWfIbajsfxxsjri8P4sp+TnHyWY3vjy2+xba+3dxSe9J7jLtFRa4oH19x5s8wftJw+7hjGdEaqERaicSlV0KacLcS0OFvQfZct9rlvI7Dwht++B1ijZm5LxRgvlFdw1mNSkttmuZBR/EQV9RBeumxkVrl2jBazXV9T1KOXntmYPG0wuSxEw5nRo9Tq/rsv8AqxB4zJbGeiyeipbRHqmeoHTRBq2/qZA4J5vUBjUznLoSLb+n8oLBQ8WTKW5qcod5iiUnKpRGki7CtYVXNzA9pcPyg59fnB528GLPQ+CseVCoaUiPVJq/ouPKPf3bzGvYfxxIjuI5Q4jlHzim0rNJ27DUR291h5pwtJbo7aG4/X9b1TEjW9p0fDfnHFy6g95tlTm5P0lqLql3F2g21OWVXuPtPY0faZpto1JDUhbvVSpskmrwK1rnfduI/eLNh6bMrEd6RIo8umracytpevZf0iTcjSX2X7R82JONq5XKgiqVCqOrdR5tKXDQhku5tJHzbd/E7XMzMevNgPwiI9chxML4zmfG0pS3HmOK6/YSXN/H6R8e0aV8neWpF3DnVHZFx2yVLUj/ALP8oUyhaScee437ysXYPOeKaXT3HER6fIZWtHpNqMvZcj8B6C27YYqGII8dqht/GJDiEqeTvyoPt3dnHwGabX1YL2D7H6hjDEDaJE6OyTMNKsprkTFllbQVyM+J3uXAkj6Hjx1gpZPneRS7bO5ngj4UWMZjdYRgePMz8kSh6dpq6qzLmoO3eR3MuzgMOoMFyuVhmlw2153Vc76JX3n7ghiCuTKxVJdYqkhbsua85IecVvzOLPMo/wAiL3Davg6bKqxiiqR4dLh6tTrHzieZHjlYzW52kkiPMouPVLtHFyLNnk7qK4w7Ueu/g44E/ZultYTpdPaXUJDLU6uStO6KbCMrtxy9Z93KaiQZ2TmJSjtYlbZNpEjGkxEePQ4VMqFMUWnImR1c5rgcdxSDSpN+JGRKK/YYfbLMJ4b2f4fRhejuaruob0p57c7LkGRJU6o+07JIiK+4kkRbhZMSYjpeE6HIrFQkNNNNJy85RESnDOySM927eR3vu4DxORx7LbI2QlhJ9V+UdysUE44M72vYhb2f4PlyNNE393ZVHjqyLWTzyGyTwum5KMiMyI999wtrrPLHHm+e1pWS5lVbn26pGncdrWO3Hge47DPpUSj4wcXQ8SN+UJs1LdYcbS5uRpOtrYzqI+aWa2RJHwSqxWLdf0yKp5HhVCl0uXU+W9ZuPptm0veatTWW3YjPeak3IzVw3XHSmS/BnM6j0vDeIIVQo8dqnyKY825HZUkyiPW9GydyD7rFYjIjtxI1/wD+JiHR5DtPrmB8UUqal5beZuKmQ0svQcQ4hV1EfaXEu7sFgTV6XihyRh/EFDm0epx1GnRmJTnTu43Sait4koyPvEQ7hLFGH3P8Lmcoj/J5lZysfgZ7vtEPb6Hvt8htWNseJMScnqFPp9TpUJCiU3IcSUdyQtO66kJMzIt57t1+4XXB1fqlHo8iuYgkavKE5WWcpFmcPeRl22vxuZlxPtETRMPYkqEjlGJHIiIkdJqUptV+FvAj7bncz327w1rla8qSOj5kRpOmy34cDV7T/CxCG5ReWaxhGXQbVCdIqEh6ZMkarrqsylePZb2cCDQENwAbg5pvY7Ix16IOpQSWsAtYRNwZtmka9xlW6y3R4b0hzn5E5Up9ZZ9UvttfwGexFuTJHKJDi1rUrMpSvSM/7cAtier+XKpptuL5JHu233LXwUrut2feHFPTHht8omOIRk9bir2F2mPPlGXKnpA96pQ4NO8+jJ+C3pt6jnMQj0lbi95iEruJpEhtcPD7iI6eq9MUnq/8su32+HAMqnWOUNr6TSa9FvNvV9b+whJyeUNrckTFtR0JNSudzEkXff7LEPpvTfRoVP3LvP0fKeq+vSuTrofT7KriypzKXT1w8LuR4kiXdMipPOEb6Wz3KJviZmfeXuMhlnI/J8dbdHzuuuqPWlOcXewzv+PafbcXqtYgw/DcX5Po/K5HoyJTijRfwQdyLvFMqVQqFQcXImOZ1r+jYk+BEW4iH0ET5lSGDBOafSOZ/q7i+wP6TSW5EyO3IcyNOuElxxSrElB2uZmW8vaXD3BnGdb1OkEqiVHb+UQjm+AbwNstlMqtPo9Ul1TGnmqek+Q0+nuNr1XE2003SeVKL5VHvudt5EMymyJjja3JDeT/ANxFe/33P2mfeJtyfD/4fqfR/L3CExBUv8PkONt5EobPL+AhFFDgM8orDrnoZhe47DbbfSCl0FHSLc64taZTmmH2kNikhLYYOkF1E55wNJCXACQg4tsMn5zbYOqG458osILgtiWUNXqx2thk5VZjn0A7W3Hb9T7g3cNsZtmiihqcmQ58oCpbkBbM2DJd/hiNmGBBLLgOTbgcoNxz5MOERBXU1TGCCcD9g3Ao1FCxtfNgyJoFiS435wOUr1A2IrAyAyB/Ed5O4hz6QtaFNyG0ONilsu6bmmLHRZfScnc9MKLAkkh5GIJuMA0Vem4gMCfpbHxhH1i/X5D3j8EmgOU/A82qOZ/jspDbf0iQkjP7FKt7h4ioMduRMj9TnuIT9qit99vdcfSLY+1T4+zPDTdPbyNLgocVltznFGZuHu7c9y9w4Oe+w6KEXFZBJxX5fouy4B5z5v8AlFcxLj7D+G65R8NzF5ptdU4llvMhBNNNpPO84pRkSWyOyCM96lKIiIeLg6cDehONx6xivEExzI1ypuK2pXFLUdlO8va4tViLiZGI2gRJGMMQLxRUG/8AD4Thtw2+KFukRFfxSmxH4qO/ZYIYmq8jGFUj4Xw3MRpLUTkiU2q6E2O5rI07jIi3kZGeZSj7SF4p0CHR6fHpcOPpR47em236pdvvMzMz7zMz7QwwLvJ1HP8AqCp6gSaUFkqAGAhpAZjBzKwTWYBCKGI7fm47SF+kpKSI1e2xEAUYUUoJkgABsmp0YNId02+Tt9RHW+mf+gKS9Ntbn8oil1DpPTR9JXBXv4ENILYCRQ0258ohrm9ZXD38fYJOPN1Y/SdRNukbSS0nbhut/YV45UhxxEeO3nW7zebftO19wNMZj0+QhunyHY8hfOUnNdDpX4mR3sRce4xpGOoEVi2FIxJXKPIo/JHl0+Ybykyk5ELzIU3bMkr5kms1FcjK9t24diXDtYochdYh4glrWtObk7ljibrczTSRGXC+cjNXG5mQk2YkjlH/AKe6jOosshlPXPv3Wtbv7Aeu1ioQ/wDD6hT0S15T0dNwyN07Hbm8Due7f2X3i4thIpTuPobbctyoU92I7Cj8seZzZyVHzJSbrDm5DySNZc26Vb7WFWOux9qlcRDoch3yJT0k9KeymWUjMzIrcc6iIyIrcL9wzTa/h/FjmJJFQo7dVaQ6ltTzbalORlOpMrIJpJmRkk8tiURWVvvuFuwNhzaRgtxrEFYpelHWyXLIMGQhx11Bb0kptRWuW/cSsxXMiPfYyQGyMxm4baI8dtCENJ00pTwSRbrF9/2mOWoM6XW6fWI7UynyEOokJzN800Gqx2Pmnwtb7jCrcluRn0+ehCjSlXYq3G3sGONh/EHL4hNaQuoIqSJHk+XVaX0em36YK03px0fVBKgvlFQ+ggKqHWPaI8pDunIFm5TqClJU425qNiSj1j5zmCHmRSf4LNqgqpDjYimJDkjpADsnTAkBK13EEyoUePS5ji1ojuG4zzr5TPd7beArWoAkSNRwFTxFgKGdg1eWFzWGjidRwACam+j+wYFVD049Vh+vONKvpZXFfmXvHohEKQ43pttjGqLh79oMSS6W23nz1Y0ufRInFX9457O6WD2vTMRy2b7sewM5R8H09zquutk4rm2PnXO9vsFzfwlQ5EzyhUKXHkO5STmU3vURcM2/nF3EfZuEjDVyeO1Djt5GmmybT7ElYOybccENnlXS2tchEo1Pbb048dlCEJ5um2REn2ERbvcYaOQI8xvTmQ2pCM2bK82lZJ8SzEdj7PeYkkxgKW9NwQRgjIWE6HDkcoh0uI0v1kx0l+VhNMQY7fm2w7aaDltgV8hjZqKHCWA4Q2FSbDExBLIU0QsSAohICRslpv5sNpdFp8z94joX9LtT7DEqSAOn7QJbDyUSo4F/4Nzmeq5/cVmfR5EP94jrR+u8bGTISchx3G1tuNoXn9ZNwpQ18GkZmHmgDdzvGm1bAtPkZ5ENxcd33ZPstwFMquGaxR87kyP0Pzze9v3nbd7yGWJF7EKSR2XxCp9H8mvn/wCUJKDLC5AJFphRtQB1YnJYBNg6EgG1BZvpA0NF42X0rlEyRVNPmR06aVfTUW8vaRb/AHiz4tl8jw/Ncb660k237TURfge/uDvCNN8l4XjtuN5FyPjTnfdZJt9hERCubTJWnR48Nv5V41K+iSSsX3mQ2OZvefUzdXpuBJXACau8CkxizpisAAcviAM+0x2fwEjOHDgQ3A8gHR2DgUkgwQAmoN3l/wCdWVPvsRfaZ29oUcMVHaDiJzDeF5tQjufGJHxOPzt6XHCUVy9iSUrwy3Fw6sTMdx7iRvEmJJcyO5njo+Lx1J3kppHaXgpVzv3GQq61BZSW2+jb5iOqnwIuwNXCGpDCEdgYGNAUjR3JDiI8dtbrrqibbSnitajIkkXtM/cQ00EbHsIw10dQxRMb5+YocXMnqlxcV77JR7UmNjQIjDdD/Z+jxKPzPijJNqUngte/Orxuq538RMEQwctiwUoBgQGI7iQFBxGAI7jrkFkaDmsGNYTBgsjFSUDkYIkwdJhACfEcRuGAHAAWzgEagKDp6MACmYgcnAVHYDmYABSvUAghJB0/mABTL4hUuISQQUze0AAJBrmBJINmMAHEkKEQIlQUymIAMggqAQrowIsA5H2kOJPcASDp4BZAUSkHLowCAJJCyAJKAp84AsQAldIDIBlEGFRk6cf6a+alPao+wi9p2DtShmG2DGXkOh+T47mSbVUrhx8qt6UGnpXCPiWVJ2vbca0d4MlYMoxZV/2sxhIqDcjViRFHFi5VcxSEndS0/WUZmRlxIkl2D138DzZn5HwfI2iVCPkl4gUuPFzN2WiG0o+eV+BOOINVy3KSSD7h5j2M7OpG0TGlEwPT4+RE1wuVOJTujxkc51wztusSTIj7TUku0fTCPSodLhx6XT4/J4sJlEeO2ncSG0JJKStu4EVvbvGdUN55Z0XTjCGsSHmN6baxmW1TafhfZfR11TEEhDsuQlfIaa2pOvNNNr5SPqoIzSRrPcXC9wO3jbrhvZHT1tuOJm16Qk1Q6alREduBOunvyN3vxK6rGREZ3t87toe0vEGLKxIrmIKhy2pyvlFJyIaRc8qG0XPKkiOyU7ytvO5nmHqU1Z+R8x6h6pGn+nT1l/7EhtU2uYgxxWF1iuSEcoWk0x4raj0IrZnfIi9j9qjK6j3nxsMrqVakON8mbcWtbqsqdNOdaj7iIt9/C1w0kyahVJiKfS21y5bqsqW29/234EXaZnYiF9wjhmHhv/EJDiJVVy+ey3RHI9xpb8T7VHcz7LD0Iw/Hg+ajCT77Hlv8hMHbPG6XkrGKG9WavpG4at5Mme8lucSU53JI7FfeJCsJccc1NT9e39F3CeQvUb1HHP0fstv8bCHr0qPDjr1HP7qGyLxkrsiRycMFVKQ4ElpkVCR0efIJJiDHht6kjJzOspSrEn234e8GrOPlcuNCxHrL8IQYgyJHSOdQOn3qfR29RxxDSPpKEBWMcw47enS/jC/Scy7k+z1vbwFLmVqZUHNSQ5nX+uwRlRkYUei8r1OfuX9sfwWev44kSG1x6e3pIXdKnPTWXh6v4inOSXHHP/q3n7zBc3gC2IS3I+u4vp9HChrUsfz+Q+ZscCjs3sEnYKJMCClxA5iATEEDmMFzEOzEAoEKKCWYgc1AA6xAQBcAs0kPJICUiThU/wCUc6gtuEtkuLMUUORiSnw2tJlJKix3nMj85G/O4ym1lJTbeRnczPcR9sYg223ORyG9J3f0bibHuMyuV+wjIyM+w7lxKxVsh4JDD+Kqxh+RHkUuY7E5I4TzaW3FIyuJO6VllNJpcIyIycSZLTvsZGZmf0D+DX/4k8xxyFhPbBH5azp6flZm65rThZSInGyIikotnM1JyuFYiNK7movnS7Gc+T/pBaWmPMmcjkSNLmnlUr0V+jbeR3vbgdwsRl5GfoXwxizDWLaOziTC9bi1Wmy76MqK4TiFmkzI0kZb7kdyNJ7yMjIyvcTSXEOcB8MNkHwjtrmwOuOzML1zSakZFSG3m9ePIykaU67eZJvEViLcpDhEViXwIfUH4PXw3Nlm22PEpc2ZHw/iWU5yduFIkXZlv5cxtx3TIszmUlK0lElzKRqy25wzdePBZ6RHAhOA4gDgBlcCOAAitslhm83Ib57bn+nu/wBRInw3hM0Dmu4yuXToykzCtrfwZtme0+HUqhHocSj4odZPk9Sip08z280aqEmRLI1cblfxHztxHs+rmD6xIo9Yjrjy4qjbeZVe6DIzK2+27dcjPiRkfaPr89BQ50jfNV35fC2/vHjfbxsKjyNoE2oU+RIXy3404lxSlnzzPgo+JX3ERnYiIiKxDDi12xn7c1/k6q7tfs8ZvzXIfxdtzIsKxndQX3HOzCRS5EhyO2uQiJ57m72j7lbuIorTem55vqDonWdcJ7RySsHUcFkhy49Pj8nj5PWUr1j/AF2CvU5PJ21uOOZPpKDKbXHOe3D9PrK/sJxqV1kWebjGRD+Lw8i1r6zivQ8CLhfx7BX1PuSHOUOOZ1r5ylKUZmo/Ez3nusIht1xzzgkGBhM6KlqSUJ0Wel1dyHk0/QUKrH6MP2Xhztfg6l4weqdmG36Y3T2sP4gkIdQhOWPIcVvQXco+0h4x+HXtgxZjzagvB9Qp8imUfDSS5DHczEiWtaEm5KK5ESk3VkSZXLmnvuZkV+p87T+U/X9jEzibD+E9sGG0YTxxnadauqn1Rn94hOXMyymZHnQZmeZvhY7kV947qfUpwSrn4PM5XpSm94eTxVgLB+INoGLKfhvD9HkTZcuUhltOio0Z1GWXMdrERcTPsIjMfYHY58H+h7F6PIj0+oO1CqzUoTOmSEo3knebTZJIsrZLzH2mZWuZ2GI/Ae2HUfZniSp/tRUI68QNJNNJVuQ3LbV15DZne5kVk5b5k9vEe1FMafR/5f7l+uI63P3OsTxpQlXLEihVbDzcxz048hCSUlxKrLV4kZcSvfcW8QsjDlcqjn/mCQiRHjpNtvKm+fxVwLfwO9zMuI1ByFHcb03G86PV/Mj4kfiQYS4Ljbeo3nkNerl6RHt7Fe0t/gQgWTJ3sN4bwPT5dQh0dqPEhZ5zkeG2lonTTvvZBJuZJzFvvx4jRY9Xhtx48hxzO1IShTOVRHnzpzJy3Oyi3Hw3WuILEVPccj6kNtDqN6VJVwWR7jJRcSK24+0ZDSqBUKG4uHgvEEuEtq6m6bMUlxCUH1iZUorWMi3kR3IrX7BjPKNY9xsOOY1LqEOJMqDb1TqbSczbkNRsSFN8VkZGhV0JI7kRpMy3c4hQJ+1RvD9Uj0vkbvkqXkyuTHC5Q0gyPMdrZT37+HAr+Au+zlqn1ClxPKlUdiYgQ5rcqU91lkZkXRqIi0zLdYi7+dc90xXNmdPrHLZlHhxGq2uynorivi6jOxKW3uMyIy32O5ZrX4b3EGmUzEldh8nRR6HM1Y+5yRISoj1TPeREZERWIspnYuwVZRh1V6bMocxdLmQ3Y7rXN01N24EREaew02IiuVy4XMjOwj8xjktb2PSoWEHy+IKfAFz+ISNYyN2KKU4KnjXELcOGintudLI/yNekrd2nwLu4ienz24cd2Q51EJzK7/d4jMnjmVSY7WKxzFyFZktp4pR2J9luzvDq48+Q9EaK+virebCMKbb/AHeOvV63W5iPb/biEJlQc/5rvVzcCR9VPAvzHSF6nRx+p9Lefhc91wDEE/OaY+m4fAr40V06nzfqPqlnLljPQZpY1PjDji/qiExBKckN8nb6n63n3+wWSQ25Ic5PDjrWvq5UpM/wIEZwVMcyOVRvk/O+U3fdxHoJ/k8rBmi6XqecbERU6Y4235vmDXqpGw3T4+m240v7T/IU6a5DmOKbbjr5/pJSDA8syxWo25piXpdFbkR11CoOZIiFZVJ4ZzPgXf7bB7iDDzkeR8XbXk63VAop7kyl+T5EfzKtRLmpky7rHcrWURlutusMpopfySuI6RHkUuj4kj0uFT49QTIZZ5K3k1SaNOZxSb2vdZlftMj7hluO57bcdFPj5OernKT3F2faLNijE3J47VP1HXeTt6bbabmaS45U27DO5nbiZ37Bn71PrlYmImSIa2keinLb9H3iV2mjH1Cjttw0euJZKwkxAcjt6emCE25qB5J0HZK7gjIeb0w3WTgZPrcA2MQqE7k/mxEOz5DgdSEagbm0M59w0horUCjTDjnnAsae8KJd6PzYhFHIgNhwiPHbDckyAdLEgWXqPG0thVOmGJR5H0wohqQ2ExpYF7fNjkkDIIHQYQwhIBshBQ0AbGDYzfkTSkPIb2nIQ42GxJCjZBJl6F9hucsjocAqi/NiLw7M6Pk7gsjSBaYaE1gpxxyY056bThK+wyH0M+D5J5Rsnomp8kqYz9XJKdIvusPnVQnPJ9Uj+otXO9/9h9A/g4ydTZfHjt/JTpKf6jSr/wB5jz+f8DWj5GqOIFS2hyqfDo8ttyG07NqsVcHMlKdVTStxpNVrmRmfNK5ESjKxdos02ZHp8N6ZMcyNNNm4pXh2bu8+wu0UCiU9zGlckYgqjbqIjSjTFbSq3PTuIyPuQW6/A1b+weSl0OrBP4Ew/Ip8ddYqDnx2W2SXG+BMoI9yCsRbyKxH2EaTsLG4rpNP6I6O1yeOiO3n5ifS4+0/E+Jn3hJhzpFuOetlT9gkeBygwIIOMwCBUYSNQFZhJxX8Tu/lv39xeIa7vAsAuH83nz+j9Lw94plS2qYXp9UdpchuRpNdaU2kltJWV8xHbfu7+HEZftc2zTG5C6HheqTaY7HkOR5SnGSQaytYyTmK5WO5Hu4W37wtsVwpWMYTPKFYbRyGOokp51uULvfKnjdJWuo+G8iK9x0woX2c1kntiJttVkuOQ0N0+PIkLWn5Nu5oJRblW8L9ohFyahQ6fIkVxtchlqymcscycUWUy53YozPeRla24OWcTR3HHYbdQXHdzLSl5TZlntuzJI7GZd261rCaYqchynobkSOVrR6WWxqI+2x34foh0QhFDbl4KxEq2JKW27VKfIRNa1OkiqsRxzMiytKI95GRmdzIz7N2/dI07EdPxA5IjuN/HV+c1mzJxCEmRcbbyudiPt3iSch0uQ2iQ351CluJbcTkQp073UZGXOtfie65EI0orlPj6bji+Uf8U5YzUV7mRmREVu4rAdew1ZqO0VSZD8259FOX8RQ8Y4rcp9cackSFyHZCdNtLaTWaLkZFdJXvxtcuBmJTFOIG6XH6RxGdCSTzfSO3Z4CDwJh9yqVBeNKw3z96YKexXFKl2twIjsXC57y4DCbUC09hpCgVSY4jTp8hOqrrOMqRl43M8xFwve/gQ0w+jc1G3PSLney+/wDAwZKfnPV/Xef3hRCW2/3j/wDJpTv8LeAwb2KKDhSjYgj0On0OoUvk62knyyQ4pKzddNRqWbJJ4XM1c47GRGViuQsjlNqEPpI8d2QhCc2m4kzWki7lWvuK/EJuzplQhrmQ6g7TEIU6ltLKm1oVpqUklOZiMzIzTc0kaTtuuXEN01+P+zaMQVBvSRyVEpxPHrEkjT43M8pF2mZC4vIDiLJbmR0TG8+Ralp78ppUaTuftSdu8t46S83HbW445kQi+ZXsFYcXizDdQ1HOSS6PIcJtmKltXK2X3D6hLUrKojM7kRFwvv3CWONMqjiPKkfk8dCiVppc1DdMuGcy3ERccpGZqvbsBoB8w4Jaji5H0gupzUcCsWNyeGE2z1PODpLONIJyXxDgOIUflEgJhEslBhNt09chxv0RXZbupIX6gt1SV5Po+n870fusKY4rrhFCB8QohwJKMAkgALHwDqn02RIc02+fn6qQamwHJkhDbfh1d/EbBgbCEOntoqkhvPIzc1Pq27RLY86lIxVRP2HwPLxRUOYuOkk6avRWqyUX9p3IZX8Hen+VMWViqSG+ehJyPDOtZ7y8SuYsvwv8cfGKPgeHIX0vx6c2lRlwOzWb37wPwW6Q45S6rWHG8mq4TKfcdzHNY9j1eO/a48m/wbSzCDhMcPW4+mFkNCDyRiUYN3YomCaDGZFcb6T0AT8DgKwk6jYfJaEXTXek0xNtthwGxNLQXS2FUoAk0NUiQhNjiaC6Ug+QSwESbBtMKpIGsYaASJAEmwsSO8cZdhixMSU2CKj9GHOXxHZfEGBbFUq2B6XUM3J2+SOrvzm03Qo/pJ/MjIUCtYRrFHcXqN54/wA83c0e/tL3kXtG05PEDo/r9cRn7ZpGxnnxTWmBJGoNcruz+n1TO5DyRHet0fUWfiXYM8reGaph+RpyIeRC+q4nntqt2EffbfbuGThqdUZqRDrbElhuleWKxEp7nmXXC1leq3xUf2ffYR5p/NIvuy2B8cm1Rz0EoZbV6xrzKX9hEn+ogJdR2eDSX1dH6nqp9UvDwGU7S5zjlUah6fMjxyUr6RqUavwSn7PEahKV1G/Z9+6x/d7ximMZ3KK5UPTQiQtv6xJLKX3ELmc1fWRCZ/H7wa5giFDlLGB2RDKIESoHBi82ABMCkhxF2gQAHQoJLUDZvaEnHAAC70bep+v1YjGI7Wqt5QxAzS25GePSknqJT6T67Gq/Zck2Ij7CM+8azWKvHo9Ll1SR5qI2bivpWsRJ9pmaSLvOw84SpLkyQ7MkOZ3ZDhvOK9Zajuo/eZmY0iSMXDCZEFVgiCFolhVfkNK2J4dcqFcdrjjeePTG8yc3pOrI0pIvEiNRn3bj7SGaLT1/1u7fyHp3Zthz9m8HxIchvJNlp5ZK79VZEZF/KnKXtIU5doItDR/r3WCmb2AqWgoTY5jQ4iChIBLGDCkABpBiSBt0dgBJCYAkgHT+Y4caQgDJByKwRSkKmdwCQoShwKhAMAYdBhUyCQVT+YABbMGz+IKXEHymAAxLBgmkLoANHJICR2AKSDoSExsPnApIFAkVwyRbJ0YVSQRJQUI7gAEHHBQjuEwDNAVcAUHSQkAzfAKZjBEEDkkACgSBjSElGABrPlNx2/XX6KU+kfYXZ2jzTjCu/tRjCRMb58Kn3hxc28siVc9ZH6WZRGZHwNKUHYuA1La5ixyh4fW3DkZJtQUcWL9A1JM1LPwSi/8AMRF2ig7HdnEzaRjSiYDo7ely2QhLzm/oYyLaq93AyQlViPcajSXaMpT7tEdFOvWUj2N8BzZR+z+D6htQrENCJuIFcnpqVcU09GUzcPuzuEdrcUoQfaYd/Ce+FBR9lbcvB+E9Kp4zW2WZvrsUwlcFvdil25yWyO5kZGrKRleu/CV+FjQ9l9Hd2V7G3GuWwo5U9yqR8ptU1CSy6TJbyU+ki3nbIgzvZR3SPnrW8WSJDkhxyQ667IUbjzzjhuOKMz3qUtRmalGfEzMzMzMx63F4uEfLeq+rOTdXH8/kd4yxzXK5VJdYrFUkTqnNcNyVKeVdx1Z8TPcRFu3EREREViIrFYqGSplcqHk+lt6rq+spSrIQW4syz7CIi48TtYC0xUMQVBcOH6HnnldRBH+JnwsLtSKPDo8fkdPb6/nHsvPdPvV/bs949OEP4Pn4Q9vMpeX9nUSjU/DcdUeH0sh394lKTvXu6pFxJF99vee/eJFCtPpHPrfrwBuStw21uOOCDqVWc/d4/X9b0CLxGmupWNiTqGJOTt6bfPX6Pd7xCaEyoOcomOZPSTm/72sIKVWafR+kckLkS83O7t/5EKzWsTTKp0fKFoa+bbuRKLx/uIb1FXRyOT2wWF9tlwqOLqPS88eHkkOp9VR2SZ9577+wjuKZV8QTKo58YmLWlHOS3wQnu3dvvuIUBnEOw9TjelUcd7vrL8tCxr1P13gMpAhH2A1jEI9XOQ+Yx2YwAFPEMQci7QIKOzewAAmkckCOAAbKQEEBsxAAFRgcpgvyQUSn+j1gAHQjU6MXnZ1g6PXKhyioZXWYmm9yXNz5F+0iuWZKbEaiI7lct1rkCYN2Z1zEjaKg3kiwl/71IvbiZHlSW9RkXdYj8RsdCoWH8Fx0N0/4xLy5VTnkkbqu8kdjaT7STuPdvMdvH4M+Qs/RtCiT+RfaVB8nx3ZDceP2K5PF6iN/HdYysRmREW+xnvEFjjA0fHlP5ZHhtSKhE5yWU9AUot55UrSV23LEZJUW4zIiWSiLc3pmMobcxHlil+UI+bKpKZCo7lu3K4gyMjt37u8hp7GFqfXKOvFmB6wvyPH5sjWuS6eu18kkiJRJTaxk4RGk953IyMxzcjiWcV/wbOuODyRMwzUKXD8uQ9ap0pDxx5CUt5J8F9JmSmpLJFcrGW5xJZDLfYiK5oUvC8jaBMj0vCdPXUKhIbNxltlSbuklJqM7mZF1SMz333brj0PjKiVzB9cdxZS6e75dhJKVUILjac9SiG2SdRlSTMnTJBlYyOyrHxVdJ49tmPZ+3Ho+MMBuLp9VrDi3no8FWm0psi57rjZGWi4S15TykWc1GZlY7lkp7ROWSwUSHU5FPyR5kdEuItRKyuJudjSREZEfdxsZWK+7iYmaQ7MhuIqmE6g6zI3Zk5U86yrpSabGR2MjMiMjte5GRncQLVdjzMjcxtCF9XN4BOdS3I/xinyOZ9Hdl/1FoWD3T8Gb/wARHFGDJDWF9qEiXXaTmJLKZCknJjWSlNmZCjLUSaiUrTeUaiNRklwyIkD6QbN9qGB9rGH2sSYDr7VTgrSWZNjbfYUZEeR1pZJcaWXqrSR9o/POuQ435z+lXpfkNH2TbbtoGyyuR8QYPxRUKfKiKLKpmQqy0ERlpOJUeV1syM7oWRpuRGVjSlRDrT8Bk/QCOHi/4N3/AIjOB9pjkbC+1duPhSuqS223UFOEVNmuKMyJOYzzMOHYjyrLJcyJK1GPZTT7braXG3EKQtOZKkquSiMrkZGW47lv3DFrUoWAWIdmICEAU0irY2wxHrlLkSI8f/E48dxUVSVGRqWSTMkGRblEZkRWPhe5WPeLWAM7AA8iVmlN4gkTuUNtaTqSSrKkiz2LeZn2nc+J793EeZ9pODIeC6xIc/3ddnkpT3H2e0epXqo23Mm6nysx/m7uddxRERF277nuEvRPg3U/aJMl1zaHDX5NlQzjxYqrodQ4dj1r+iZWI09pme/cCXg6a7dfkfPCRUpExxepzEZua2ngkuz2+++8GaTqC1bYtkmJNjmOJWD63nyIUb0GYnhLiZjyOXP0iIiSsi3ZrmW4VqGOKex6deJRyhZuMHsZGmOaCyhkzoQugHJYbZwKViNTTYfMyXGxKwp/yjbn64CAUsLRnxnNGinqa1hnFMeQ2il1RyRpIVmZcZVkdiuEdyW2ot6TI95lwMtxlYegMFbf3MP8koe1SoNOxJCkN0/EjaSQ3IvuJLyE2JK+BGZFlM9/NK9vHEWoOR3OjF7w1ienyI66PiSnoqFMkKJT0VzeSVkfNWi/VUXEj7xVV0odPo5eXwoXLMPJ9Ao70eZHRMhyESGnU5kuNqIyUXtLcAU0PJ2E6/iDZW21VML4kdl4ckKNXIXGTdb325ibqImld9isZ7+I2bAXwiMB44qHkNyQuj1hCSVyecnT1Svlu2dzJRXKxkR3Ix6UJxkso+dnVKuWGXSfS9TpOo784mxkrwUnu8S3+IzraRg+ZUMN1Byh0tC6whs3IraXCRrL3dVSt17XMiOx8SvvGuPFpt8ocb5nWzZt1uN78OG8UyubRML0fPHccXUHUKPo4qUrK+7caj3cOPEE3HBUMniGNtBrFLrDtPxJHdQuO5lcS4p2M+yZdhmhSVpPxJXDhcrD05sW2rUeuNtUuZiibq5s1LmVB4nXIpmkrx1PGRG8yZkrKbhZyNRpM1FlMqdtepGF9qkzlEyj8kXHb0Yspu3KWkccql2IlkR78qjsRbi3jA61hXFmzNxdQb+O09Cv3pm5oSX8VB3NHtO5eJDj9zDO32t4n0RqkzC+IW/IeM6ehE1CvMqSrP3ajS078u8juR3Ij32FGxRsXqEdvyhheR5Sj5c3J3FJQ7Y+GVR2Sr3mkz7z4DzVg3bvMqEOPS8STJVQjx0lo6j13GiLhpumd9xGqxGo8pXIj3mQ9B4A2xzIbbTcioeW6Vu6RKiKXHI+GZO7UIuB7iVu9Iw87dGiUpV+GUKWy5DkLjzG1x3WlFqNuJNCyv3kZX+wj9oYuyW2+kccyI9ZXAa5tk2h7I3MNqkVSS1IqGitUNyPlQ+hfbmUZ80i9JKuPcPIuIdqFPkOLjx9WXw6Nnc3w7Vdp+4dHH9OlbPr4FZ6koQ/kt+IMRNzPi8Ppcis2bL29ngZCB05EjznXWKpBrFcqDnRuIiNdZKm9528VK3/AJCu42284T2dtrhtuO1urZT6Ft7cgy7VuGe4r9hbx7ldUOOsQPDuvnyJ5ZsdLoDfnJDmdfqp/wBQ4qFZwPh9vUqFQhNZPRkPb7+wzsPDOMfhF7UMaZ48eqLo8Jf+7wbt8eOZW4zO3fcjGevN1ysOakyoSJC/WccUs1faL936F7R9A6htxwHDztx8UU9r/lqQX4CBmbUsL1TzeII6/pahH+BjxJFwtUJHyf69osdM2dVCR/vCGvxApi01+z1YqXS6p0nlBrJ/zCIvxDqNCw3H6SZUIiEesp4rfcZ3GU4F2e0Ol5JFccdm5LZW9Q0I3d5JtcabEqdLh5I9HodPiIR8ozHQTm/6VjV7zMb5M+gNSqtPkZ4+H6W9WJHoqZbs0n+dViP3HcU2s0LFExz/ABioNU+OjrRYqiW5a3A12Ikn3kR3uJysY3cjuLp9PkLztecczdU/VTvO/HfwFZfqMiR5z1swQIdM06j0/o6fT2ml+kritR95qO5394RkKbc+TDa+p0gdtQ9RsJlkNLY0xBut9ILXOa0xXZTYzkgIeQ2GDjAmXGQ1cjhNAQL0YIKZE6uIElQRJZBqZ0xyDEg9GDU2xJa1OQ4FUSGw30wohoUUPkPxwqlDbnmwyQwFiQ58mEwBcbBD4BUj+cBUnqBAHI+0gcjBDPtMGI7gM35DkkF9P3BRIORWAaDqlP8AJ5CHBe4rjbmRxv0+dzRQI/nBcsPP6kNH0OaGhMmlN6nSf5vwHuX4J9UcmbN/NoycsXmczb0rypK2W28jtxIx4hjo1B6E+DftAmUOl1vCcdznSNKRH+hvyuZC9Y7oL3jk5sNoG1fyR6OxZPmYsrDWE6Hz0NKNUpSeCbblHc7kZJ4FfcZmdi3br3TYMenw2ocOOhpppsm0p928zPvM95me8z43sK3gjD/7P0v4xkXUJaSVIUnf7G79pF2n3kLQ2Y8RzOxgPK/+lI5tGm3phrKkNx23ZjnUjpNXNTc1W7CLvPgFKfMcmQ2pkiOuOt1ObTVxSR9W/jaxn3XB+0QsOAGVwGQggAWoZVtwqlQcoaKHh+sIj1BajU4y42S0KbMiIjWe8iMt5pIyMt9zKwteJMVcjbkQ6e26uXHSSlaaeYkzMrERmZEZ23nbfYyGXqpszEFQekOaqHXVdM4pVyzn3XPNc/DcQ1g1DqZW7fsKLs32eVTElU5PjTn0ePdUqRIcNZr3GZIbUkyVc77zuVuPYQ9T0OlUvBFLVpQOSM9WOnUuTLWW5Eq57iI7XO+87Cg0KoYfocyLT5DfxSKnNlSm6FOcbH7T3mfaLrUKlHxBDRHmOR5DTqcycrhLQsr/AEd3cVjse4h0VS6kyxFDOqQ4dQc6SOh1ebNzkke8j491y7D4kGbzFQhyGnKe4j1VJUncvfczPtM7dt7h2qnyI+dylzMnpabnPJPgky3lbxBET23JiKfUM8deVCtbTPIrMdkklXAzM+JFvsOnBkxSTXafIqCI8xxEd1fOSreRKIzsREZ9veRH7g9r1Yh0fD8ioNtokL3MstpVfnq7TLuIiuYaVlmjt0+R5UbaXHabNTinLFlIiO5nm3W3Hcz4Fc+wYW/tQmVCoSHI8NpqlNWbhq3k6ok7sykluK5byIuBGRDOyahHLHGDZOUWmSMeVzpHHfJkRWZ5Xh2l3kZ9hFwTvLfvGwNNNx20Ntt5GkJJKUp3EkiIiIiLwIvx7zvl2CGZFUqiJENxcTScJyUptRluL0VW3EZ9hdw01b/Safpjhb2Nh2lxtvpNPOv0U9ifE/yIIPOOOdI51/WAZSBSIICEqGHIbkeQ35QqcRqRqOONxZRkhJrI86iQZHlvvMyIyI99y3mKRCwziCsU+j4bqmMJS6f5PamTGW4bDa0mladBKXCI1EROEo7mdz0yKxkZi+YoleT8P1OZ/wAPBkOJ9qWlGX32DDChtzG5dUbc5jqihs/8uPdrd4G4Thl7RcQHC4Ejom5lQ8oZHEPJU5HQjnpuSVmaSK5lc95EReAeZf1w+zu9wVebCSxLA+Y1Qc029MRyDCk6c3Mc6MJJIdRYqfETeHI+pIT0YhGT6QXTD7LcePyxz0EgIQ2xTMb1ER2/kk872irOGFalM1Ji3PXUavtDTPqANUcR3EtQ6PMrExqHDbzuuq6qf9AGHsO1DEExEOG2jOtRJUpW4kkfbcx6IwngWPgeG1Ip7iJDq2+mUpO/fxy9xF7z8ROZARuFtm8PD8NbkxtDst1PO5u5rtIi7z8QuU5uhtuuTHMjTXOUrgSSLeajPsKxb/cLo89HkR9RtzmZed9H2+I84/CwxzHw/hN2j0uQjlddSUNzvQ0Z3Xw32Mk2vftENmlMfcmonl3HuKHMeY4rGJG8/wAbcyx05rklsuahPsJNj3dv2j2DsSw75D2d0ptxvppDZSHObvuveX3EY8i7NcMuYkxhR6G23n5RIQpWX1C49m6xd49/nBj09tEeG3kaaShtKfVypIt3gVt3tMZvuPS5/wDRrVQRtAHJ4fcDpIKJR0gk8cIlAFbDbgWJIFKQmBBux+TyEON9QTsY23G0OBKVH5Q2EaY/pucnCh5Kj3Elk8QZKQKSBiIbikClI4ysDJIGsQBBUpAmVgdKdMCAXcFSQUykCmpsGStv5wLIwDKwHIYMWmFshgyLIgTYOSQslIEmwZHETJsIyobcxtceQ2h1pfWSpNyV/b2lv8Q/JoHSx35MgmRRjeOcCeQ/8UpedcJbhJcbV8iZ8LH2pPx3kLjg+n+S8Pwo7jfSrTyhXfnWdzv4kRIL3GLHXI8OZT3ae45nQ6nKoMEH0i/QR6Ke0EC23g6VI087jnUQk1fYRmX3kMHmuuSJDrjnpqNSvaZ3GvYrmcjw/UJHprbJtPtWpKfzMY4vpHP5hFr6mtC6AAoMr8wUYHVgFQLcgC3NPzgTdlx229RxxCMicysyiIk9x3OxfeKh3eCXLXyKqWDIW2KLW9rGE6G5ydyoIkO/Nx+kP3mW4vtP+0Se1mG5+7093+ZxPD2DePHnLwjF3wj9moGbfEJqJsUmlbRaXUOjczx1/wATh9pGLOiW3IjrkNufF0c5T3FCSIrqP2ERGfuESonDyio3QkZ5tnq7bcOJh9tzzqilPfUTcmyPwMzzF9UhlR/r8vuEtiSquYgrkuuan724Sm/otJSSWyt2cxKTMu9R7i4FEqFR+I1IauGALiDqSOItT/3fZ+jAMs+zHD7eIMYRI7ja+TxLznlZfQbUmyTPxWpBGXaV7Xtu9KtG55xzr+kM52M0DyfhvyxIj5JFYVrc7joINSWz9h3Woi7lFe9hpKDGdj2KiCg3AbOASoCMwBzeAOSh2Uh2Ug0AYlgwTPowKOwDAOSwObwHZvACEByTCpHcJpIGJPcABTN4AyeIKlIMZWAAoRtkDEfYEUkDJPpAAKhRHAEymDp4gAMFEhEjsFcxgAHMQMjgC5SB0EIAODJMFIgcA8BiO4VzEEUhcj7SFiBQoKEYSChl2iWAczsFUhFKQqlQQBi1Lg5H2kCA4ABUYjajK021/ruD9xxtsZbtdxh5DobrcNzJNlqKPF+iaiUS1/ypzHv4nYu0NR2+IpSjBZl4MrxziH9qMWSJDfPhUxS4cftJZlY3F37jOySPtJJHx3A1G2oVTZ/S63Dw3UJFPl12H5NlTmVGiQ1EM1G4hpxJkaFLuRKcTZREkiI7ncqSchunx0Nx+o0nL7uwVqtzm3HPOf8Acd/H4iUt5I8Hn+qTtXs0dF+R7W683IbRHhtoQ00kkttpTYkkRWIiIrEREW4u4iIuwQNNpdQxRI5PHcXHiI89Iy/5Ud5n29hA9Mp7lYkajja0R83OUnca/Ar394v1Phttx2o8dtDUdrqtp4J7/HfxPfcerGKPAUdBrDp0Olw2qfT4+RpH2qP1jPvDtUjyf0jnq/ZYK1ap0ujx1uTHEIQhOZSlbiT/AHv3DG8WY8mVyYtuHnjxMuVPrrLvPuI+z3i3NHVx+NK3+xacQ46b57bfPR9G11H3cbWFIqWJ6hM6Nv4u1822rrfWPj7hEqluOeccCZKGM5npV8SEfkGU4445qODhw4Zt7HUlGMehwEy7QWxA4AC5fYFST3AqSAqMAkCBSABiKwaGcR3AgCKwEMNgxGBNQLl8QJEG2Bw4cFW2dT7vt4+8IP4AQQt+GsN6kiPMqkfO1mJSWXN2b65cSLwMt/gJTBmD225DVUrEfqKJTcdy1u8jWW++/eRdnE7jT6hS6fixtbnKERKrlypkbybe3WInCtZJ8CJRF3EZcDCf/JGtesZpy/I0TiKoR/OOZ2kJyt9yC4ERERWsRbgm9UHJAgmpkyhuLo+KI7rS4/N1FJ56C+kRdYiIyspNytb2izUmmQ6g38XmarTyczbjdll934Hv8B38PnSrWr8H0ftQ5Mf6YxS44Lvsxx9iTZ3iBquYfkLQ6jo3GVXNqQ0fWbcSRkSk2vuPgZ3K2+9YXR5lPkachvOyvquJ6ii9vYfgJaBF6P8AmHuVyq5Ee7qcFlDqeGje8OYymY4p9bj1DB+HJGHIUddQ8nxaoUeTFIiUpyRCaeO6CQSVKcQlak2uZIK9j8fbdKDhOn1SPiTCdURIiVhxHxdWXOgzbUtSuadrEZEkyIiIzUSitc0lrKkR5Ed2n1SG1NiSLa0d5JG2vKZGg7HciNJpSaTtcjIjv2DG9pOy6oUtx7EFH1ahSt2plSRvxEb7G4lPWSRnbUIu4z3FceRyvTnT3x8HFbXsuhm3/sD2DU3I/nM+T+4a5HP16X68D940/YfssqG1DaBhzCcNt3SqtWYiyHkpUZMtLUk3DuRHv023D4Ha5GZWHnnL/BWGqfHqjfRudbnJV2/9hGTqNUKW50jfRei4ngr+w977WfgZbP8AEGrM2btowViCIo28rab06cZHb4w2Rc13cdnmzSRmd1pMiIh5IxvhjGmzuqfsntQw3Io83fpuOJJcecgr2Ww6m6XCMkmZER5iIyukj3DPcWDPWanIb825k5uVXaSiPcZGV7GRluMjKx9o9QfBo+HftQ2Dx4+H5DaMS4UacL/CZkhRLjtZueUR1VzaMiuZIMjbM7JJLZEaj86y8Nx5EfUpbiM/q5tyu7Kdt3sPeIUkOR+jc5i0X5vbcVmMhJan3v2G/CT2T/CAo/lDAGIELnR20qnUeVZqfCM7l0jRmZ5TNKiJaTNCrXJRlvGpodzl+vs9o/OrhTGWIMF4gp+KMN1ibSqrTFZoc6G5kfjmfWJtREdiUW5SbGlRGZKJRGZH9Gfgz/8AihU+S2zhf4RjbULIaW2cVQ46iYURmkiKYykjNtRZt7rZGg0pUpSWrGQhw/BZ9FQB8BGUav0fElLiVygVWJUKfNZRIiyoryXWn21ERpWhaTNKkmRkdyMysYkyO4gCu0vA+G6PVJdUgUxpEiUrMpSudlPieQj6tz3nbiJ8kgxpBU8AAZX8IXYfR9uGDF0d9bUWsQs71JnKTc2X7Wyq7TbUW5Rewy3kQ+XlapNYwvWJuH65T3afU6e8ceZFc67Thdh9hkfEjIzIy3lu3j7L5SHmT4X/AMG89plHXtAwXT8+KqTHPUjskV6lHSV9PhvdTvyXPfex9lsLYOR18W/SWGeAmJIftvagrWs43IW242tC0KNKkqTY0mW4yMj3lY7lvLiRh7HmDmcGeupxkTDiwRDwZ64FCxOCduo/1AZDrgSbUFkkE0a+Ry2+JOLL/iCJbIAa9NwROO3ab1z0NXwRj6ZR3Fx3Mjsd3zjLm9Cy8SPd9hFbvFlj7L8F40xBCxRR3HUO6hcoguSLk0jNmWbZH2HwsR3IzO5mMQiy3Ba8O4omUtxEhuQvOjq/R9nt7RlCU6X5MreLDkLP2enaq5yeGilx5EhqIhOXkvKF6di4cy9vdawhVq+oj6qbf6fcK7h/aZS6w2iPWHEIdy82Qnj/ADbzuXsIjFikMOaaJDbiHY6+q83vQr3le3v3+BDad2xwuj2umBqtYDN1/Qz+/MXda5X95mEXX24+fU6iOcpXql3n4eJ2GX43210ul54eH8k2Qjmqe4tIP3GWYy8DMvEhVVE7fBNtkKl1FNoOzbC+mvEFLqEeiO71KbcylEePedkkW9Cjt6NyPfcr2Ms/gbQKphtv/D6hnd6yVcSSft4Ktw3lYVGuYurGJJnKKpMW6tfO53BHcSS4JL2WPxEc9VKPS2/KFcqCI6Mubnb3D+qgrmq/s949zi8FVLvPH5PK9z4ljn1qsYgkcoqEx11a1el3+FrWIvYG8+uYfwnH5ZiCoNNL9Fvi4s+yydx8e+xd+4ZrXNsvXh4Tp+Re5PKHt527cqStY/aKtHodYxJI5ZWJjqlr+Ucua1FxsRGfYPRj2rtPNx/zLFjTbNiDEn+F0dt2mUzqq03OneLvUour9Url4ilwMK1SodI3HWvOrMpSk9b3mNAomE6XHJHxfVd+cULlBpsf5sLBWv3EzSk7P3P98c/lSm/5iywsDx2/93z/AEhoLECOJONTGxSgQ5FIi4V0/kxPUzDn8MXGLTGxLsU+Pp/UGkcfgzKiUPTb09MRVWnOQ21tt9cXasvU+lx9SQ5k9VPE1H3WLf7xRJcSoVhzlDcdbLX0t2X2gk1gaRBxUuOOCYiwnJHRtth3Fp0On/vEhDq0fNhwutcn/c20I+l2jOJWBeJRW229SRzMnrBOoT4beduPzxES6hIkfvEha/8A2iPce/iB5HgNMkuOCOcIOXFhuvtCKyN1JCa2Q4y+IABORgpoFNAdKSCpQExke9A1BHyKfp+bFkLiCLJtwQ0XEqRt6fyYWQhsWJ2DHc82I16luanRiWit0MSbBgqSHPlALhCH0JCtF84DnGHJQD3IMBuphwA2kSFtQJqa0wAJA4KaAdKADQdoWLD7+nI0/XFfQkSlHXpzEfWDQ2zQIg1z4PUuPT9qlEkSG+Y6pcdWa1rrQeQ7d5KJJF7RktPLUyC7YKk+S8SUqoNuLQuPMYcUr1SJaT3fYYyvW1TRpX5R9AmXgo9M5O3qOOfr9fYICbWodDp8iqVSQ1EiQmzeeecVYkIIr3P28CLiZkI6Sql7RKXyOPUFrp8tJKTIgyE3sfCx7y5xmRGRkdh87WsvvPVsg9OhcoEmPMjokQ3GZDS+q4lWclewy3GHhq0+IruHF4fpbj2D8P5EIpjaHFNp35dTcRqPtM+aZ9vHuFhX+vyDsWssLwZVrKOWsEUtz5z6vt8BwG5iEymjKMfY9cw3VPI+IMLzXUOpNyK9F3tyEEdjJtzsURWM0mRGXsNJnXGMZ0uQ4uZT8QIkLkN5UxUpyIiW3HmJREolGdy3na41/EcKHWKPIp8htDrS09XcZpOxlmTcjMjK9yMvzO+F4r2eR48hqoSI8iRnVydmRDe5O+kiLcR9hkXeZGV+0uA1b2RyzcoPYk9Zxxz4u5nW71cu8/aduwNEVWQ3UENx5C2kNJyuaar7y7VkRWsXZcitc9+/dGUuQ5Db5PHcedyJyuOPKNxxJFfcR7t97Fci3+8dLw7T24bvLOUNVOaklKU29bk7Z3sfNIiM1dyrkWXhvMc9jnFdnkicJWx7fJdIO2fD7eSG25IXIj81xLibkvvUSknu8NxjQsNYro+JG0OQ3F5/VVYzT7Owi8bEY8wIg0+l6rkeZqoavqKcURGku07FYjLvMrW7gumuONt6lHqmXVT1mXL5iPjcr8PcN+NyLNO/yKiiyK/q+TQNseMvLlQdwXR3PiUJwkznEp/eHE70tFvOyEmRGZXsZ27LkKRRadIqmII9Hjx1r5pKZby31VmZkd7FY7EVzPd32LgC0uP0aPQ9LNvM1d5mRdp8Rs2A8G0tuloqlUhxJbstJaaXG0OttIPgRXunMfE7HcisW4yFWWO2R1Yx0JvD5eT4aKfD0nYUJvTkSt3xiR6RIMusST43vctxGRXEnGJxzPIc9Pq+wJH8ccQ222jk7XNSlKbFcuwiLcRF4B/lIIzCgFLAgqyABSNrtScp+z+p6fnZamo6fYpwjV9pIMhYsJ05uj4fpkNzrxIbTavpOEgjUZ+JmpV/EUTbHL5RVMGYXb/+MVjpv+U2Sc6j8CJxXvIaKhzlHSdTOrNl9u8gAGcVqZwkFTK4SNbepp/5e3xFp9oHyojKDtPER7EhsPUvNjoLH8JvUkIbFkrEnyXh/wBRbqdNKvx99u0RGHWm5EjU9BAJjWqtyHGobbmdERJ/afZ7iAJIr7jv63C04JwZMxRUGo7chDSPSUr8u8/A9wpyHOkG/bEafDbh+VNRC8/NTzu0uJfeJbLL5h/BtDw/T0Q4cdHVzOKcTz1r43Pwv2CWRVYdPb05DiMn0t+U/Z3BOTMbbcX0nMX+vtGX7Q4dUccXIp8heq1zVN5rGou+24TkWSwVvFUfyg7Dp+dDWXNqegvvP3dpDxHtcxO5tI2oSG47i10+mdC3zuYlDd1LX4GZ/dYbBj6ryNm+F5siZI/xCalaYaUqNZIcNJEZbz3XJZH7j7h5+w7Bcp+H5cxxv4xU3Chx+bvXcyNSvaZ7veIn4PV4Fer3Zv3wScFeUKpU8aONo5PESUeOrxURHcvcVv5h6elt9GK78H7DFLw/srp8eHIzurbNyYnN1HzUo7WLqmRZCv2+G8TtXW43DkON9dps3PsK4EtTk5trtuYmlIWQQqtNxTHc6Nzrfq4sMaW255tzOJfk5NR2RXChEAQoCSgNAKGXRiGeXp1RDbfgpWX8DD+ZK02/phGmwHHJC5kjrL5v1fEQl3DXaSTPmwfKY4k9GBU5+vD8/cNM9SWzkcQe5Co4v2pYHwW3qYkxBEjrympLPXdV4E2m57+8ysMIxl8Nejx23Y+E8NyFrymlL0xwkFfgRk2kz4cbKMr9o2VU5+AyepTe+b6/6793AZVtH+EPgvAerDhyPLdVQrLyWKoyaQfe44e63eREo/AeN8X/AAltqGJM+piia1Hd5qo7KiaQou6ySIz96uAzeTi2oSHNSRMW6tavS9HwLssXYQ1hx3HyQ5s33FnwmNsFcmLcp9UXT4+bMmPBZSjKXiuxrUXtP3dhVuB8IjbBR5HLP2oqfan4wnULw5qyNJ+239xlsbFMhvpNRecS0XEbjjadTn/RUnP+I64Qh+CdmeqdmPwyo8jJT9pFPWheYk+UKezckl3uMpMzv3mi5eA9K4axdhvGENFUw3WIlQiL+UjuZySfcouKT7yMrl3D5mRpVLkOdJHQhfrN8w7+7cLVhXEeIMJ1BFUw3iCXTJGbnKZcOyy7nE8FF2WMlF4dpRZxY2dYk+5r5PpMRBdDY817Pfhb0/ooe0SnraX1fKEFs1otb5Rq9yufqGr2FwGrwttuz+udHQ8UU9a1+i45pnv8FWMvYY5J0OH0awmi+POtx2+kcQIeZWHHOjjt5EetxEczP8odJHcRIT6zaiWX+W4WUjT85zBzyOhY8hELc8445nCiS+Lrc9cIOO9Ghtv0xE4oxlhvCdLRMxBXIlPQu+XWeJBqt3Ee/wC4OMZfQpzj4I/aFJ08Pobb67shv7E3V92UZWbrYg9p/wAJXAcwo8OhzJFQ0lLU4422bZLuRJLLmIrlbNvLd4jGqvt8kOdHT4aWv4jnPP7LkX2HYOXHnPqVXfGBvLs9ttv/AN3+tyFXr+0/C+H+jqFUQtebzMe7q/flvl8LmXb3bvOlc2lYkqmduZWJC/VSlWQk+4rWFUdqLjnymf1hpDifcyHzG+iNnxZ8IaRprbw/T0NfxpFlnbvJBHa/tzezsGWV7aXijEHR1SsOuo9XKTZW7NycpH7LH7BAPuhk4eoOmNcIeEYyslPyWLDKOUTFuSHMjXpKUrrH4ePiNBhPx22+jGawJGm2jTErFrDg6q30OWxGhxXG23OjFkdxNUKXT+Tx5C9Ga2cWQ3m3LQojSZKLgZWMZlT6g44LUaG5FLRIcc56HEJ7e07DTWMvJlCUosk4cOjzKhyNyHzEJ6uYy7C32Iy4iGxRCh0uqLjw216WUldIrPlPt7C3d3d3iYoif8c/lQrN42IvwETU5PlBvlnp6jjfW9VRkXZwsQ4+XTGMdono8S2U3hkFpmJPDtCcxBXIVHbzo5W8SXFJ9FvitXuSRmXjYMnD6QaxsToH77iRxv0jhsudqrWNxRX3ccpF3ZTHlv8AJ6WDVIsaPHjsx47aGmmmybbbT6CEllIu7cRdgdkXYQAk/wBAFRjBjASDJBE8QdJBEpChGBzggOgBQCvzHNmFTS2CgAG/SA6FAmUwNyAAoR2BgmknAcjuABZA4A2YElAAEiuFMpAqCCpmAAcxjiOwTQYULiABZJAUkCpX0YFBgGKpAkdwUCniIKFMvtHAEmFSK4ABQkKpUCpWFSXu82HkgKkwqn8wmaQoRhAKJB0kCJMGJYADAFODjWK1jDGVHwfS/KlUcz57pjx21dJIWXoo/Mz3FxvusKUZSeImdlkaoOc/ApirE1PodLdqFQkaTSOanLxWv1Ul2mf3XHl/GuNpmJKouZIbyR2rpjsp35CO18yu1R2K59nDsAY62h1jEkx2ZVJCGmkXTHjpV0bKOxJd577mZ8T39tizyXUHJHymRG7m+4etxuPGqOZeT5fm86fJesH2h6hVXJDnqNI9HNb7QNPpLdQ+MVBzJH3abPa9btO3VR2n37i7Q2i0uRMc83zF9X6fj7BolBw63T4+pIyKdXbMpXo2LckrjtSOJLVYQjTaX1HHOYj0U8Ct2bi4EGmJcWUvDcdfSZ15srbaVXNa+JEm/EzLfv3EGGPdoFPobfk+HkdmrT5tPBJFfrH2W7C4mMYqNRmVSQuRUJC3Vr9JW7KXcRdhezf3gc9Tso4e3dIeYgxPUMSTOUTHFIaRfTZzcxO/iZcTPv7O4RRFcADEVhhsenCCr8HZSAo7AOUwYGxQCeABXEGAFwAAJKApHEfYDnpgAKDJ4ACK4AAB8/iBSEwokNAGHJ/IBmIHDFg5X5gSK44kiyYRwViDGlURR8N09ciQtOZSk9RpHatavRIuN+PcRiXPTqxx7uiIaDAkVCY1DjtrdddVlS22neq/d7O2/AhvmzvZLHw/HaqFcjtSKqvnNtqTduLcuCSPcpf0jvw3cQlJ2fyNlblMrEdtcvStyxxzmIWZpUnOhVjykRmRW4HcjPtGhRcXUOPkbqDbtKdXZKW5zZNkoz6uRdzbXcu1KjtuHn8m969h6HHoSfeQ+IcASG2/KFHbz5Oc9HTx8TR3n3l9gqTElxtz/wCr7yt3kNmbnNuN8obczo9FxveXuUVyP7RVcUYWh1jPMp+k1LX6PBDp+NuB+PAwuLyZS7Zl8jjR8xK8blLrkNFPrHyXmZCd7jXcnf1k9ppP2lvFVq2Gq5hOYiZR5i2tW6m1NqJbEgi4kWbcZl23K5B6a5EOQuPIbW0tCsqkq4pPj95by7yMj7RZ8NT49QmR6HUHEcimuIbeTIUZIR3LzFvJSSvYyPju33Hovu6xOerkTpfR4KVD2w1RuQij1ijtZ1pJSsr3WIzsRkkyvY7HwMyuR9wslLxlS6xI029WPI9JlzcfsL3WO/aRjfsIbL9neH4cuHiCn0/FGGqhIKQpmtUlh9yO+aEoztuWsRGSG7oMiO6bkd1GR2h/YNsHrkOPVKXgelaS28sWVBUps0tke5DTiVXSSTMyy7iIz4Fcb0XOvqmdsObOcu/wecHJ+oE2Ky5Dc1G3MnrJ4krwMj3GXZYxs+Ifg5UORncw3iSRT0eizKZ5Q2nv5xGSj95n7RRKhsPxxT5Gn/h9Qj/8RHkE2Sd+7Ml3LlO3cZl49o9ynmwtr1sHZOE30Rj2KdlcOoZsQYHj/F8xuTKaq5GyZmRm4wSr5mzMzui5mnmmlJpUZF7k+BBRaX8HvleB9vGzuXhmt4wmNvUerVaO2cZbCmkpREJZGZNuaiXFXVvPUJJmRJSQwOHs22iU/wCMR8Ny3UelovMuF3HzUrMzuXdv9o9GYM+EdHxBh/8A2X/CEw27XaO7ZlT0xk25sYuBO2URGs03uRpssstyNdyIeZzOOsb1tHLbTs+w9bYh2PUOqZ5FHc5I982q5o+3iRH9gyzaH8HSHjzD8jB+OMNtVimSFZksq3aTm+zrDqeey4RXMlJsd91zvYQWyjbrH2Z4wTs0rGL/ANq8ESMiqLiDMRv08llujTCMiMySZGRKK5pzI3ZTPT9YoktOIS425nS5vSouB3K5WPt3dw8xPqc9lU6vmmv7nx924/AR2kbL3JFc2dx6hiChIu88zltPiILeWo3u1kkW4lIuq/WSXEeaZjWo2uPUIeR1HVc4ZT7SO3C3cP0NKQ3I842haPpJ/uQ84bffgNbI9tEeXVKfT4+F8RvNnlnQWUpZdc7DeaKxKLvNNlH3h5Mz4rzqa5H83z/pJVcM2pTkfzbmTJ/f+5F9hdw2Tb9sG2kfBzxQuh44paER3edDqEfM5DloMyIsjhkWUzvbKe/fawyhbEOoZ3IeRqR6TauCvYXj2C4PYXxNj+Dz8Kza38HeYhzAdbRIo7r2pMw7ULuU+SalEajSW84ziucRON5SzGalJc3kPqr8HP4aWyD4RDnkSl1F2iYrZbJx6g1LmOLTuI3IzlskhF1JI8ijUm5Z0oMyv8NHuUQ3FtuN5Fo9FX63hxBrEyHIakNyHWnY7hPMvMuG26y4nqrbWkyNK03UZKSaTIz4hyiGT9I9yAK4j5WfBp/8TXGGC48TC23SPNxbREuE23XI7aV1SE3usbrZZSlIRvM1JInTSRc1wyuf0swBj/Be0nDcfFmA8SQq3SZfObkQ3M6Un2oUXFKiO90qIjLgZbhkMswKtI5K23AYS2n0Hg8UfDJ+Cm5UCm7XNl9LNdQT01cpMdF+UI9KSyjtWRWNSSMsxEZlvLf4bZf/AImf6Xrfo9xd5ER7rj7T4hrFMoFHm1usSER4MKO5IkOOWJKG0JNSjVfssRj4i4u2yYX2kbWMV1zDdLapNMqtUdlUuKlJE2piyUkaST1TWaTeMuw3TItxDm6nfx7OnUszD2p/IHSHRBRJIkW3xOh2ZJllQdNuCLjv6gdZzEtG8GSKHWwRZhshYWzEM2jUMlzTDyPM0wxNIRNzTEOGxUZuJZotUcb6TUFqo+1SZhdvU5Z0WXnNq3ksu6x7r+Iy6RU+TtiBl1GRMc+p+Y6+L6f7rzLwcHM9ShUsLyXXaHthrmNHFx4/+GUz/hWVGWf6S1FvPuJPAhSoLEioOabfPzq6vcI2XJjw2+UTJCGkIT1vW8LdpmYeYXmVCoR5FQjt8nQtlxMdKuN7Hzjt3Hv8B9FXTCmGInytls7Z5Y0xTi2j4TcdpcNtFQqaOa9zrNtHu3GfpGXcXjfgMpq9bmVyZqSHEZ83o7i9nf8AaGFQmOai+kWta1ZnM281GfEzPvuZ379wbsOFqan0gsjUS50am0+G3qczOLPEc1OjFNpshyR0YttM6NtAtMyaLHAPTE1FdEBFMTsJItDb1RMxnBNQnOoImnQXJDiG22188WuHDh09tDkxxGf1QzHYdRY7gRqlVbp7a9RxCF/WETWMW6eePT+Z6yv7ePiKi9IkTJHSc/1s1zBsNIlJNWbckcocb5RIX8o5wR4JTwIg1enzJnyi8vqp4BFuLp/vDmQFeqDcdvTb/qEmgqRafnA1fmNtiMmVbo/OCLXVgCyTT0zUCRPCNZkcoDsAxwowiagOp7QmswADnHAgElB4JAMuwwQCsARhAFWEVH8mF8viEnS02/phYKGb0pyOFI9Rbc6NzrhNTgip0dxvpI4kCfVHbcDdcVtzoxH0itanxdxz6IkZB6fSNicFZGymwUkg/KNTowBIC1GHR2AyuATJQHMQAAUQFJjlcAZpIWAFUoDuKem4j6wbpRphZgIDRaIrUbQLK27yfpG86F5c2ZPFNuAp+HXujQ2LPKU5po/XZY/tLcFP4mkfKPTO3Gn4s2mbN4+G8NzI7U3WakSEuKNs5CEpulBL3kkyM72MiI8pFu7LNsI2Y0/ZHQ0UPyh5Tl1BROeUEuGcdazK5sNFfmGR8CVvXxI91izXYc1iRyhuuVyuVOauQrlEOPMUk+StER723Cus0rJRGSVHYisREXAbq1U6fVKOrD8z4oh1JNpcTYjZcIyNDie5aF5VEfC5FfcY+ctlrNo+jorsnT/BbaXRaXS5EiZT4aGnZqtSQ5mM8579+8zy777i3XEqhQhcLVjy5h+mVhzIh6XFbceSn0XDLn/ffwEwRWGTeWYShp0DhvOfcbjr0+uvmpTu5xn+uwKre029RxzIhCc2ZXC3f+uIjlyHP3z5V1OWK36hdq138bGV+zd2ilHYzn8SvqPHH7UNQ24dHXRNNapTynF8oTxsRJNJEk7kREXOUojPcRWHnvbftHkTMSTafqLj0ylOHFbSlREWdPnFqMuKlKvYrmRFYu0wpO+GZhP/AGmS8H0ORNdpkd44aag22lbU18jUlTiTIzMiI0mlJ2seXce8T2McNbO9okNeLKph9fLY6uVJehzDYbmm3ZRpW3uSalZTSZlYzNRkZncx308dw6s4Lprw2U7ZBD+LyMYVxxaFzejpqXnFXVE4m4TZnYiUoiMjPcZFw3iYxLWnKPpeUJHKGlpzPTG+CXCMy57diNJHbiRmW49xCkeRcaY0rC8YOUuRHhQlIZccZSehCJJc1lNrWIiLeREZdoyPa/tDkVCsO0NyRyemIShLbjalaq1kZmtRmW6xnwLediPwBbTq8Cos2WTfJM6HVKXyyHI1WpHykdxJ/WJJl28Nx24mCQKLyNvo46OUSLKV2exO4ysZcTMjGP7LKr+z8eRVHI/RQo6FSlJeWhC5DhFospbLc6+ot/OKyCUR9pkWpVrHPkOn8o8nrVUHU5YsdWXzh8SUZHwSZle3buLfuHPCiUvidE7NXmRpeA14TbrDUPFFQjoVlzNsvJ6N5Z2sSl2NJERX3Ge/3C7P4FpdHqDtQ2b0vyZU2mX3HodNeKPCnXbUaG3WyI27ms0mS0ESt5marbywzAuzbFjflCuYkkLqdYSzyryLypBG8Zmmzi15jNLZLzJJJWPm2M99jUoG3DHGD6w7T65H5E6pwtalzGcjSbHaze4jQVtxGR2Ow6VwrIx3wc36uuUj0pg2v0/FGH4lcpba2kO3S4y5fUadQrK40u/aSyMjv2HwK9hNKMYlsM2k0OoOYjjzJjVMVUK8/MgxXHOYlDjbeZJOGRFfUSsyuZGY2pS/163iXh4jlnGUfkaruDZvaBy6nR+mCATk9H0fM9ZXb7gktgKzVcHtyMQRMQTJCJEunsutw+admTcVmMzLgo7ElN+BER23ncS8B5yY30jeRaFG24n6ZcbeB3uHDnSBk7L8nyESHOY06rK4pXoL9FRn3dnuIN9pLLHEw/IkdJzUfWUf4CGq1Abj1BqRMbaXyS6mVJvdRqKx5vZ2B2vHkamSGqW6Sly8uo82nnGgj6pGRGRko+JFbcXGwaS8Qx65I0+TradQktRKnCPLvtvJJnYL4rKOd7nyPIrtit1SVMkViPT48haE5iUrKqx2Fnkutx21ueghJq93aM2fxdDp9QkTJGda19Xt3dheBDrSydppMaa5Hb84vq+ioy+3eICt42pdLz6kxDq/RS2ojO5Fbf3DLa9tBqlQzttuaTS/RbVY1EKfJqDjnSN9ff8AoxoofkTZpU3a3M1Ftx4aEeqpxy6vsIi/EFgbftolDbXHoeKJFMaWrMpMeyCv37yMZWp6Q58oAL+IK7YkmlSduu1SZI1HNomIF87Nl5csiv3kSbEXuIT1F+EftQp/RyMSO1BHpJmdJ957xjKUDiNwwEGx432rTNokenx6xyeI1T86ktsqMyWtXpqzXO5FuIr2tf3WTBMOPjDGGH6PHkMohRFIbbzcFOHc7n23vbgXZ2XHn9lcgS1Nq8iG4hyPIWhaPSTuPv3HxIyE+2pdDqq5U6vB9LYGHP2HkR+T1BbvK2yU5zchGXcZXO5dx2L2ieU8245pudRfNV7D3H9w8J4P+Efjyj8nh1CqeU4UdWZtmVvyX4mlfG5917F3D0bgvb/gvGDjUflnkyoOpL4vI3Eo+F0L4KIz7NxjGdbj/JDnv1I512RDmOx3HOe0o2/sO35X94mqRieRH845/mEVipbf7QTdPqLcNxP82/d4CNzeA5mWviavSsXtuec/6v8AQT/laPp6jbn+YYI5X26e4htxzrq6ubs7xKydolPw/D5ZVJkdqOjnZlOF/e5793A95iXPbodK4lka/daxH8/k2aKnU+MOOcz0Q4rGIaHh+nrqlYqkSnxEdZ6Q4ltCfeZ7z8CuPLmJPha1Rxtql7P8P55GieaZKbM8x2uZoaTvsRXuatxcRiWIcVYgxJI8sY4rjtTloVzWXFcxoy7Up4J92/xHVRQziskepMV/C4wnDc5PgulyK27/AMQ85yaH7lndxR27kEX0hgu0L4S+0SuasNuscijrUeZmnqUwj+ouco/EzK/cMsm1vUz6fMQvrZfSFcmPuSHFjr9uMDLI6n4iqkxxTkiYt1a+cpSlGa1e1RmZn7zMRj0xz5wNzWEXlgyIUfkBsS3NQEykJBiPp9I4DYBSKkOkyHG2w3N1sBqNjQMEpHmufOCXiVtxvzgqiFBdp8EZEyLvEq4dPvanqfr9eBeAqkKS38oJlEjUb02xttsZ41FmsQVSjualLqEiEv5yK8bS/cabW9wtFN+ETtYo7aG4+NKhIyJypTOUUv73SM/v3CiSW9QRElOmM5wiWpOJtk74VW0yuR1x5lUjxM/ykVkm3Pco7mXusfiM+qspzEDnLJFUdW8vnZnszhqPvNRnf37zFJCqJrjYnVRKciekYarDjeo241IzfNub/wDNb8REzKDWI/nKXN/ljqWX9SSMjLxIzILR8QSI/wAoJ2lYtkfOZP5rC8RM23+CiOk435zmLR7b+y3f4HYIE+424NZk1On1hvTqkdqQhfrJK/tzcSPxuISpbOqXM6TDdUyf/i8pVy9iXCsfvMu4S4FRl9FAecAIMOqhRKhS3OTzI7rS0c1Won8DLcftIwzJLgjuLHUZ3pPOCZcZcbbT64iKWy45MR/ULi0ltxzpPQGsDOxDSlHIbc6QW1UtxuG036GohXv4fmIRSm2/Nh6uY3ydr6H6P7h0GX0Xagr1KxqanyaE5fZb7zt9/gK1TG3PI7WpzF6i832mJ6huf4wv/kkrL7i3/gIt9rk9Pabc9b8hhzF/TNuH/uDeGw5MkNQ47ed2Q4TbafWWo7JT7T7B6Ww/Ro+H6PCo8PqRGSTm9dZ85avaajM7jI9jlB8oYgXXHG87VMSjT7tdRGSTLxSVz+w+whtpn2mPnpntioMkJgwgDkJCpFYclA6xAAMkKBIDn8fvAAoBymCpAgAOALgOTwBmzAAZv8wJIA5mwObwAAdKQA4jHAAWJQMkgQi7CBmzAAciAlxAAUkAA+UwYiBAq2YnI0HLowYuAIZXB08Aig6CCqUhIKt/kAnIoXEHymEDOwVI9QAhQGQkEQFcpAGHLgCqLT/XaEjc/nGcbUNsFPwW2un0txEqt+rxbj7usu3E+5PE+O4XCEpywjn5HIhxoOc//wBk7j7aJR8Fw1uTMkiWtOaPDzERr+ks+KUF2mZXM9xDyvjLHtQxBUHapUJC3Vr9xIR2JQXBJF2EXE9/ERGJsTTK5MkVSqTFyFuqzKcVvzf6F2FaxCuINyY5yhzmM+qr0i/XYPaqojVHP2fI8znWc2X4j+BZx1yoOcokcxHopV+Jl4jlNt8zlHPRm5rPb4qUfYV72K2/vIFOV0nm18zzafW7r+H3BrOqEen55DjnSr62X7bezuIasyrr/aXWkTafHbQ4553rZlK3J8C7iEJjPas5prpeH8mfLlclbjJHgguCj+lwL2ihVDEEyY3p6mRC/RSk+d7xGGYW8onqU8XXrMF1Wo4txznrXzlKUq5qvxzGdzP3mCKMGMwCSES7juxr4AymOy+IUBQAAXACDAFJFYAAiAmXaOSBBgAElqARxEBI7A1AMANI7KQEABbGDEXYQ7K4DoSAAEJDltpxz5MKQ4UiZIRHhx3XXXVZUtttmtaz7iIt9/uG87Lfg51CsVCF+0kda5c1xtuHSW1b1uLPm6yy4EVyMyKxkWYzPcQidih5KjHYq+xv4PGNNsDjsintop9HiuaciqSGTNvOVsyGy3aii3kdjsRkd72NJ+18C7HcN7O6Gih4fh9fpJEhSbuynLWzOK3GfgVrEViK1htdCwJT8J4bhYbpbaER6YyUdtLaSQVyLeq3Zc8x7glIo/X6MeRfbKbPUoqjCP8AJkOIMEw6xDXHmR0LQtJpVmbI81+07/r7Bjb1GmbK3F0+uRJE3CWXM3KjtqW/SWyOxZkJI1PRiPediNbJmdyUjnF6zcpH8MRNVw3HmN6ciPnQhWonLxSfenjY/wAe0hjGX0bNGDFslw3VG2apQ47WlNSUhuRT3NJEgj3pUlbJkThGW+5ke+5b94LK2dzI+f4xI56cvOV1fuI7+N7i0ztnuJMBzJFY2aVCLCRIcN6RR5yTOkTnLkajTk58J9W8jUgzQalGo2zMzEjTdomH6pUGsN4shyMK4jdVpt02tJS2UoyK94shJmzJIy3kbazPsNJHcgOOvWDHBrxIxuvbOnJkfTcclre9F5xxbp+wzUZ83wK3tGZVSnVChzF0+oR1oXlzJzJ5i0dikn6ReJcO0ez3sLtufJraXl6u78yFfxHsto+KKeun1RtGTrNuJ5jjS/WQdtx99yMj7SMa08mUPmTbxo2/AwPA+1uRhv8Aw+uN8tpTqdNzU6Q2kWsZGkyPMk+3dcuO+w23ArlDw23IxBhOoS10qanWlUltJPsKM+s6yRc5CrekRmRlcjIzK5efNoWzLEmz+oIj1RtciDI/dZzabIet6KuJIcLtSZlfiR77FHYOxtXMDzNSluasRbmo9H4FfhdB+gqxbyO5GZby3j04TUo7QPMzKp6SPblMqdHxRS2q5Q6giXEdulLieKVp3KQpPFKyPik+wjPhvEVOj+dbkNodaWk0qS4kjQsj4kpJ3IyPuMhmeEMSt1SZ+3GzeoR0VCRZNUpLyiRGqRF6LnDRfIr5XC3HwO5GRlrVNqFLxZS+WU9uQ06hRsyoshOR+I+kuey6jcaVEZ3I95KIyUm5HcVvv48nRXPYwDH2yVuj56xheGhdM3uPQ0pu5E7TU3xNSO0yLei1yuV8tWg4txBDbQ3T6pIWjdlbec1202O5ZUukoiLidkkV78e0ekH4jjfnP6v1+vvFEquz2j+UF1ynw+flNTkVPm89+ulPf3lw7bDs4/qEYRcLEd9FfuzSzghaJiaZUG0OVChx+ffM4ypTC1ewiuSr8DIyFuwj8IGRg+ZyOh7TK7h9cRWVUOU2p+OnvI2yUaSLxt7BVJJfJt5EIRzcuXdu7PAQeKMHQ8UQ0dIiJUGk5WZCU7rFwJwu1Jd/EivY+JH585qU9z6aXp6spx5/ue+9jnwuMF4pheTsaYooUeoNJLTlR3lIakJ7zQoiNtXeVzTwMjK9i26DifD2J4+phvElPm+ryeQhz7kmZj4k4RmVSh40/ZeqR1x3XdWK4lSuBmkzSsj4GR23GViMjLhwF6l46rGyfFFPbmVSRHp9TZRKpdSZUps2txEpl1ZHuNJlfMXFKuG64v8Ak+R5nCVeZwPodtuwxizGDdQw/iTA6MQYaWnNovRUy0JIi5yiVuNJna1jI7EZ7u0fOjbn8Ddun1SpVzY3UELZj3eew/Unibda3EajjyFGWZN7WSsisajLORERD0Ls++FDjyh1iJU5GJJtQjrV0jMh43ULLfuIlGZEZbj3WuR8SOxl6DTC2d/CEo6K5g/yfHrbrfxqC5ZCJGU+dl7UrIyMjLduUdyPiHs4nltHxgXLkR5kih4khrjy4ThtyG3mzQ+yfCy0mVyuVjI+FjIyuR3CEikNt9JT3NVH68ezvH1Zxf8ABbwftwwtIwntQo6KVXcPuEzTa1RY5R5sZoyPo3ErI0ON2SRGhRGlRESiMjIjHgbbr8FXa58HeYuoVCH5dwvz9PEFLbUuMgrGeWSi6lR1WK5mozQZWsq52LVTIMZYmuR+jc5n6/W/sPeNH2R7adomxPEn7WbM8WSKVLXzZDO9yJLbP0H2bkly1k2UVllY7KK5jO3eTzPUz9bw9wbITIjuCukikfYj4M3/AIi2zvbA41hPaRHj4HxaqzbetKJdOqJmZkRsPqtprO19F3Ko9+Q1kkzL16mS3zekR2el3j85Dc5txtceRkWhaTSpKk3JRHxIyPcZGPTGwT4fG2DYnH/Z+qSE4ww0htaW4dSeVymJzeYTL5mZmi5ERtrzFzjspFiSfLOruzArJ6R/8VH4SjdLw/H+DnheYvldbZbnYgcZesbUIlkaI6jTv6ZSTIyPihCyMrHv+ZlJiyKhUGm47i0LzaiVJ4ose9V+w73+0/YJXH+M8QbTMaVjHGKJnK6rW5i5UxzeSEmozIkILiSUJJKUkZmZkkjudzM7/sg2e1CZ8cbp8iQtadRSWWVOGlBdXcRHa57zv4CktINzNI90kkWmGxMhw2nJHXW2SlJ7eBbxIxXxuWzrZRR5FLkSMaUtciRIbWlMGQlbfJSI7EtRpMjuriR9nHsGUY+wJMwHUGuTyFzaPNz8hlK3LStJ89l0i3JcT22sRlYyLcY4YXKctUz1dXHyNWHRIsvCux5YkY8lsXMpPUmUGFCcDRlzUCqnBmzoUx0l3oxHTJgK/KELOmNtt8okOZGUdZXrd1vHwHpcTh7S2n4PI5vOUVheRV15yR+v19ohaziGPT/icNvl05fop6jXdmO+/wBngCPOVCuNrbh548Tq5uDjpfkXsC0Six4fRx46Eet3+0zMewoqKxE+flKVj2kQMSh1iuVBEysOL+rmuSd/Ai4EXuv4jUKZpw4+m22hGds2U5d2UjKwrbHxfJ64nWn/AIuKfgpHnOtwJFLqkinzOY7HcNKk+zgfsMjIy9/cGbKxqO1HDkisN/tBT29WRHTlkNpTz1tleyi7zL8DPuGWtsajiNP1v17xkaotVBV0gv8AS4zjggsE4JrlQyOR6PNdQvqq0VdnjYiG3Ye2bOR20OVDovWTxP8A7jRIxs6FZp1JkOfJ/wCUWylYec845kyCe5DS6X0en+uwQtXxH0fJ47mRYszyPpNYj0dvTj5Fu5fcn2/23X7xWpdWmTHF9Itf0u33/l+YbZXJHnHP/u9oHlEOH5xzOsTsNKIaLA1M7jnUCjsuHDb6MQc7EXzbmT6ors2uuOdG24AtKJYJ9d/WYQUqranyn+YRDsnUCSUiB4HpSnHPlAvGbccDaOyJeGyLMB1Hb0wuowCU9GAM7ANTspDjUAuYKpQAFDPtMJqUONWoABsGoYAfnBxKBVcAZ2DUOZgFFqAt9QFNLgAG8mPqebEW4txtzTcb5glVG42E1NtyG9MLAFbnwtNzlEcStKqPKG9Nzx9IA9Dcj/UUGvJdNxDjfU9IJDD1Fvk/SegFIFRbc6NwOFlyyPpitzUuQ3PoZgmiizOI+bBEqDGl1duQ3piQNAkA+YwvETqOBqHcM+kCkNDpfaOZBHPOhRkhJpiJa6C9puafri6udJDQM+pzunIa9wvzC/8AD1/V/uB9qyxfaITaFtwxpsrpeGq5guqRELjylxZUdxsnSUWmakJdRcjJuyFkZlvzGix7xqGCfhVubZP8QpcNFCrdKik49S9bXJ0jKzjiFZEm4gj3ERpzJ3GZW3jzPi+ZS6pT6xS5ja88tK9NxVrZ7kaSLdu3pGU4arFUw3XIVco8hcebCkE9FeTuNDmb2luM9xlfnFuMjI7H41lEJ5a8nt8TmT4n8o+wmBJeJKPhekuVCHpOoitpcbSo1mixXSSy3c7KaTMiuRGZl7dCpOLI8htHKOYv7c39vePP2zzaxWKpg+lYkxJHdpnlCKhzkMxKikKWd76aVWWSDMjMjUREZHx79KpNWo+IIflCjyMnovdi0Lt1VpsVjtwMysZWsZ3uflPNfyPW3p5cPwzSHnOUZHJDedGboY6bXeX2Gvs3fYkt9zGKfCJxjUHKXN2f0OuNUlDsE5mLMRKVzKJSzKxoRYyM33izJQVysm6jMrpSqxP45h4Pcpnlhx1cisTCp9NbZbNxbziiUo0obvfcTazUZ7iSVzEZjSk7O9qFHquE8UQ8jVQkIenJhyDjuqkNklKFqWgyNRpyI3KuR2IjuW4d1CXk8W/tm0eMtm+0DZ3iDHkLZ3sr2JwoVMdS7HZr1SlOu1NLaWlKOU+RFkZSWQjJNzsrKRmZnkG4OYr5PQ0VyG46vDVQZOm4dhx95TXEmpbkxaSIzMj01mldyTlURlmuRlaMMfB2oez/AAO7hPB8x2p8oTJS9KkNttz3m3bdHqISlNiIiIiIyIiItxGVxiu33aLjjZ3s/qFDhtrp63W26XFeSzbkjZpNDhpUVySomiNKVXseY+JkPbosc1lYwj5blWS/UaTT69EzTtkHwmqPS5n+zPGGJI7s2PZuO3OeyNqaUSSS0lxVyuVlblXvmtbdvitpmDNn+0CqTcUUOhxKO004UWDydlPx50uc7KWncnIRmlKSIyNZkszMrER+Vtg2yuoVSY1iSqR18okJNUFl65klF7LluZt5pL0b71HvK+63qlK26HT2o7bi1ojpyt6nFZesftM81i4XsOG9qdjkj2uPVpWlnwVSDh+PhvJ5UcyUyjp1GdRSTXKkqIjckuZd2c96ST2d/YFcJxvLFUd2kYgb+JRFEzTYriSs66XBSiPcaUnzuG9Rb+AhcVN1iqONTJFPl+St6kyFNr0nT47l2sduwr8RZqDVXMQUemU+PHaQ1ETyVlLKuuu9rnfdczMiK24jHb6bCFtygzzfX/fp9Plya/Hhf3FZOKMaN1xrEkOQ95QpmdxMxmOa0aSjTnQ63Y7tKuRGRna5XvciM7fUMaQ9slLZocjZ/TF1DTWlt6RVE8mjGoiLUaWkjdUZFwbsVuBqMho+EsPN4Ph/s/yf47IcYbnPNvWcW64WbSaRlM1IbSZmozMtyVHbcZlFYs2P0ORMdchyORVBrpFPU3Ief/nxj7CuRmaMp9t99h9C1TJ6I+O4V3NrrU7MZM3r2wrFmF6X5QwvUEVhppkuUQ3myYfukrqUjeaVlbeRHZRcLGEtnm27GGH6o1htxuRLdW4TKaTMbWTqlmRmSW789Ny3lcjLwtcxYpzm0zDbaMN1iG7NhS1IZZlQW1PtrO/mz3Zkko92VRb+wz4i5sSocOREp9Qbal4jQyttLjOU3YWdKkmknjMzSoiMzPfciuRdw4uVwK7ekPP4PW4/rd0Z6zj2/l//AAXiDjqhzKx+z8yoRIlVQlGtD1iWaFqK+mTliSoy4HvI79gspr6TT9P1f+48g4p2M48w+47UML1heJY6FG45HVzJae3MgjMidM95mad9+zeH+BfhC1zD8jyPVNWQhrmvQ6klSHWjLcZIUdjSZdyvsHgX+nW0voj6Xj8yvkLKZ6wM/wCf6vpewQlZqEjlDVPpbiOWuqzJUpN0NEk7qWou4i7y3nYu24rVH2yYPxBT5DlPqCI8uO3mchylETvDim25ZF2mk/6eyXoKeUQ/KkOoR5C6h0ipDKicJKPRQhRHvJNjIztxuVtw4nBx+R2f2HNOpsOh6sduQ7IlyFG5IectqvGo73Ud7lx3ER7isXYFGFzI+dtxtHZ0ibXWVzsR2LcZEZ9u/wAA4jR48Nvo2+f6SuJq8TM95mYWJTYzYPqfE/Gu0XU+J0dxCGsp6jnao/Dw8Rl82ouSHFuOOZwhNk6nnM4amod5WQ3nAXM2E1uAEk4LExU3AQlACK4OkgCBSYOhWmEiPUAkTnABBIMPIc84FFR9PpGwxbUH7LoqI0EblON+cEvTarp5Okyel7/yPxEa6TbgSNLkfzYsnJtWFdrNUbcaj1iQuW0iydRSukQRcN/pDXomJKfMo66hHkIW1lzKVwNO7t7jHkmmz9NwX3D9eccjrh6i9J1OVSc3WIYW0+74Nq7VBqT6k5ivH+pMW5H5/opT2bu3/TtDbB+y7aBtQkImOOLiUxHO5ZKzE34pbQW9R+wvbuuYu2AMJYPmOcsqlPalrRbK25wUfee/eNuhVZvTQ3HbQhpHNS2ngn2F2EOf2lT0SO3k+oT5cVDxFeEROHdkGF8L0NdLocNfKJDOnInPK6V25b+O5JX7C3DEMUfB/wAUcsdcp+RaMx83Mki48fb4D1NBe1AtJiNuAVmrOJwPCNW2R4wpedtylr/lUS/wFNqGHapT3F8ohyEf/LP8R7zrUNtttfR/5RndYpkdzPqN58/rJIyHT7uxLWp44egufT/pCBxZHzY9OV2j0eO3qOQ4+RCecpTZc33jEcSVSHIkLbhtoQhN8qkpIgyIlWSw235xvnjlLBnlhupwUNMMDgqTBgmUcSu4KEsJZSAhwJaQ7aeEnGmuCEQsKokaYtMhotLK9T+cEkQmxDsznBJMTdTzg0yjNoZPwQxdbFjNxtwNX6dqZ3G/FQU30LK84kFZe03ArLQ425puNhDKYxLJNmpON/TE9BqrnMc1P8wp2XxDyK4435twawn+SHE0HyrHqEfkdQbRIjr6zavR8SPiXuEHVcKx9RblH6VHWS3lK6O8iP0vZxEOxMc1BZKbUfk9QaPEvBOMFciMttudJ6AlEPiTlsQ6p0nmpHznDP4Ltx9trlwtvDVdNkNucncb6nWT4eAaWpLGL5yHHOjbXkD1s3G8jYmYED5xsFrERtuYhxvqfmNMPAtoE7QXtSsL9PoSTze8+z2BWsI0/i7jaEc7NzfAg0pTenWGpjefnt9bt7Lbha6BQvLmNGY8hvPEj55EjN6SE25u71jURexJjk5rcqzfh/PJpOAcPt4bwvCjufvci0qR9Fxe8i9ybJFnCJF/nV9/f4ewLIHz57IZJA4JcgciAAdKga5BHP4/eDksABlLAoMFI+0gcACqFgp8QVJAQAHQDFwCaVA9nO4LIB0pB0pBUA4MgHJAMAI+wCDIBiO4OgJ5TBgZAWLiDpIIksGEjwKK4gyAkgwqAMCoEkgljCyQDQIVbUEgdJgYxYiuDEjvCSTC6TExAMhIF11v9fkEXV6ef6H2W7Tvw3downattx87h/B8xeTKaZE5Nud2Gls/V+kW4+A2rrdssI4+Zy6+LDeX/RNbWdtEfD7buH8LyEO1NCdORK3GiPfilBcFLIu3gR/YPNNTqUiQ47ImOKWtd3FKUq5que8zM9538fwsE5kzryHHOf634/bx9ojmzbkfHKhzIno5uKu65F3nwIezTQqT43k8mzl2Zl4AJPLPjDjmSOjq93tCK5uo55vmI82n1vEw3n1PlGT0GkdVPD3mISfV/k47n0RsaU8ecyTqVabjufOr+5IrEiVImOLcczhJTzjjgMkZs9erjRh/cECkFzEDJUEdAYcRACO4KABUFV+Q4yBgAGTwAHxHHxHFxAAABQMZWABoDiICRXBgKSDAAy7DBkkFEtagsGE8B4kxpM5HhunrlqSrTccVcmI57jM1uWskyJSTyldRkZHYy3g2UfJSjkgGWtQaHg3YtizFDaJnJ/J9P/4iUm2buJDe5Sr99rDecA7CsL4LyVCqNtViqosrWeTdho/4bZlb3mRmfGxcBdp7nSaf0f6SLsLt/IclnI/BtCspmA9m+G8Dx0eT4aFzVpLWmOb3FX7E33JLwIeo/g24G1HJuPKhH6JrPDpuZO5Th+dd38SIjJBeKljGsJ0CoYsxBT8N0v8AeKhIJltSk3JNyPMsy7kpJZn9naPblBoNPw3Q4WH6W3khU9lDLP0yLitXeajuozvvMxxWWSkdFdYm7G1BHyIAnlthBbAyxsdBVHoH8MM3YItj8QMjpjkhzTjx1uq9VtJmf2EVwtPwPwVGVTG3M7fMWhfWSoVXEGCaXWKW7R6xR4VbpjqTS5BnMk63xuRpzWIjvv43LjfcNmY2f4gmf/D0NI9aQ5ky+0iuf3BdzAeH6X0lcxBnWj/d4bZH7s6v7EKjXIXvwieYmdmlcw23/wDm02j1ClR0XUmj4gZ8rQEme8yJS1pkp7bZX7FcrEZWISlLgbf5EhTa9mFAqzSOaiVS8RLZJZEZ2NSJLKSauVjtqLIjMyzdo392s4ToeTyPhuFyhHVkSmykOp377Gq+Xd6ojJGIKxWHNSZMXpei36HuSViL3DdUr9/UyfI/4FGY2P4gxRR5EPaJHw1R4Uts23IKpy6o6pBl6SWkoQlRHvIycVYyvfsHl3b78GWZsvz4kwfMl4gwohJa0pxskSILhmZGTiCM7tnxJwi3biWREVz9roJyR/8AaFnY7bja25mTSWnKptW8loO5GkyPdYyMyMrbyuR3uOirEPByWylN7Hy4pNYqmF6giqUeZpSMxZk8UOlbqrLeRkZbyM7W3WvwG47P/hG4XqlU05HKI9bjx0MyEpbuTzfHSVcyNwkmV0rJOdJnuOxmQn/hB/Bijw9XGGyeGpETrTKGlV1tFe5uRb3M034tmfNO5p3WSPCdQcmQ6xIc5QtqQ1IXlUlRktJko95HuPs4ePDiOqtxlLLM93DwfRWRta2dzM7f7UNR+aWZMiO61l96kER9pXIzI7dgGDX6HMbamU+uQnY7rhpZeZkJNC1ptdKVcDMrlci3kPGmEtolPrjjVLxRIXHkLUSeVJSRk7fdmNBGVlXy3ItxlwK+49coeJMWbL8kylyIlboktWs5Hy3aUfDWbIzM0qIiI8xGW8rKIrXByeLTLrW3k7KeTKJr+IqG3VHFzKG2h2RlzOR21F027eae5RF2elwLeMMx5tZp+E23YbnPl+kypJ6iT3kZKIt6TvxIy3DcqXUMH7QMNveT6gzIpU1WZ5lPxafHln2nZZaLhHYiUnmquR3K9xgG1TYfiCn1CoYgbcXXaPIUTbdQlSjOa05lPK05Y1ERkSbJMzJKiIrGR7j54VaeWeovW766tImPNYxqlQxYjEkiQtUvUQptObmJyHdCC8Ct7yMema5huPtQ2Ty6fT47Uiq0xvllL1FFznCSakN37ltrJsz/ADSY8vSYseP8Xj0dbTsdzpHFSF9KRXsWmZGSDva5kZ3LsGuYE2uQ8Ftx3MPzIjsJ1lDLkWco25cJzeZIcSjcaCPMSXEGolEoyMubc+pJOPQ8xcltNWfZl1B2kYopcdqPDqC0NZea242S8t72TYyM08LGXZYy3WHp/wCC5j7GlUxRyiRiTyUhcxhlyRHhoujMlSUuKSZmRGZnlvYj4Ed72GWSNnNH2mY0qFUbqlMwvUKwpcyDTc2oxOcy9Ilt25EhSjSpRJNJ5udbeRmXo3Yls3oeA6XU6fXHFrdq0M4rciPdZMv7jSThKymlSTIzIyIyuRb7HcZzjqcUmn4PakF2Z+8VCoO1CWvJyiU8lJLeWksu8koQSbdxJIvDtN45yeZHdjzI7TrTycrjbiSWhaO5ST3GR9xig4c2iUOZhuJUKpUGo8hpttmdzTyNSLWVcyIySSjIzIzMr33C1Uyt0uqNrcpdQjy8vNVouEs0n3GRHcveIEkeSvhEf+HfhPFjcvFmw/kmGq3mW8qivOGVOlrPf0SuccUzPfYrt3ueVJncvn/jPBWNNneIF4X2gYbl0KqtXzRZSSuoitdSFpM0rTYyPMkzLeW8fcdLn/4P6/MVPafsk2f7ZMP/ALP7RMNx6rHaVmjuK5kiIuxpzsup5zaiIzLduMjMjvcWmB8U2qXyhvUh9Mv0kp/XcG+m44PT+3r4DG0zY/Il4o2duLxdhRCjeUllJ8vhIIrml1oiMnUl66DvwuntGSbK8K/7WMSRKG23ydaLPPSm0np6CbGozsR861yIj4mXEi3hymoxzIcIbywXz4NPwcoePMmNMaarWH2ntOOy2qy5riePiSSOxbuI9nHGo+B6W63huPTKJHW2UdlzkpoJMg9yDccSRqJG61+/ja4q9FTS6HDjw6W3ySn09so8dtNiJLaStmt3+PE7+AnIdc5Q2txxxaGlt5UtqTusfrFvuZ23XI7DwuRyZ2N/g97jcaMF1Qky25R5iKxUJi3a3oly7RkGss5ldJEk+BLIt6jKxne1hA4+pkPHFHm09uOhby1cqytt5HHSIrERl66TK5GRXMhLy5TjeIGpkijwpcRptqOl6Kk0TYWZKjJDySLK8yoyIyI96b7iI+NPdpjkPFC24bdbhR3XtSPISlLkRRWNRqQ4R3JO6xEZFl4WMjuOONjjPJ1qtS6Hn6oU2RQ6guHI5/pNudjpFxUXcZcDLiR2vxILMOjcdo1GkYsofI6o5T4XJFa0eVydJL1O88tjsoi32LfxsYwNTciG5pyG8nNLq8N/C1vD9XuPUovVpx3VaE/GlaYWdl9GIyMlxtvUcEFiLFsejt8nbzyJDvNbZTxv493vHs8fip90kePyObqtUS1XrsOlt6khznr6rfarusGMCnTKw4ioVzOhCOdHi8EI+kou0+8GwnhaZIkftBiDpZq+c232Mkfd4i6M03Tb1HGx60Ya+DxZ2bPJFNRNTo2/12CT8kx4cdcyY56PNT6x9w5cmPD82ISu1txyPp6neCQkRT1Q+MLc6iPRDSRirk7mmGqHtQRNYb1PriDVIsSMQNudI25z/t/XcC0ut0vDbi5kOhwl51ZnHNEjNB3vuPsI/bxuKEzLkN529QPGKq43+vx7yCyisampwdt7nm9TJ+Hu3i0sbQXJkfUbc6/+Yea6pBjzOkp7nJHetl+Tv99vsFmwDMqGmuPMcX8X/XG5hqXUzZsb9akSPlBHPT22+kccQIF6qOafRiMfmSHPlBZBYZGJ/mxBzK4445qCOcMIKIBow7ktwFzag5CAdCQEhWyDhpoFSkSMRjqAAcQ4wlWo4CNH0w6NTbYaRIiaQiowq4oN7kBpAclQ41gFcQQuIQCh8BywUj7SBrkAo4juCqMCriE1K+TEsTFEkDGYSuYMGhxOU22GciO430jYdq4AUmGBBeUuk5PICqk/KN+n6oUqEFtzO51VivIqLlPmIbkZ1o/XfYS/4AnWC5P5v0w2rEJuQ2HjCm5Deo2FpTOpHWEBnqXnKfM+gLnSKjHmR/pip1qPqN9H9YNaBVXI8hEdxz0iAW/BoLqdMKRF9ICsk3Ij6n0QEbo3OkGbBEi6BY86gEeUCx3OkQCJa6eSwtK5PpOC8QXXJFLW3H662zy+3d+IpDzenHac9cS9XrTeH8Lu1iRI0mo6SU456tzt+IjkfBlV/wC4iVpmBf28mfs/+z/+ILzuOJTYm0ITbM8bm9KElcrme/fwvuFGxrVdn+wOQhzZnT4+JcVuqypxBUmdSn0wi5qjhxlWJ5w99nnDNO+6SMiynom0CvyMJ0ePs7pbmSc7DjzsRSG1dJIccQl1uPe1zZQThHYysoz3kZXIZJjKjftJDX0ed3KfVT1TIy8LkRcCK1t+4h4MLZQlqetOvMcjjYLtdrkjHr1LxZiCbUpGJVc6ZMcNxZzEJM077EltKkpy2KySNKSIizEQ9bYMq0yPXKe5DmOxHZDjcdxSeDrSlJJaHE2sorbyI96TuZH2D51RY9Qo9YRyf4vLZeJUfL19RJkabFxvcrkXeRD6CbK6JXMYU+lVCZT5FPXLbQpzlTK2jS5YzOyVER3M05iIi3lv4GV1yePhqRHHvSzGLKttT2z4kwniSp7QMQNtR1xI50PC9NbUZm0asqpMq5lfVM0E2R2ypSR3Ox78i+Dpj7aJiza5Hjt1x2Ry1LsiVHcTqodbSXm2UqMzS4pRpIlXM7pMz4kZ+6trHwbtm+2zCbVHrDfIaxESao9Wjps+y6orLV2ktCjsZoVu3FY77x4woWybGnwW65jDEGJKhTJFVpVLWzTahS3lG0pbq0p1zSsiUhZJymbZkZpM9ylEZKG8IrQtqd0+h6XqW1qHhPHCNmcyoLRWEMtuOMqbURJNzMeRCj3ZyJKVGkzuaVFbtEljXa5h+n4TkN4sjokQlt8n5KmKcg5bqrkllCUkZmpVrERkVrH3Dx7sbg1CZjymbRMUVR3kkSqMJVIkOKddmyHDJKEZlGZmlOYjUo9xElJEW4xuELEOKKXMmx5ENqJN8qPxafHzKMlMNLNJPOFuMiVa5ERmVrHcjMyC+HxM7aYroxXBVOmUuOtysNoTXZraHJzbNjagtJM9OGhRbjJsjspRGZKURnuKxC0UPDn7cYg8luOOop8ezk5xtVjS2fBCT7DVY95byIlGW8iFWrGJa5yfTh4TlyJaEmqU5Ds62oy35iLzir3VcrGfDjvAbGdstYbqH7FuYTkTXZsg3G3oKc7i3Fbz1CMi6pbiIzskk27Lnq0/oxjDOV9HpJukw5EPyXHjx2ounpts6aTbSREZEREe61j4EdzIuIpWFMFUPB+JHafiTSR0P+Hqb/d7LNRGtfqmRJ3Eo8t7He9iFrpVaodYp8iRHkS470JwmZUOQnI+06ZkRINHEjMjSZFY7korHvC2z/F+H6xiyp0NvVkVjpMzikpNpUdpeVTbeY8xZTWRmSiue87mRD2+BGvjw3flnzvqnEv5/ZHLjHqy1lE8h09FQj1BqQ01ZlKXLmfflbcSRqSZ9xkpJ3MjK28RrROOR1yKe3NrFQQmQltUqY62+gjy2y5nUt2MyspbZoNJEViMzsLInDTdPc1KHI5E0tXTQ8pORFEriSW1HZv2oMiO5mZHuMoCc5IkVhFDrEddEpTXNhstuWRLdM9xqWmxESbGZJI7majM+wdT7pdTy8wrRILV5HpaG5jjq5brZ6jkdsrpIlWNZ3NJqIjXYiualWI7X3jMsY7HnHKhIqNPkeR6mtwlKei3diPLV2uNHzmlGV7mViM99j4jTp9PmUtvyg5IjyGo6syUyLrWjeXUWZWvuvYz3na5iIZNyRIkTKXM0nZCV63NSg1Oc0krM7Gak24pKxmSUF3me8MwltFmNsIXQ6lAo9fxZhP/AA/GDbTuRzKy44q7Sy723i37+BJVvuRlwsFcY4Z2b7VKfqVSPpVBpOVuQyo2JLRH1k7jLMR9lyURmNIqEWG5HXDkdeapvMlTaHGEZzyIQ4SjK+YyUZkm9rGdyKxnnNd2MuR5C5mH5C6VIRzkt5lOQHd/ArXW1Y92XeRdxkQ6YzhbmMzl/r8XrSzH8UbH9oGA211TDcj9o6YjpFOR0kUhm2/ei1jO++6CP2dgkNnnwhKpQ22qXUMk2FHUaeSvWafZNR5lZV9u8z3KIyv3C7U7aNiDA8xNPxpQ1o1VdG4lRWV4ocLmKLtseU/ASldwDsv2wR+UR20NVJXNTKi/F5aD7NRNrKIu87kZDz+T6VXPuj5Pa4XrT6Qs8l3wvtIwvjBtHkeYhEjLmVDe5j6e+xH1vakzLwLgLCTv69n63jyHizY1tM2ZyHZkfPXaVHVmbmU9KtVq3atHWSZdppuRn9gm8A/CSqlPyU/EDnlOOiyczisklHgSrc7dusZe0x89yOBZT1Poq+XXaso+S6VfOBNZhRSdPowQkfkGdIvEicocR9MWCXSm6fT9TTyLy8722EjhClR9NEhzKtYNiZvUb02wkBRnT6QHSgSbNBkSOk/ShJRaBHbc1HBeCWyvsw3HPNtrWJJmhSP94byfr2iytnHj+bbCbrw106GeSNYoDbfnHBIx6E3p+mOaTqCyU392WCEepLsciERhyOHH7Nw9PzYk0LHLkDTUnMiB/ZyO5+7uLQv1VBOnpkU+R0noCRVJ03AzkOt6glwKTNBwzWnI+k424Ncw3W9RtAwCgLGhYarHJ3NMRbXssmlcz0JSJjbjaBPpW24Mvw9W9RtAv9PnNyG0DzZQ7jdMZ19joxn1YJtvO44NQqDfKG9P1/7jE9uNT/Z/D7siO5kWpRNtpzW43K5ez8xrX3dBTZjO1PGPLJD1Hp7nRR/OKzb1r7i8CGTOOOageS5HKHFuanpZs35hqbQ6VAxyNlK6QENsLGz0gMTQYxJKQYKJbB9ALACAKfEPCje4FVGDDI2JQNm8AsUQAuI4AAqXQ4Q+GpRZAFLTgaBj+O644PSPwb9kbmOI9QqFUbQuItk4qejvvV6Rd5kMHwXhqoYkqkelx2+e659xHvH0u2P4Mp+E8LxKfHj6XN53N3qPde/iCc9ULTY+fu2TZRVNneJJFHmc9rzjLmW2dszMiP7UnuGZLjafnB9APhjYPbqmE2sSR2866S50mXjpHcjv4EarjwjMYEQnshY1Ic2xI05r5wJm0HTHRi0PIL7Gn5sLQFONuB9DpsiqZI8dta1rVlSlKbmoz7Ld5jVcMfBsxpUKf5YrHJ6PE6yuWOEheS6rqy8SIiK+/efYNFOMfJLMyjqFkpMmO5kjyOf6qleiAxXTcF0OQuHQ6xIqq2XDTyjKlppVr70lczVv3XuXsEDHkOannP6RqppoxyXlUHT823zPRUGFVjNyI6/QX6P2g9Gr7bbaIcjn/S7U+J+AkzpkiZ8Yjt6rXrDRSYYIuC45px5jfXiOElXsGw4Gjx223ag352bkzK8CudvZc7+4hk6ac5T5C9RtaGpfN7f0RkLnhmtyKfHXHb560dVPh7PAYciv3Vg049vtSNWT/J94XLgM3/2x4khtobp+F8H1BbSsunIhuIWsiLsWl5JGrtO9i9gs9L230eoZG8WbE3aejNzpFJrhWtu+TWqyT7iuZeI8ufp9i+J6K5sPssRGFOjEfWMY7O3IaJmG6hVUOrcyqhzGUXaR36iTso/AiHQahHmNocbczoXfnJV3e4hzWcedXk2hfCzwPCIGBQJJGBsGymFE8AUi6PeAQsACqQIKRg6S1AAcRXChcAUk9wOJwAZJg6VhIHQEAulYNmIIA4CkLnwBQCQOTwAGBXmeIMkJgwBhiKwWQYSB0rAAvlIHIgRtYUzGAAUqBkgqOIESAqZhGTOjx463JEhDTTSczjilWJCC4mZ8LF+r8A0qdVh0uG7UKhMajx46czjjirIQXj+BF2mPMO1ba5UMaSHaPS88ejtOZtP5SRbgpzuK+8k9m4b0ceVv9jzud6hDhx/n8EttZ23SMQauH8NuaVMzGlyRmsuUXDs3k3229IrGe47DH3JXXcc8f5vb7AQz03NRxzJ6SlK9Eu2/tEe/L5R0nUaRfLm3GsvW+r7be3tHs1VwjE+Qsts5s9rPP4QLr7chxEiR5pHNbTm65/2EVUqm5Ic1HOYjN5tPBPZ2DXNnWwPEmPG0YkxRyuhUJCsyVOM5JElst12m1b0kZmVlqKxlfKR3JQyPaJPoczFlQcwvT0QqJHVyWCylRmamGzNOotR3NSlmalGZnexpI95WDVikelRwHHrPwQc2c455v+4Yp/IcahxKCPRUIx8A5fEGuYKlQEBQokwNiBEg6VAADMYGxAFcQAADgwIaQCeIAFBw7N7QbKQAAM7jiSBSgOo0ORIcRHhw3ZDrqibZjstmtx5xW5KEJTvUozsRERGZmorcDCyNLYQS2455sP4dLkTJDMOHHdkSJCtOPHZbU466v1EISRqWfgRXtfcPRvwZPgl/7XNrlQwHjSRLhQsLtnIxFyFxJOMncybialjJLilpUlRpI1IJLnAyIx9I9lXwati+xfpMB4PjxJuXTVUpCjkTFoK52N1ZmqxXO2/cVyIYWchQ6HRVx9vJ4h+Dh/4eOJMWORMUbbHJGH6OuzjNDZVaoS79XVcTujpMjM8pGaz3EZoO6RqWPFYPh1hGE9ndHp9Kwvhy9PgswWSbaUsjMnnt3WNSisSj3mSSP0h6S2147bwXg91uHIyVWq3iw05rrQg9zj59xJTwPtWpBdo8iKVp9G23k9HL7Ct/2PusOSVrmauqMRKW83Hj/wAohjVqOBzUHtRzT9QTGAMGyMeYsp+F4edHLXMrjiU30WEFmddMvopI7d6spekFCP4DKibn8GHA3J6XI2iTG16tQ1INP5vyCV2cdLuzKRlv3JOx2M77opH63fqwdwadh+h0+JT4cdaIkKO3HjspVYkNoSSUp3d3afae8IS6vHh9I22hr0cqU5z+8N0OQe6voBuDIc823/Vu/EKeT4/+8SM/raKur4XESdQkVBzTjuLS16zijM/Z7RJMSafT4+pIcQjJ6yt6vcNYURiQ7ZSWpKQmqW3k06Gh1frPKzn7f9A5mYnp9Hb+MONNfw46SL7bW++4z6u4902+T0/OhH2GKHNqdQqjnm1rz+qnvFYjHwZ5lL7L3iLafIkZ24bmkjq83edvAzuZewrEKTIxLMkdHz/5gyKnzPlG1/0iSgUjpNSR1AmUkI0+NImOcoc6gnEE3p+ghCBGz6hHh+b66PRELLrkiY2ttvmIX6ooH2k1OxA3D6OO5z/WEIrEUhxxeo5zxFrKQGzjLglDwSbtf1M+o5/N+fu7+JDyl8KLYBIxZMXtE2d0NDtQXncq1PipyOy0Fv1m0kVluEZESk2I1EZGW8rH6ROI4FW3eRtr0+fIX78vj7fHsGiepMlE+U5Fp/TRvSrm7rkdjI77yMjuRkZe3edivGENptYobfkuRUHeSLUSlKzGZoPhdRHczK24zI7mW4zMh662wfBEp+1DWxZhuoM4fxK7zntRvPGnXsRG6lNjS6VrE4k997KI7EPGmM9luONn+KF4PxZQ1wqg0nMlW9ceU38605YicR2HYiMj4kW6/RCexHhml4axdVML1hGKMN1BDUvf0jbaVtuoV1kKRaxoPjl3eFh6V2b7U4e0Rt2PDj0qn1tps0+S3Emtt5srZlovudQfA2jK6b7jOw8J8gqlPz9ItH1XLgiK3VI/yi+Zzvf3l3GVzsZcLhSjsX7h622jfB5crjflDA7bTUiRnUqOlKSbZPdfKdzNxkucViIlo3EZdgwPFuF8SYXjroeKKPHRIj9IlTaTWvQMus2pJdMwq5mRlmIj3WSZGYrFN2kYko7kfyfXKhCXHUvR0ZS0E0armo0kR2K9zvu33PvO7ip4/wAQYojx4dYrk2c1EcckMpccMzQ44ZqcO/GyjMzMjOxmdxGJ/TJysdwalVNuPMjt+S2XY67JytuE2tS7XSpKlWJKiMiO1yIz4ZTMjHpHZptwmQ22qHjiHXWkSMnJ6touPk0ZESTbcyEd0kZGRKUSTtvMkmY8tJTqN/vC8nWy+6wsWG8Z4kw25qQ5mq0tOVTLyboV3GdvSIt1+I3bUo4Zy8j3Es0+T3pTqy3yhqoUusRFx5CcrbiXGz1e8iJSTJaT7Umdy7xzNPkeWF4kw3VJFMrGXTSmCpGndJ35rZGROJIzK7KlFuuRGkjHk3Cnwg6ph9zTco7UinvOEqRD5UtBXL5RtRkeRZHvvwPgfeNLb+FFgeqOO+UML1tC1pJSnM0d3VNPBSiIy327SK3eOV9pdEpyWZrDPa2B9p8eoNx6XijRhVBVkpkaZttSl8DJSTMzZWRkd0mauzvIaIl7+T9fh3H2jw1RfhAbI8QZKe3UKhTXXVc55VNyZ+F0uEmxKM7WJSTJRHYyvwO87M/hHt4brlMwXXKhUMQUqoOGzDqHI1nJiLLKRNycqbKIzNWV1JER2sZEe462NcHrRs+pp9daub3+3/XiPMO0SBgel4wqtUwXQ6VCkVBsm5kiGyTZS3SvdZpSRFcjMyuVrmR9lhruOcfR6Hh9DlPmIXImpzMuNqI8jfE177Hv7L9owLX5R8YmN5EZSSylW4+Hb48B5vNvx2I9Lg0fvZEPtuN5I+pn6jilJ4X/ANDCrtQ5HpNt+ekXS2nsTbiZ/lvATXOTtrkON/S9/YXvEShxxzPIken1k9iC7E/rvHmHtR+JY4U1z93cczIXzlK4apkW81HvO19/Hd2GFXuTtuS6g3q+bJLyW3FG0656J5C3JURbsxbrHvECh5xzo23Mi12SngRIK2UiL29gh3MSR6e2uuTI8uny1pchuR1PXQ8hKuaZILcZnv4HffvBCErJYgE37a2ZYPJLlLcdpcOntR6U626qVUHJWotLmlZJmhVzSRHwMzMt57iGY4tk4PbjtR6fT2nZce2aZvLNYrmSUkdiK52v28e0MMWY+cqDa3JDiIlPaTlS3m56rGR3X3mZ8C7LeIyCr4orGLJi6Xh9vJE9J7gai7i9o+l9O9MVUd5+T5z1D1PfsgSGIca/GPJdD6WWv1d5NF3mE6Fh7yW4uoVRzlE11XOUpV8nh7fEPsO4ch0ePqafxhfWcVxUfgfcFaq9puIHtpHiOeyLpSqpHjx0aeQJVCvuOdG2K1Be6MA86L2McDyRUf4gh5sjUbWEnH/nAxkSwmaQX2KRlhnUFhaA7qZwhMPUziTRFekK6RYjn5jgUnv6bi2/pBiTTjjnSDF9ppnYVirkSJA1Chwm4dLZ6PI6tOZXs7CMVHCVL1Zmpp8xHOF9ePT/AJBpWjGfnA3WYbqUDLWEzb1BqSEJWoDGgHbjgXDbbALInl8QCARboWjI1ADF4jDjgsMGNpthtTYgcyJfJ2wEiz0luOEClG4IOTO1HBIU5oDAemsJqMCZ9pjgAFI7ASKw5IKZgHgOAM7DkmAUYBnGdwmfACawYjCZIGbwCiTCQ4jElRFsmoEVFphZswdTeo2HkBFS23GxVa/A1G9TT56OqLFbTcCFQa5RHCKZUqBWOTyOTyPEXiO63Ib6MZjWmHKfM1OpzhcMM1PUbR9UA8YIytx3I8xfqLvlFMm/F5Go31M35jUMTQOUR9Rvro/zEM4qTTbjf2hZAuWFqnyiOjUcFjU1qZBmWEZ/J5HJ/pDUYRcoyCGNCj5dGCRfOBWcWnkCcL95Ai2i3KTqQ2vcJ6LsurG1zCc3DdDmNR5bTZSm9ZWRteRRWSaiI7GZ7rW337OIhoaNSH9Qbf8AB3P/ANTkNt59JtDakpVY0kpZHcu/he3gMeVZpS2dXAoV96hM84Y1k0fk9HwX8IzZ3i2FXcLwWqTBxdhd5k58iG1zWkTI0oybeJCSyk+lzOZGe4s1juGwWP8ABzmYgdw25tMxRiCXUEo5G3VqP5KaStGY1NoWTq9Va8yTsarWQViLeY9cYkwvhfGlLXS8QU+PNj5eq4kiWg/WQdjNJ95l27x5Y2tfA5kR89U2fuctQi73J3EpJ9P0TSVicIi4GW/vHkV8iM/KPZ53otmjVTZf8SbTtm+x+qSKPs/2d0qXW8xJ5QlSVu6hkRqu4RKNJER7zJXN7SPcLHsV26N44xBiD9rJEdqXQmY/SKVZhptw1GpCTVYs12yIz4nmt22VktH2byMN0+nuYwo7tPqCGUNyoriUrWi53IyyGZJSsiMyvbKW4z7BZtjCcL0uZU3MP0fJHaqDiW5DitQ3XSM1LUSz3qJJryEZ3ymk0ke65zfyX4aODheg1cROcW3J+W2bRtM2+fsHh9FUh0/S1VGmOqcpTTrtu1EZPPsV7Gbhose7Kdxhmx5OINrlYxLiSsR1xMONMuzKtOkOKNyXLUlRtoM02I13JCjvcrERW3lZ3tFwTiDbpjBHkOqRGqPR0ogyHpDh6SJBKUbiGySRk6ZXSaiIyJJllvxGzUShYX2f4fpmzeh8odpVPT5UqiuLs5xOU22jy8DcUkrkRbkpMtwULIy+z1bI+zWq4LuZ5cpXlTEmPKnqOLiYUwuko8xL2fPOk2upCLmRIMzUlSjItxWKxmu6b4qDWKXDdxI3IRyhbfmZV15muJFqKPMkzPtO5FwO57xP1mW5jDEEuuTI7TUflBvabbeQnZBERGq3HKgiSkr7zNJnvuG20un1SoYPp/kvzuo+y4lW7dcjSoz7i3+FzF5+zhjGc5qnHczBNoeO6pVKg05H1YmlZTKUuGhxo+N0uJsaTKxncjuW61h602UYH2wQ9n/7YR8UU/8AbCXBWpxmoR9Na46rKaS64gyM3E7lXURldREZkZGo8T2JbLaXijaZSnMUSEcip6VyszjhIKUtKi00JvuXdW87brJ7h7OrsbllLXHjuZ+chLykpK7rd+kbUaeBKJJlcuJXvxHt+mcWNtbskeT/AKh5UuJNcenyl1Kxh6bVKxVMH7VMQUOPRHXZTdDkQ2ZRySWThKJl0nMqc2R428hGR5c6yI1XIxc6Ps6oeH8cO4wp7bqJdQbkuc5tN2luLSpWSxESSIjcItxnbdcxD1qdT6piDC9HbkLad8vMSuSqb6jEVKns6VHuUV0ISVt97dov1Y5RqR5DbmRCFc5Seukz3b/bwLxHY60uuPB5FfKnCOiljZdR61yjUXqOIW1lLTSpNl+Nz7gsyql1SGuHptSGvNuNuWWj3korH4bgRDmp5vno+tv+wLqJv5P0xs1seDNOMsPqVt+iSI7n+DuZGkqzeTZzhmwv/lucWz9ty8BCSJPlCsQsLyIcihNR3FzHHHHi15C95JaZcI99z3qMt+VO4t4vyGnPNuOZvx+0ITIseZHXqZJcfMXQvWMkmXHKfFJ333L7S4gzglwTRDOU6oUtzyp0UtEfmp1kkT7RGdjIlnvO5GZGVyMzO9jMw1l1VtzlHJ5HJ87huTHnmyW+lwr2bU2eUiIkFYrmZ3uZle5nIPUuqU/I5S5C5cT/AIGQ4RLSdjO7bu/MZdhKI/rCo1Rqn1SYuhw482PNkKJSuWN6RxG0Hmcdud85neybXIz47hcMS+Q3LVClSosOoU91yuUeO61LUejHkR9eOyRlw3lzbkZ7yK/bbdYZzUNk7lPmIqGC5C6e9m6OG44pyMs+9l0rqaM+5RGXs7dfdTieG2tvnVWOjOrNplqXMjvmSXWK5mZEXHgGNDRyyQtyG5pL6zyU8xCzLiWme6/C5lvHZCeqwcjpVr69DPqbtNxBQ5DWHMbx3Y8t1WinlCcjijL1XLZXC7N1z7zI9wZ402Q4H2iR0VRuO1TKmvOnlUFJEtNt13CI7KvbtIj8RolbiU+oNuw8UU+OuO65/vHTxzNO66V2uhW4zv2cBn+M2/8AZnS3cUUeuatMRb4vKeuvfwS24XWsZlYlFwMTYozj3o9HhuVPZB5PjC42BJnoxpmIdg21DDbi26xguqtLR6sVbhf1JIyFNeo8iHIXDkNradTbM2pNlp/lPfbxsPjPJ9z8SSw3M04+mH8hfKBH0+JydvpPz/XusHDq/mxvFGE2A4vT6MJp1A5jxnHOkEixCb+U/pGqRORjEp8iofu7f8278xMs4T/4hxf0sqi53iHcQ+jQ3HbycfxGi4Q2ZYsxRHRMj0uQiIu3Tc0tx+qSjLMfs3eIvZRWWGJS8FFj4Pj/APDrX+vYLNR9k2IKw3/hdDqchrNlUqOyZlfdwUZWv3kR8B6FwJsQo9DmcsrExdQRzFJbeTp5bFvJREZ9vj7haMSbYcJ4PbXT6PpS5cdwkuR23DbQnxKxWVbhu7hCs2fQThqu48wL2GYsjuL1KHU0LQklK+Lme5R2LcRGfHwENUtkOMIfSOUd1CHVabeolZHfjYisZ8PCw9DzvhH1RuOuR+z8dfHL0yub3dhX39hjNcVbdsUYgb03G2oTWbMpMfrr8FKPeZF3dg0jvIzcsGPScETIeflmRpaL5k5uqK9Io7nKNP6Qu+IsUyKo5qOOZ19VXs/XbxEbS43KHNRwXr+SdwKRSuRx0Oe0CVabjzNNv0A4xBP5HT1tx+vlPKM3ZOqOSNRxz0hEvBpW9TesN4l6nSDUaBXdT5RHM5yh5apNZch/KLGhYbxn1G9TIv8AL+45JwydCmehV1no19IPMnwhK9MxJiCPQ4f7vCZJ7rWzOOdh+wiTYuy40r9qm+Tr6TmLTlV7D3GMQrVSbmViXMc563XFqUr37vusIpryxTZXabgpzmOTJCEI+jvP/uJdODaH8pIkZPd/b8QKp38QGal6nymQduphsxjJwdT/APd5jv8AMlNvfYiMMHMEzHP3fSWj6SrH/YTzktv5wFTUwYRXuSK7+x1Ub/3Nf8tj/AwUsKVH/h3f5k2Frbqf8QPE1D5v+4XtqQbsr1P2d4gmOIbbhrXn/iEX694m/wDZHiBvzlPz5P8A8YaL7zURB0mqOA5TnPk8iPqpD9sncRi7IK5IcS23DiZ19VKp0ZH3m6RF7TOwvlC+CbjSsN6n+FNLy9VVWirP/wDZrX+IicJUFzEEjpKpT4TSFElx6U8hGW+/cXE7D0rgPA2wejx0OVTFFBqbqLc56U2RIPtyJSZWv33uIcDSLMVd+BRtI843Hpjuf5moNmv/ADEX3GK9P+B7tchyOjwnId53WZeYdL/K4Z/cPd1Brex+l5I9DrlCj+jlZmJ7e3eozuLnFk0uZn5HMiSE9bMy4k8xdnbxHNKcomiR462A/BmrGF5n7QYop648jeltlVubv7d/EepoNN5G2hsWZ1Mf6HW63/ff9xDjYbcbGM22XgzbHuGm8SUObR5DaFolsrbyq8S3fePnFjzA9UwniCXR5kNaFx1c3hZSDPcfG1vHgPqzKgNuNrFTqWBsL1CQiZUMP0+RIR1XHo6VrT7zLf7+AmD1DB8yaBswxhiTI3R8Nzpa12823Yv6lbvvGyYR+B3iysNokYomR6OhaSVpps47b0txGZEZd/iPaKKdT6Xnbjx2o+T0WUkgk+4t3vGM7V/hG4TwW27T6P8A4rU0JNPR+aaWXrquRnx4ENa7t3gjGonBwVsn2B0ddcmSGkLRzeUSEkt17uJCCuajM9xEVh5v2wba65tEqC4cfPCokdR6MVO4129NzxM+CS3F7RUsd7Tq5jSqO1isVBch1fNbTmPI0j1UJ4JLs3bz7xS3pjjjmoOhL8mc2xd1/Uc+nu5vqgSccDRLwfsKbFEJCzDzguWHK85HytuCookw2w/iVKPqI0/1uHQmJo0nlmp9RYMyn5Rv9eHsENSJfLI+m3z1o/tf/QS1Lc5RIQ3pr59v5b9/Zx3CzEruIojlLkLcb807dxKvVMz532dhdwh26/Ij+bcz/b/2GpVPD0eqU9dPqDa0Z+r2LQfYoivxv2cDIZJVqFIodQXT5nnUel2KLsMuHHtApMGiehYnkON6epz/AKon6NiiZDcRIj9Ev0k8SX7fAUeG1puagn0ON6aQ5xjYsMmO0JZRreGNoUeoSEUuoZI83LmbTvJDyPWRfh9XefiLolQ82znfKEfUccXyiIk3GVZrLQjidj49ly8RrWyvG/7WUfTkfvcKzbyvXK3NUXf3H4jxubw9O+s9nichT6Mv2YgKOwEI7frwBx5TO/tDg6eIIggokg0IA1OAyBw4ujDGKoMCgJkoKpEFAgxHcCBy+IAFEKBrkE08QdKgsgKZwKTBE/kDkVwwDoIC4kGbQAAAdBhVBAjZA5KAAYMa3XqfQ6e7VKpMRHiRE6jjmW+UvBJEZqM+BERGZnYiK52CdcrlLw/S5FYrExEeJHTmccV9xF3mZ7iIt/hbePMO0LaPUMcVD04lNaV8XiqV9q12OxrMt3aRFuLvG9HHdsv4PN5/PjxIa/uYbadtOqGOJnI4+ePR2ldDFUres/XcMjuZn2EW4i3cbmKE4Tbba5DjiEJRzlBKXPbbc02+ev6P6/C5+BiVwPs/xhtMqC4eH46ER2lZZEyRdDEcrkRmsyK6jsd0tlczO18pHceo1GqKR8tGu3mWZfUrjMeoYgqDVPo9PlzZEhRJjxY6buPLPhu7vE7ERbzMiK49PbI/g50/C+liTHjcep13Lmbi+cjQe8rFudc+kfNLsvxF42Y7JcJ7M4am6PH5XU5CSTMqUhJa71uCUkRmTaCuZkhO6+87mLo67pt/y9X1hw28nbtifT8L06FMd5rqZJ8JTHTmD9nE2PDmaVQrSipsXKqy0Evc6srFZJpbzGW8ivbiPB75t/JtoQjKWVKeCd3YNs+FXjVzEG0RdDbkZ4mH2eTpTmO2uuynFdx3TkSW65Ek9++ww9Sv1+v1YddCxAL55lj6OLgBHDhsYApMGsYKoHQeoAARwA1AyQDQJFYAaQYcAeADOwHN7BwMAkKSQdtOp0YFshddmWyzHG1jEjWFNn+H5FTqUi2bTb6KOgzIjceWZklKSI829VzIjJNz3CZS1KjHYiMLYUxBiiswsP4bo8ip1OpvFFhxY+U3HnTPcksxkRbiMzMzIkkRmZ2Ix7tpmwPC/wABvZHU9ve0SoRKxtL5KcPDsVSs8KnVF5szLSSZFrOISlxa3T4JbUaStcj9PbFfgnbINh7dHrGH8Jx3sV0+l8hkVxzMt+S4tKdV6xnlJSlEZEZJIySRJtbceP4sYY+FX8Mqn4H/AHvA2xBw6lWE6mePPqprTZJkV8xJdbS1dVjImZSDTY1X5fdy2dkKVGJq3wMNisjYpsXgx65yheK8VOFXsRPSnNR9Ul0ua0tZ71ZEGWY785anFWuoxq+OsY4b2d4TquNMWVBEKlUePrSHuK+cZJbbbSVzW4takIQgiM1qUlJEZqscytTn1848YfCg2kubSNqjWyuluZ8NbP3m51cV6E2tqRmjR7cFIYQvVURbicUgi6o5f9x5Z0fGPQrmIcZ4gx5WHcWYkb0ZE3nMw8xZKfH4txisZ3NCTIlKueZedXAyIoWZI02wupf68d9/t4+0Rk5Wo59ACRi2NCc1HPrj0x8HXD0fDeG3cYTG0eUK3zYubi1DLeW7vWq5/VJB23jBcA4UkY0xREofPRHWrWlOcMkdPXsfrH1S8VEfYPW0WmNttobjt6TSEkltPAkILcSSLuIiIhtBGE2ST1ekOOabefnhaJAckfGJnp+8/cCoRT6W3qTHOevqp7f+3iIup4qc/wB36JH3jbJBYnpTbbfJ47iI6PWVvP3EVzFZqCYbjnxjEC15P4Z3+8iFck1qZI83IWv+YwnHpdUqDiOvk9ZSgth4JI5uH4/ybstf8axF924PINckOZG4dLQhrdzspkSS9vsDqlYSp7bmpMcQtfopVwV7SE4VEjuf7x0PqpTYgJCImTK6PpOp1hCyXpkjo4/UF0cw+3I6PpeZ7ARmnUeH5yY1n9XiYrQMlBZoLkhzpM4mIuDdTzbel9JSRbJNSw/S4/KHMiEZfC/2ClV3bY23I8n4bp7Trvm0qUo17y7rdgkrrIsjGCIbbaNSPnX6ylb/ALAoeH6O3/u7S/rJI/uFbpOLahprbrFUzur5yk5tyT7k9thLsV1tz94caaa9ZV7/AIcAEh3qNS/+Da/pL/sGT2H6f8m3k+z8iDl/EuH4/nKg1zPV3gkavUeqZ/J8xDuTrJ7fbbuAGSvSIvJ3F/r3ir7SsAYT2mYb/Z/FEPPluqLKbsT8R092o2qxmW61yPcZXK2+4tlYd03AycXqR9QNdpR88NqeybEmzOsLh1iPqwpCvidSb81IR3F2JWXag7GVjMjMhnEqA24PpxVMN0PFlPl0PElLj1Cny09NHeTuUZdVRHxSoj3kojIyMiPsHjXbdsArGy+Q7XKXnqeGnnOjkcXYl78x4iIiMitYnL79xHY957QsyZ4PO07DfKP3fmL+lbKoEw3S4cesI/aRyQ1CR5zTTc79hHa5mnvylcXAmv14/cf2lfvITdOiUeqR/J9UbQ0v5OU2m62vBRbsyD7SM/YY07Q/8xr+xfZzsfxBWI9DxJQ2lrrDeakztY3Y01ZEatMnFGrKuyTNJkoiUZEV7nlGoYr+BrszrEzlFLjy6YtVtZtmUskbt1ySZnlvbeRERX7B5moM+qbM3F0uqU+RVcOS1ayoLLxEtpwjzFIiOHazl9+UzJJlxsZEPW2zvbzDcw/CqGJJkisUSXzYuIGWzW4jsNuY2ksyXEnuNREZ7t97XGLZ0QrhJDzZ/wDBn2V4LbakOYbj1Caj5aZ06/tULTiTYrsnxJR5dHqGB6Y0iW2eZ6HHKO+gzI7KQ4mxpUXEjLtsLxT51LqkNqoUuZHlxJHObebcStCr92Uz+ziXcHT0dv8AXojNsuuuOTxev4DVUkVCXHj48adibuTuSIadRW70ySdrl2mSSIyPtMVqZ8Dfahh+oNN+VKeimLcLNMiyHEcztyptfNbgR7iMe1pKXI8jUjuZFoENXaw5Mc5PzFryllSpN20GRda3eMLb9InRDj7yKBDpbdHpcLCcORIdjxGekckPKcWu3epRmZmZ3OxHYGUqPIc1NTOhCsrebvPt3+IWqzDlLb047nKJstRK53od6j7rdhdoiak5yOnr5P53Lps/XMub777x4snvLLPYrgoxwNKpKbmTOT9dqOrpP+YXYXgQSS4223qenmJOXtUajsXAINx+pH6+RJKcV6yzvmP7bb/EN59Rj0/JyjO01IeKCzIbb1Mrq0nZXAySRHcjUd9/Zv3CX0i/iRmKZFHkUtbdUbakUzNmkPMyMjseS2Z5bkR7/SIi3nex27Rk2K8d8oz1ysOZGmua2ynf2cE+J7rmQl9puIW288OY40hETIqc822Tes6RW4F7yMr8Rgc+qyMUVTTczojo6rfq7+PtMfS+m8aNUN5LqfOeo8yU3pDwWNMqqY4qHKJHRQmlZW2U7isX3mfj2C7U2nx6e3yeO2hCEej/AK2MQ1Dajw46NP8AXiLPE03B7cTwJ+ThCVpXSI+sLAtHzYrdbLpP5hYkSdN/dwEjzQClq+JjiUARHS16bahXZ7jjYkqrK+MaYaSWeURxOS0DQpGpnbDiUXSCDpLjkeZpuemLDNT0eoJh1RT6EXPgR5HSCHdjaYnm3f8A8EItwXJlQabb9JWUVoCmWHC8PkdP1HOuu6v7B9IcDhaG48fTb9ARrzgaWpnnuydYgZTmmG+fx+8FWoMaYs4+GzjgKawdKQCYMZpxxwT9OgthtTo2o4JdJtt/QAIVcd5O2ICoznHM4UqNREC4+5Ic0wDwSEBvlDiBakN6cfoxC0aL8oJp4+0AxuoxxKCa1AhrAQhY1gDOwTSsFNYCsi9+jAZwkToEzuAMhjV3gUHpgpHcGymAOsgDX3AxKAGVhxFcSxh2zDttQj1dGFo8oIaDy4wYoL5Nz0BKqVqNhhJa0wFFJxnC021uCPwbP03NMXDEELllLdbbb56E5k+7j9wzaiuOR6pp/SE5K+XQ2VOnIh/Qy/kMvxDE5HMdb0+Yv8P+40aC5/h6Pqim47a/d5H0TSr28QiUU6iuuN1BA17D0jUbQMaYc05ifrDWsLr1G0OewHlA5ayJuefSA9OY6mmEaifSB/Sk6YBubyWimo6PT+iPQHwdYmnHrH/yPvzX/EvtHnONL03EdINm2abVMP7O6W65XIc13leRWaKlK8hJ43JRpvxLcRme7gOP1FSdDUT0PTLFC9TmeiJVPbc824tpfzibEfv7DL2iCrda/Zunu1CZHW7pJJLemnPquLultvKRbjUqySM9xHxMrWEzT6nDqlPiVSG4tUSbHblMqcTkNTbiSUg1JPeRmSiMyPhwGR7S9tOD8L4spjeIOWyKfCqHJcsOPqmuoKIiI1nciS2ySjM7nvcUREVyHyVTntg+5VsddpPoO6pgblGKKZIkVRct2quG9Mb07oJaE5nCQr1VGaUEmx7lX9Kwip9GbxxiB3CeC4aI9Mo72nWK0y3ptsu2JRxI1rJccMjLO4RGlG8r5twlNpByJmMKJg/CdcaplYqceY24ptXPjxnEGpTiSseVZoZWSble6SPs36ThKgUfCeG49Lp8NFPp9NbPTbzEfMPnLcUvipazO6jPeo73Hdt+o7TLkKjjVua8vwZ7AwvUNndDR/ikRcSIrTZbeSlrmKV1ewjPtNRmXiZcBWcTY1pdDb1KfM+MLupSWZBLzL7CzEZla/AiPhcTuNq/+1Eh1xzP5PaSbcVvtWZ+mfiff2EIGNsdo9UofljEEiXq/ItsuZM52O9y3kSdxWtv47xjLjTg+jD0XlcWE/c5SyyBg48meR2o7eH0Kj7+UOJ3nnueU0Ha6SIrGZeN7ncQVYxrIxRUI+G47a2oiLpbSn0zPeo83bv4F2Fu3DT6JQ26XD5PIho9VKeJJRb2du/eKzXNnNLqExDlLyRHVuITzlWQkzURXI7kabGfEu4bTqnGGMnfXy+ArpXQgoy64Y6g4TkVxyPR4bcd12I2hSXot8ke6eKnLEaFEXEjO/dcWyRtJqGB+RUduRIxNHiZ+VTHHCQ4hzdkJtJERLJF1XNXHKVr7xOv4cxJR8Hx8P1jEDUvk6SS4qKnItZdmoqydUy4c627tuMkr0WRyxql0txEiRIbWpKm9+i0mxLccK3MIt5ERnvM93AzL1qOVPjwWD885tUOTdKVnV/k2/AuLsN7RKxIrkiQh2LT46KfHbkWbdTczckvGlNlIzKyJIzIrE1dO5RGNGp2Iag30cNxdVhfNqUnXRbfucvZRW32WRGfYoeNJFCbhyGpFPcXCkRLJZebV0iSLeV91lX7bi/YN261zDeSn4w5QuFrE4qpQWyNe4rFqN9hd5pIy8DHu8Pm12wxZ5PnOf6dOL3q8HrOk1yn1Rv4vI56POMuJNDrR9pLSZEfvtY91jMPkLGO0vF2G8UaUylyNWOu3J5DajNy+4jMlJO5Hv4FuIiO5bhdo2JpFHyOVD/EI+UlJeZb6dJH2rQRkSi+rv8AAzHdKvHWLPCscq+tnQui3W7o6MClDfPcbEZBrNPqjfLIcxqQjenUSq5JPuPgZH4GVw9Wpz5NzJ+v0Qy1Dbb4hM78iRyeRDRpb1MvZiPh+Znfh3BjXWaXUI6IcyOl11rnMqV5xC/oq4pVbtLcJYtNtv6AjpMePMcV0eRaOsr1T9veHBLPUWNiDXOrlH+MaiqhT2r6jalIbkJ3bjSs7Esy7jNJmfC9xAYjxLg/kc2seV5DtQ5nIW0tqakocvZCeBGrfvM1XIyLcZ3Fir1K8sR2o8OoLaW0rmp4ks+BErdfcfb2dwp82mYfqGlT5jmsuOom2XI6elkPrNJHpqK1kJ3cTIjO59g6VCL6szdd03pWugyj4xqFHbacxpT3WmlqNKXEqStHeebKarGe87GRHvPvIeatqWOJG0zFHk+l52qJTHlqZSlJkS3TOyl5TLhbmpTbqmd+NhqG1afVG6wjC7lcXU0Qlc7Kki0t1sqjSREpZFYjP3BthjBtHmSIjkxuO07IUaW23FEgpDhJvbKXWMk2O3EeR6l6go/04Hvejem2dZ3LH4NQUzHkepkEJiDZxgfFkdcPEGG6ZNQv56Og/vsR/eDMTNPoxItydRsfP5Pqn4PO20H4EWz+uNrmYPqDtEl71JjqTqx+3m2vmT4GW4h5U2g/B/x5s3mJbxBT18kW4aW5TPSNLt2ktJW9x2Mh9LpEjoxFIcbkasOoR2pER3zjLySWhZdyknuP3kLhZqYuGx8uERdNzk7fXC50eofNr/pHunH/AMEXAeLJC6xguZ+z9T3qUzlzxlnxKxcUmZ8bX9gybE+ySuYHkNUvEFLWjPzW3k2W26dt+VZXI/Ye8u4dHvC1iZVslwVMrmIGtSOjk8RROPaibkor8PEep6riOh4TpepMkIQ0hOVLauKjLuLu9m4UnDdMbw3R9Slw0aq0m5zvSPgRGM5xDRsWVyqLkVRxa1/JtpvZHgRcPeQlT92eoTei6C2NNsmLK5IXHo8jyfC3pTp7nFe0/H2CikUhxzUkOLWvNmzZt9++4lnaHMp+flkdedHrJHIjt6foD0IRSRwTscvI0dcccj6bfqitVdXJxcTjih4td03Ft/S/IWTEiI6eUSOk5/OFqjMcnj9IKxh/pJCNQW6U045H02xMjV+CpVpzlEjo+oIk4rgs7tJ6+oIuU1piXjAiJUemGp1JyO5qai/ogZ0hv5MQsuTqdGMJm6LVHx3I0+T8/npPnZhBu1LUkLEEy50iwC3uk9MQu00LCU0OETG+YK2iQFkSnBWWLQsintQGQ0IVmcHyH3BoZuBKJICl0MSeB9XxALBIJU4FkPfOCKTL0wc5bfzgYYRIuPBF2S584G/KW+8Fz6jgRY8Q5836fW7vsEvR67XKW5yil1ibEdzEpKo8hbZ7uHVMhBtnph9HUBRRBrVA+ERtgw3pcjxY7LaavlZmNpdQq/rHuUf2jcsB/DRpdQkNU/HGG3aZnSSXJkd7XbSs7FdSMpGRdpmRnYuweRGT+UBzjOOdJpiZ1QmUpuPg+pEGp0+qR0TKfMalx3U5m3GXCWhRHwO5dn/bsDaoJ6Nbg+eWANp+PNncj/y3WFoj5iUqG8o1sL37+YfAz7yMt+/ePU+AfhN4PxhD5PihxqiVPLzkvOdAo/oOHYi9irDisolE2Vi/cZz8K3FmPKPDaj0+YuPSnVG25oqNDijIuClFvt4DxPUarIkOL1PWPrb/AMR9PMbYRw/jyhuw5mSRElpzJcbUS0GR8FJMtx+BkY+e22DZpVNn+JJFHkNrW1mNUd7TsTqD4GR8L9hkX5h1RBmeE4BJ35wAtvT84GznEdJI5KUD8oDJAUTxAA4J8PIjmmGCEB4y6HlkF4w5U+RuIc9e34lf7iHqLZftl2R4HwXCkVSGhqqx3DUptMe7rqzI06iV232LsPgPIkKXpt6fXE1Oc5ZQ1uOdSInUzer7fDx7BtjddSF2s91Ub4Rfwd8eU9dPrDcdpC3D/fqfkzHa2fUSRmXtMy3b9wr+1H4KlHxxT2sQbP8AEDTsLc4lSU8oW01xM0ZDu6RFvNO4yLf2b/DVLqnJ5HnMmRRel3D0FsV2xYk2f1BEijzEOwnba0F5SjYe7y3dUz4EoiOxncyMiMhLrlHwym4vyV7EGzvZ3hPVjzNokupy46jbeTDpug3dJ84szilHa3b39ggHZGz9uQvyPDxGtGbKnlkiPx8MhGdj7DM72G0fCgwxQ8SU+FtswXn5JVVaNWj5d8WQSD3qSXVPmmSivYyIlbh5vhvdH5v6XO/DxFwZi11LYTuG5DmpyeXH+T84lf5Fu95CW2c02n4XrjshuoL5PIbNtTamy5tzzJtYzv2iht9I56glGZ2m4jTkL5n0hTgpxwxQnKEtkeho1RjyG0abiF/f4/gZB409qDEqNW5EdxLjbn9XHwsLlAxk5zNTK6vclSeH3jyr/Tf3QPTq5uejNBzkFBD06tx6hH1I7iF+twuk+4+4SiFDy3Bw6SPRi4zjmIrcwGfwBc3sB2yGYw6eIVQQIDJWA0QokwfP4/eEyPtIGuQAYZXo+4HSQKDEVgCDJ1AqniEk8QclgAVu53gbOd4S1fECh4AajpHYIfEmJqXhelu1SsTENR2vtWfYlKeKjPuLeEsUYtpeF6WuqVSQhppr0fTWs+CUl2mf3Fcz3EZjyZtJ2pVDGlY5RI5kdpRpixUq5jJf+5R9p+7gOiiiVj/g8/m86HHhrH5EptH2n1DGlQ1JGePT46jVFh5roQfYtXYa7br9hGZd4z6RUOUebC+GcO4kx5VPI+G6PIqDubpFN7m2S7TdcOyUEXG5mRnbcR8B6p2T7A8P4D0qxWHEVitoUSkvKbsxF/5SD6yr7zWq5l2EniO6y2uiGEeJTwrubZ7lpm+yn4N9UxByTEG0DWplMdTqM03KaJMpHomu9jZSfcfOPduLeQ9N0ikUuh0uPS6PT48KFHTlbjx2yQ2nvPd1jM95mfEw7vqfTWBLgPMtulaz6Tj8WHGhiIIqe0DFcPBeE6niSoOZEU+O49l+dMk3SlPiZlYvaQtK3B5H+FztG8oTI+zun5MkXJOqCkquaTMz02d3buNZ9vDsMFMN5F2z1ied6vUZlYmSKhUHNWXLcN55X01GZqIr33EZ7t+4rF2CPChn2Aih7UVrE8qT2DDhwFIZII5tQ4A2ABXTADgBnYAB0mBAFwAgAEy7QdKQVAcR09J5vOJZeotDhuSHENNNvOrdcJlttts1uLcUZJQlCS3qNRnYkpIzM7l2D6uf+HlsZxxsj2X16RjzD/kebiiqNzo8ORY5LMdDCGyJ4t+UzWRmSDvYjIz7SLHv/Dd+DjyuQ7t8xZS3UNQnFw8NtyGbazhF0s1JH1kpubbZ2tm1DIzI930Py+0cHJucuiOyqnRZM2+ETtgp+wjY/iDaRMca5XCbKPTW3nLFInuHlaSe4zMiUeZRkXNSkzPckUn4FOyCRsn2LwqpWG3f2rxwpGIq9IeT063HSNTTbhmZmZoS4ZmVzLO46qxGoxnu21ET4Rnwt8H/AAe220ysObPU/tRihKb6fKCSjIwsyO19N1CDSov95URbyVb168513HOf6XV7d368OHYMesVg6EZd8I/a6WxvZXUMSQOTu4gqDhUfDsV7ch6qv5kskoiO6kIMjcURGRmhCyKxlceK8KUP9n6OinyJi5s115yZUJzls82Y4o1PPKt2qWZ3+rftFg+FVjdzaJ8KeDhOPL1aJsvp/OZbUdlVWSglOLX2KNLao6UmRbsq9/Eij2ljTGsTKT69A8mTptiPQv5zmelzgrIXqCzbNsIt4wxQmnzHNKnxElKqDnDK2SrEkj71nzSLjYzMuBhpGOTXtiGHo+G6GisTG/8AE63kc6tzajlc20+Fy5x+KiLsGpSKy3HbX6/pfR/v7BXHqzHjt8npbbSUZesneavC5dUvDgGRKcmecG/aiGOJlVccc9N1a+sr1vANmYMyY55vrh80in0/pJkhH1cxCPn43hw29OHkQv1k2C6SGok1EpcOH0kj0ADuKYcNzk7baBQXcVOSHNRxxf1cwaTahyhvU1OejnBhoaCutNtuNTHHM+RWZXOCVQ2xQ6Xnbp8NC1o+cVuSf5jJ6lihzk/J23F/yiDZNyYAepqD+1PEFYz6kjS/5dyKwGPiKZp6jkjOtHOzZhRIq244O9UejEqQaj3E+Lpkxzk7bnX6ys3gIdmvR6H9OatJJ1FegXcVu/tMQlT1OfIbEM07qOL1P8woC7R8YTI7nKHMnrdobz8eVSZ0blUdyL9FKt3sFNfnfJhSIzqOCNZCxEsTNZkSPlFjQcFzuRzGuWOZHpHV51sxdhH+QzuE9Dp7eo42ha/RTu5p9/iCnV3JDmo44AMI2fEVVbjyNPURq5eclPo91y7BHsVJxzo3Bm8eoOaiHPpc76XD7xcmZUfzmpnANlngpCdTgtzPi7kdDqHbpUlxJLQsjKxpNJ7jI+0rWMJUyb0eoEqtPkSPi8Pmes5228PeDOpB5Z26fBwj4X1cUbP+fEXdyZQ03W7EIrma2CTc1I4mbZ70kW65biwWDIbcyONuIWhfOSpO8lEfAyPtI+JH2j6AFQ223NRxzn5s2ZVr9978eIxjbHsGj4g5RijAcdqJWEJNyRBTYmJ3bdHDTeM+J3yq7SI+cN67P+RM0YvRq1HkR/J9UbXIiLVzkqVY0busg/RPt7j7S3mEHv2w2d1B3FGz+sIQ1N/eG3mdSJL3dWQyZkRqsRESrkouw7GZHBJVMhyFx5keRHkR1G28y82bbjTheipJ2NJkXYZWMt5GYsVDxFyfo3Mi0O81xtzeSy7SMj3fh7e/WUYy8Drnp0NN2GfCLp9cxAikR6ejCmKJCsvk1yRnpdYWV+hQuxGy8djsRlc+wz3j2HhnE9PxRS11Cn5kLjq5PMjvediu9qFl2eB8DLeXEfNHHey6n1iGuqYfb1UdZyPvNbNzsVrWNSSve+40mkr8Br+xDbDiTFDiI/lBcLaHR45aanupiKEjeaHE2IlvEV96b3IyPdfdi4HVXLc9lVFlznuN/r/vwGdS6m5HkS47jaOVtK6vDNfelRX7D/IPsK7c8H4gbRHxI4uhVNCsrjLyT0lLLceRdrp395FbsEpibDNPxxDRVMJ1iI7UI/m3GXErbdR804STvY+w+w9/AcPJqc10PSplp5KY3GkOfGNRch13zild/YkvokfAQctXLJmo35qOo05cu5bm4zUR9xcCPt3h+mpVCG47DqEORCqHVTHkJyEgr2NSFGRZivwMt1u0NWYMenttU+G2vSabKO23vM1WMrqNRle9vHjfxHkOModGehDEuqGj6dNvo2+evmp99iP7i+3eKm/VPJblYrDnlWntUxJRXI8hKTjyiSRKbkt7+bvVvO28jO97CwVWoSOTzf2fbiSJrSlx4bMh420SJCU5nG8xEfYSj3Edrbxg/wAIPGEej0+FgejuLayNk883yjU0kKIzS0Z7z3EdiK5kRWIuFh18Or3bDn5lsKodTJsZYsmYorDreovk63l/zmZncz7S794LTo3I8nRiEpjWp8YFmM9Ru4+tjHWOD4+6zYsGu422hxsTtDq+o3p+oK1Sn+UR9Nz0AgiU5R5Go5nyf9XsG0HqczRpZOiErbfzYNSao3IbR0iP6g5ntakdY2zsZLyMqI7qR9P2hY09II6CfJ5GmJVZ9IhwMcim1HUbqi23PW+7sD5hvowviaI25kkBGlvajenqfREFxISoI5PI1BOx3eUQ+j9UgyrsLowjQJPXj6gVfyGxJx3TkdJ6ws2GI7bjnLNPqXSkVistacjUFgwvO/w9bf0jGhDJaW+GKwZ1YTUYBBVABywTOAaOy+0OGG9TIEklqCUp8cAMkoLWm3qBGpzW22wu/I044rFSl9cAhvOlOOOAITeo4gMlO6gmqLG1Mjn0gGpZ6ajk7eoAkSekAvPabemGiFagCA616gKR2HW6QcogEgEruAmoImY41gAVAmdwmhQHMYgA5KB8/j94TUYAzsAaYrn8fvB21BuR3CqVgLfkWWQYrVpuB+n8gm/F1GxYxSLKbc6MOJDIrxPOR3P5hOxZPKGxH2JDQi6/64jK6tF8l4oeb9BatRPsMa062KFtBhcnmQpn1283rb7hMZaadI/wtH1RW8aL/wAP1PpfeYlqY9/haPp2ELjJzUpf833iSoFFR+8J+sNcwgfRo+qMljFqSEfWGtYRb6NH1QvoknJP7x0YlIrWm3qCOS38Y/mD2VJ029MCAWiu6kgWHGKHIeG1zG/PR20JSn1rmXH2EYr2HWOUVBpv11c72CzbQm9TD/I2/lZkOOntzZ3kpt9g5eZPEDr4sczSPWr06Rh/A9Kh0dvPU1w4dPp7fZyg2UpIzL1UFdRkRbiSe4ecdonwZcWUOqYgxRQ8WR0YcpkE6knyhKcdXKcbSRutrSkrpUpSVqSozPeoiIejYSG65jDlHM5JhqKUdtPrTHkJzqM+w22cpW42eMRu2dDlQwvT6G31KxiCkU15O+/J3JjWqRdx6eYi7tw+UqskrGkfcTohOpRf0VbZxs+xZT8Fza5UKWt3EsKZGrUeQ5KORInE2hJcj5xEbdmycbJN7GpwjPiYv2Pa75Uw3SvIbiJFPrqSkNvJV12yLMSTIi8d5bjIyMj3kYttWq8PDdL5ZWJkeJHacJKlOKyIQRqtx4ERGozPstcZzj7EUfZW3I8ltom4axGk5yo7OUzpsl01KU4yojIjZkqM1KKxqQpSlXMlmSfYqrjr/J85yb7JvR/T6f2ILDtAkVyoamnnjx7KVmVYlEZ/ifd2DRJ+m23p6eRCL5Up4JLsIhnWzna3h+scoobeePLaTrOZklpOrPrmg+4jTuI95EYssupOVBzTbcz/AERUIL7OmrsgpMazDckOcnjt51r9VNz9xCDxVhuqUej1OoViQins8jd5PypSUIfcQk1IJJqO98xJ4EZ+AmZWHKhz3HKpUKZI6qUtq0zTcr8TLNbfe5GQha6cOj4TqEdxvldbqcdcHljiVOPvOPKNttJOKuozIlpOxHuJJnusYxsyaQtjbLCHUjFUysQ2ocP4pyttCuUSk9UjIr5GyuajvuuoyLtIuwR1M2fOR5jsyn4gkcoeUTjjiuK7fOGRHffvJPAhojGE/wBm6WhxynxKmubHabmQ3GyukkpuWRRnY1EdisZFY+B3sIVqiR5meRg+Y80trmyqTUGzafjn4Z7Kse+xnuOxWMPfKOGca/dwvBSMQ01yHIQ3WG0I9WVHSemrwUkyI0iFVQnHHEamlpO85t5Nlkoi7j4+2/AX6c05IkcjmN6XouNvJ7Pq9v2+8Vas0JyhyNShzFoQ6o1PR1Nkbau4zL/Xd3i6m2uplyaIJ9hEpo8jBbiMQYbrDsSatRajeW7Du4zutN7KO5FxK/cYsdK25zHJiG8WOcilryJ5UlXQLMuFyVY07uBHuIrWsGRQ5FYhrbbbW0tCizMuJM27+C/R77H9ordSo0hvPHmR1oz3SpKk9b3Ha5H4FYx318mxduXg8Hm+m08uGJm/0rEsfmVSPUFtLX/vjLl0KLsSvcZLIu0jOxC+UDaNHcyN1jJkX1ZkdOdtf1kkZmm/eVy9nEeL2m6pQ21t0uRniLV0kF7nsK77J4pv2mXEXzBm02HH6OoSHYUheRvRUmyMhbiNKy3Kt2EZEZ8d49Pj82OnefJcr0rm8Oea+sP/AFPZByW6pHachuIdiyE5uUMvFbcfomRmR9x7+zgGtRmOebj9f1Vfj7SGN0LFfJ3NSHUOROrVmcy3cQvxcbtuuXbuPx4C9UjGVPcb1Kx8XWvzb3XYWfcS9+W/YRncehx3C1bImVsanizp0F6rMmONrpdPzrkOt5pDnU0mz3ERHcrKUZ+0i3jPsZ42/Zuju8sp7SKg69o0tllKkIaQkiPMtZ71WMz3kXE/EDi7FGG+R1XElU1YSISsrnLI6jalLSmyNNJGWoZ3IrpMjLcVuwYZhmZiTaZjSRijEFQ0mnbuaarmhlhFjIkl4Edt172uZ7guZyY8etnq+mU/rJKa8ItmFsPzKpI8oVDPz3DccUriozO58e07jQmZ9Lc0qfIhoaajq6r3MKx3LO24V8qiKxGZkRHmLuAxG4/J2nKXpLpnouZjsrvuouqq/YZBSoUWHUPi8jVUhGR7TSrnmSTM7KK11JO5b08bF3D5L/dlsz7Z4jHDGD4dRHejAvthq0emMUtSPkPl9IEVRg5gdJI6QTpQ47g0RD7SAYKQ35sdXaXT8WUt2j1yOh1G5SXOBoX2KIy7j7O0WFUeO22CJi9HqC0Sed8S4fkYXcdp8xvmI6r3YtHHN7+7vGXYn2k4boeduPpS5GY+qrqj1JtUwF/tAwfNw+3I5JNWnNFkJuRpWW8rmXYZ7jIfN7FGHaxh+uTaPWG3WpcKQtl5Kr9dJ2PjxIz3l4C6od+TOxlyqm0ByuOdJn+6wiX6v0YrzCOjB31OD0q/iefPqTsWrannBVMUG5IkanoB7ENwMK75xItlIaUXo5guBL02xSqc7pzEC2m5qQ9T1BOWaTBrTzbdPXIbyZEJJSveM3qtc1HFttuDRCXHqFPkQ3PTbNP2kMvqFM5PIXH9S+b3DOXgKyOkzHBHLcccEs9HbbBGkRxgzYjmWHNTUBFGJZxtv5MR6mHNTzYWCxBtQXI7h3CpEiQ56n0hKlS48P5TP/KK1Fkh2OjD1EhwGcab1A0UlxtwAMkEyAY3gyQYUzeABJjhL2oDE4Gt9MKNdgtMMKQuk3AZCnG3AVCgfJ8oKDAu3McDxmYIskhRCw0QywMzRKx57YqDcsO2Zf8AEDyLYtbchtwGce//AAdwraXnPOB0xMkBgX3B21rHmz+Rp0OqLXCzZnIci7jCu+xHc037yPd3Cb2p7ScH7WMLrbqDfkytwumZS9fnH2oQoi3pOxWvvK3iM0bkN/KNiKqcdtz5TqDFw1BORTpbHX1OuI9xIlagy43nEQ+kSaLMhqtzpAoh0JZfYBzeAlmg8Q4FyX82GCDDlpYaJkSsGRqC4UNzlDbsNzzUhvRcT7RRYytMWzD0rTcG9bM2V9TTkOYuO512nDb96TsLvhup8nbQK7imNp1hbnURISTyfwP7yI/eJ/A9MkVioR6fH57rqiSn23Iax+RlPquh6w+D/R5mPIdbwfMz+TKhS16icpZEvkpJNnY+BlmWVy4ke8eTMa0yZgfFlQw3M6JcR5baUq42So0/cZWH0q2M4LpeC8Px48NtKHVtkp5zjmP2+B7/AHDx18PLBbeG9pjWII8NCGqw3rfznY1H7DPMfvHM28muFrkwhupuBWFMcckCvxZPSIbFhgNdIjTbGyexEl0LAzLcbEzTZMhz/wBwj6dF1PON5xMxWHG/k8g6IYMJEjDnTKW5yyl8xfpNq3oV7SGi4ZxPHrEfo+ZIR5xtXHxMvDuGXOuSG3Eemj0swXjuONyESIbmR1rqq8ez2+wcfL4sLV/J1cTkzql18G2tr+UC5qbDXAyY+JKdHkSKxHiLXdKuUJURaiTsoisR8TIzIXRnZpiCoOalLkUybFRbUUzKUg0l22NTRpuXbcyLxHhyocXqz2I8mD6lWI+0gJK/WYhccV4JmUehuzMP4PqE2RpmmOpyUnTV2GZ2sW7jx+wZrRf2wj1RH7QUuJyT5RvfqXIuFyWZEV+4+/dvE/pWH6qJOZv1uBsv6/7hpiKr6eSZT6e1EjotqJ3rLxVvO5Cv4bxz5Yri6PIpa3UIvmeiuFzSLtsfjb7wfp5RHHkwl5LakwokxHuVentzFw3HFtLZ9F5Nvfm4GRhxr/N8/wCklVysMpwcTaM1LwOtT2gNXxFfm4g5O4tuO3yjS6yk8E+HtDpuotuR0SNTmLT70/63GLnE648acg9crrdLj/OyPk2+1Xt7i94g6JibyfHqeIMSTOT0qO2annt5mpZdVDaSuZq7iLcfaZBZ6E3UJGpI6i/17g6mU+juR0cohxHWo6szaXmyWST9YiVciPxsI9yOTV8WWDzHtHx7XNoFUXMbjurhNXSyzHSa0NF45SO6j4mf4EHeyXYjI2gTHahiCoeT6Y04SVMt/vbp7z3EorJSZdu8zvuIrXPaKsdLcbXHbyIaX6KeYSfcmwjqdV4+F3OWQ3EZMxKcT9w7/wBXmGInlz9ISlvN5Nfwxhuh4To7NDw3T2oUJpPm07zWfrLVxWftvvEskwRsm9Po+p6PsHEdhyzm5G8YRj4Q5bWDmrUCLaADrmm2v9bu329m4u8SUVjaVi+n4DwnUMUVBzmQmejTmtquHckILtM1KNBFbeZmRdo+dtbq9QrlVl1ysSNWoVB5cqU52KcWdzIi7EkRERF2Eku7ftvwpNpLmJMUIwXT5C/J9CVmlJ9B2YZbiM+3TIzIy4EpfeW7AzMetx69IHmcizZ9Dhw4Dl8RucyCkdwccOSWmKQwFDkmDmdgTL4hk4FACuAEi7CBiKwBAJ4hVtIIFWiAWCghsPwZthdQ2+bVKZgdtxcemI+PViU2o7tQG1EbhIO5WcWRkhJ35pqI99rDKIkZxxzo21rXmJKUtpNa1Ge4iSkrmZme4iIrmdiLiPrZ8Av4NFQ2H4Dm4wxhD0sW4wZj60dW84MBvMppg9xFnUa1OLtwM0pvzRhybFFdDWqL2PSNDo9Lw/S4lDodPahU+nsojxY7KbIaaQVkpL2ERBljvF1H2d4MruPMQOaVMw/TZFSlK3n0bSTUZWIjM1GZWIrbzMiLeZEJ82x5a+H/AFOoVfZ5hfYfQ3VeVdpeJoVPSlvLqIjsPpd1bK4oS8UdSj7Mtj4jzq1tJHa2KfAKwVMcwPiPb5iiP/5j2q1Z+qPOOKJa+RodWTKUrIiu2alOKTbdkNsrbiHo6v1mj4bo83EmIJiIlMpUdydOkKVYmmGyzLUdrnwvuIjMzIitvBsK4apeD8N0rB+H4aY9MosGPTYbKeCGGm0oQRX32sRce07jxz/4kW3SqYLpdM2N0dtHJ8UUuXMqj2Ys+mlxtLLRFxSR3cUZ7r2R2GKxvPoJtRieZNkc6qYwqOI9plcbUip4rq0ipPJUozNo3FmvTzKK9kGo0EVrElJFu4Fpzi9NsU7ZVFbpeD4UdzIh3R1HE+KrmZ93E7W8BY5T+o50Y1x3HMLKkafnP1bs9/5DX8Bwf2fw/wCpLm2ekZuKd3MQfgV727TMZlhmleUKghxznx2ukV7S3pL3n+Fu0aE5UXPlOuKyh4LCit8jc+hl6oXcxlydvTht+l8pv3CmuS9QNlyAZRUV+SwTsRyJDi9Rz/MItyY458oIxTrgKanAZKHi5rgHlrmmGIHMYpEtgmeo5qBZl3TDMjsAdkthslPUduzekFfreJnI7nJ23OZ94VkTBU6sbbmf1xJcWWBusOTG19J/UCF0beoKe1NkR3NRsPf2gkOZNSOj/wCXu/EWZyJuKXKJnSCZcW3H82K1GqTenqN9cSbD/KG/OBMgWdluOA7K3ACUDs/iJAlYkr5z0OcLxhiO5MyTJnRREK5qlcV27i427Bn1PZ1HNRzzSOcr6XgJSFiCoR5nRzFoaR1W1WNCS8CAWjV11Kn6a+T/ABdpHWcc/IQE3Fsdvo47aFo9FX5in1HFPLOjkR0ZPWb3Zj8SEW7K1PNucwPAslxVXpEz5QFKZ/EFMbqDmoHaai4E8jxkabR9j9D2mR1zG3PJ+IEJyszst23SIrk28Rb1FxsZEakmZWuW4/MFcoFcwfWHaHiCnrhVCOrpG810W7FtrIzJbZlvI0mfGx2MjIer01yY35uQsQOK8N0fHFL8n1xteq1zospvc/GX3oPtLvSdyPidzuZ6V2a+SXBHn2kVtyO4hzn50eru/wC5eBbj7RIz6DHxA41XMPyF0+txHCkMqZVp9IlRKStFuqq5EZlwM/ARGKcIYgwPVOR1htC2nbqjym0npSCLtTwsrtNJ2Muy4RpdYcjuec7v0R8R052M95QNgw5iyl7UHE4fxJyej49RdtvN0UasZN5qbM7E3I43bM+cSTMisRmT2JVMUYHqmpqSIsuEo8qstlpLsJRcTLdYyMrGX2jNXmqfiiPpzHFtTUJQpuUlRoNNuqSzSZGVj3kot5H22Dw9tu0DC/8Ag+PKXCxXEj2S3InQ0Lk5C6t3E5TWRFuIzuZlbeMHBnr8bmRUMTWT2gy1h/axg+mVCsR8kiWyiRrM8xxly1j0z7CuR2I9xFYZ1izCOLMHucs5O7WITTK80qOktRFt9nEEZnc+JGkrWI72FV2b/CAw3WI7UOHMRHQhsk8lVZhbXglCuJDX6ftPo8iOhvljK+aasvajwPdct/C5mRdhjjtpU/JpTfKE+ng8+Ypxvh+n09dYqHJ3Y9Hs8zmbND6Je8rpPgrMSjI7+JDyDiGtzMSViRVJjmeRNcNxz6JnwL2EViLwsPRvw0MT0uZiCmUOltoR0JzpSk2LOszsjMRdY7b7nc93EebabH5RMR+v13D0ODxFUs/Z5fqXMlbPUmYMPTho9fL/AKh3HX8mOc82QTiOdIPSweX8kOojzkeYj1PSE5Mht1CP/wBIgJCNTpGxKUSo9HpuC4eMEyGUaoVChyOkz5fR7rC6Qa23Mj+cQvm/iImbFbmN6fXEC0qRR5HR+aF/FdSehYajUORyA+pdcjzOj1OeGSUQ6pH9fm9YV+o0iZT3OUQ8/wDKGS0i+SYrcxvT9dIrTEZynyNNz+rsCVKxe438XqHoel2qErKnw6g2hzmB5CMOg4UhuZHFTkIcp9Q1OojMLHFlt6emI+sweUN6gmXgpQYnNJuZH1PoguHHtNuQ256xKDOmSdPPHkB/FZ05H0FisksmVLBcxBuSgexCiQ6lApECpMOEEABWK0JqPpttiPhNh28rowANKhJ6MVuXJEnUZLbYrMqRqOLE5HgdxlagudHi6cdDgqVCa5Q4j6wuqOjbQ2KFI5xeo59ACgAhIWATEIrgElKCquAbqMABDUCk6OWYAj+cAAoSu4CkJkoDcwmVIWJQPmIIAxFYLAkKZwqkg3CoQxdKg4I9QMiJwLNL0wDwNajT+j1A0gzuRyNNwWAm25AgatA03OUAGicX0nSN9UU3aQ1qQ4Tn/wCNEn7Un/YWOizNRvk7ggdpP/p8Jv01yiV7iSown1GIxl6dHa9f/QVrE8ptyO039LN+vYJ+YXI6PE+n1U+zdcUOvy9RzTBKUdSoIGhtcomIGy4Xjttx/wCUZbhKJqOI+sNipDGnD/lE7FPzkXYR8oGkl3UcDuS83HjiHZW45IDwRJoueCYupI5R6CP7CRx9I026Z6f+LRFJT2qNJmoit23P8A6wfF5PT1/xVZvuB6gy3MxhgyG5kXyivR82buSRmd/aVx5fOl9r8Hdw4vdf3PWeDafIpeH4nlD99lJOZOVx+MO85ZeOUzJJF3EXcJuexQ48fyxiDk6IlKUuocoeVzI5tkZm8f1SuZF3kXgDxmNRzT+l+f5ClbZZDdQwfU8L6i2mpcF9t7LxW4pBk2i/aRHvUfAzIiHz3Fq7t2fU8q166R8kFj/E37SVRqO438XQn4qlW/cVzNw+w+O72247hm22fD+MKXT6fDbpbqIUhnMyltJrJpa96jc45VHxLfYiVYrGVhYdiq3MWQ4WIKhklyNMtRLm4mjbIiIlFwyke8i9IzM+8aPih1uQ2tuR0vO9Kx5fu4n23vbssPVgzz4V6/JHnHDFFrmD4bVYjuR1u5ekZc3Zy4nz+JH4HcaJh7HXkttmZVKfWIk1akONpVT3X2NLeZGS20qvc928r2E0rC0eQ2ioVCGt5ppRuJZ3kSj9HMRW3X7OAPAltyJCIceQjyhLSasuZJGki6xJLdzU+HgL6/RHJ5CfYh7I2ot1RxryXQ6xVZEhwm9NmlvsIUZ9huPIQhNitvvawkGMIVxyqNYorDkdciIo1QafHc1G4V/lFLMumdtzb9VJXMiuZmbiS1WKG4iRD+MRPlG1OHZVu/xPiRhORX6pWMsOjzI8Rp1SNbWZUb6LGSjJJkdjva1/eHhy+R5jb/ayWLEchxzTmOelzsySI79ty4/l4jM8d4ykVSqNSIcjSXCulvih1PC6iVuV2FbeZFY7XuNZqVKp9cb1HOikbumb69uFlFwUXgM9xfg/Ub06pDQ61vU3IZuWQ/FRb09h2O5DN1bGlVumclac2pVCY2jyxIaWtrmpcU2SFq3ekotxn7CIR8nGeIKp8Xp7iI7vWTK5p5C+oaTI/sFelYJofKEU9yuTY8vMSkvSEo0nSv1SMrGR23Xvv4jTGdllPcyOQ5jsRemWVKbLJZW4+JH3kYtU6/ZrXzILo0EwptbxJgvRb8n4fqfNPnToaj63WUSW1JK5n6xHb32E9UKxDx58Yj0+Et1beZ6PDZcLn8T5ljNJFfiRGXefEUafsyqlLqHLJExEhr+Yit9lvaX9g/j0eQ3IachuLaWhWZKkqsaT7yPiXuMj7jG67UccntLIg/h9uRn8luaq0f7urc5/Lfre4VSq0qPpr5Q36POSpJ3t4ke8vfYavUl+VNJyoNpXNQnKqY2nTcWRevlsSj8TK/iGdQpUOoQ3fKkdC2kNrUp7gtCCIzM83gRdoNtWZzgp/Iyyg42qGH5iI8OQ7NiI5qorzh50l3NubzL2Hu8RqNE2ow6w5p0uR8metBkKJDiCLiZ5rEoiLtSZjJ3tnkjUj4go9YRUKUtsno6m21IWps72vuvbiXjYKO0SPUG0NzIef0urvT4pPgRe0jMdfH5suOfP+sf6eq9Ujhtxf5XklMY4w/2iVhFPobkhGH4jhKbTmzlIftZSytvy25qSv2nYt5C8YYdoeA9JuZVOT1DKhTzaY631pa46RERGVzLcdzLcd77hAUCl0vCdLRVHG0IWv9xZUnetZfK2PiSewz7S7w3di+VHFyNTOt1WZSlWM7+/8bX8R4/qPqcpvB9b6F6Eq6lnolhf3/k1HDGO6PVNWPR8lHmuqPTZkJ1GHt/N5x23mW40qtv3EZi8ML8qSFtw21tSIic2ipNkc7cS0me9J3I9xbiGF0ig8n843nR+v1/YXyLNrnI+Rx6xKaay5cqVFw7jMyMzIuzfuHDVznHyj6DlcCFnbEtRp1GwwcRpuCVZbCEqOPSZ82ngLD+cD9qS584GsNkO9MNMliqHRKNH0emI6ntakgTqkNtjRMkj3IXSDzZ8K3YjHxBT/wBvKG2hFQp7fxxtLf7wwRcb23qT2H2j06b7fzgj6k23MbXqc9C05er3jWHaZWI+ViWm2/lP17PEjL7Am4Q0H4ROBf8AZvtAkNx28lMqCjlQ+bYkke9SOHon9yhnmrqNjureUcbjgGP50RmIXA8TI03A2qidTO4NW9hIr8d34wgXGmuakdbYo+dxtxf1hY6JI6jfoCPiazXQbxZ8iPVFt/SNPO7+IjsblpzESG/94TmV7S4iWrUTk9Q5Q31Hed7xD4vXqU9pz1HOb9G5GZ/gIl3DrXUqDr4K26Gbj/zgQz6fSNjDJ0YLLDLU6MSCoTfzYr9Gmacj9dxiWlTek1PUBkWNR3yhtv6H1QxkTdNzzi+eGbshxwIk6K9xi0Q7W6DmnUbDdsCswhhmiCmb2Bsno+kDgyuAfQG2oF0pCSAvn6MUkIBX5Dm3QQC2nTFYJY7SoEWQIpYKb2mGRgMgLtmG6VBTOQBEqxIEpFcbFdaWJCLIcFxAn8rbgjZ7Tjbn0A+YkB0+3yhsJ+AXaUmcnU6QQE1oW6qQNPzYrE1hwYTjqaRZDuJCJqDp5Ab6ZiDQBtQXJYbq4hdpIa7SH1HkcWOgu6bgr0dQl6W5pyEODeszn4LRjWFqYfiVBv5JzK527lkWUy/mTvEfharyKfIjyIbi0SGlEpKk8bl2iySEeVMJ1Bvrrajm9l7eZZX/ALRQ4BuaiHGxt95JXjB6NwXti2gUORHcp+IJHRdVty7iFGZ33kZ8LmfgQnPhY4/p+1DZfRKo5HWisUeRpyMySsslERmpFjM7XI9xmW+/ZYY7g1UhyQ02LTtPY/8AIdT+myeX65JP/wCowvbysig9Zann2G78YR9YX2jpb5gzemr+MfzDRKI3yhxDbfX/AC7RnWXM0GhQG9NAnT5G5D/jI630bd/t7BX4D7kOPp6no/1Bo7NkOOdI4tCP14Drijkb6khLktudGGkaQ3qBtIeb1ENt9T1vEEQ50gbWwkzXdlVZo+pLo9UmIjurTyiCpW4lrSRm4g1dhmVlEe++VRdg9M4X2l4XoeH4kNxx3lDTOmpPJzWazLiZGZ339pmY8PQJnJ3EOem1zk+23D2D1lgHZxHrmH6ZVPLDPx1lClZbLJGbuUk95F2lxIeZyFozsq7iMTtTxBT6pIkUeoZIUh41cjcTnbSV+Fr2SRlxIuITexbT5FYRXJFHidbM5Fb5jaj7Tt2ezgA2i7MpmF3ETI8jlEd31d2Rwr3LjwMiuKOzIc824OTJt/5j0bhWNsvx5S3Y/kOI06hPxqO4oiWkj9K9+B9ghP8AYds/we3NqGG3Hc6+kcZS5qOd5EklHcy7iGJct8nucoccyZPSzGRpEZJxtUOWalPcdaXmzKkJUeorda17jOy6NR1cbjzul08F3xPFw/yN2qQ5kKQ8hJtpS4nTduXAsh7z7S49gyVtEynzJExuoOtcounTbcMm0oM7nu4Ed+6xiTerPKP3hxGdfN7ecfb9v4iOkvNtuabn9I86y9z8Hv8AH4UKR5TUSHHF6bmRHrK3/wDc/aJ2NFjt+ccWv7i/G4rkSV8oJduuNx2+k56xyPwemnqKypjkfOIGp1ns1P5QwxBiOY44vqZPRyp7BT3qs5qL1HP6hnGGwOWvcT0qYHOHMLVzHFQXR6PDdkZG9aQptN9JglJJSj4d5W94qCqk455sekPgR40cp+OKrgdyO0tGIIa5SXspaiHGN+Qz7SMlmeUtxGSj9Id1VSk8HHy7v6eSfJtzmN6eT6KuNuztPfw7RLxcLYgcyadLkLW7zm05SusuHNIjv7/uGs7Qtm0esf4xhttDUvep6Pu03i43K1sqi8NxitULEGG26W1h/EDa2pEe6VazfMQu/oq7DLh4Dt/TQPm/1MysfsZjD/8A1upoyf8A4uo8333+z7BmG3PFVQ2T4Dl4gqFLkR5bquS09mQyps3ZCkqJFsxEZknrqsVySkz7ButWrcfC9Uj+T8YLaXLbJLL2tqMJ4mlLiFGZJIyI+HvHzw+Fltvrm1TaA7S3KwibR8LvORYeilJNvP7kuvc0zI770FbsvxIw48RZ8lfrJS7cGGzHHJEh5yQ4tbrri3HFKVvWtRmalH4mZmZn3n4BuBcUCEoduDlBUQAjAmfYABgWQVGBy+0ARdoEUGThw4cZgD5BmzCgSQQWSQAwBl9gcxWtTzYRJI2L4M+yT/a5tHiUeoOLaw7TG0VCvSG7EZRiVzWiPiS3V80rb8hLMjI0kYmUsDiepf8Aw8vgrN1SRF+EBjiG07TGs6cOwXmyMpDpKIuXKzXLInIsmyLcZqNV7EV/os0X86vSVx37+3t/794puGcRYb8hxIeD48TyfT2WoseLHVkQyhtOVKCQRc0iIrFcrnmM7h7Lxs3T465FQpcvk6OcpTKkuZf5Tsf2FcebPMzvjOES1GfaY8d4jMtqH/iZYdojjiF03ZFhR2sONqSSyVMdaLOjfax3qNPcM7HY2bWuZqT6VibTMP1SnrqFD5RUEI9FlSM6T7lEo7p8SsMO2S4UxBhvbpta2wVCH8bx3yZNPiymTaRFQyVukXczXmJLJHlSRWatvzGYdcHEmVkZGwbW9q1D2V4fXUJjiHahIbWmLFUq3Aj57hnvS2kt5Ha6txEXaPljtCxBWPhEY8l4gkTJC6ZHedbTMcTc33F5TVlTexJsSCSRbiSkj4qsXoXb5sV2ybUMWLcqmIIkiny3CVK5K4a3XStuQSSLmkW4iIyOxWvfeRx7Ww7EGG6fHbbpcSPEZTpsp1tPL4c4iK5nxMzK53Fwhr1MrJ56HmlmftE2P9HMp6KrQt6W5CVKyJ5u7fvNBl6qiNJesfATFO27UOoN6mm6h3L5tNllwMzMlluMrXPj2DbZ2G6xD85T3UfSTzy/qSZkf2i7/B12AYb2kYsl4gxRQ4kij0RPSK00kcqYsj00GsiuRJSeZVt5mSC4GYubQoQciPwOy5+ydPqDkN2JIqDJSnI71tRol70JWRXsok5b23XvYSTyvnHMn0lKIvxHq+Psi2bw20OOYXju+rrOOLL+lS7WLwLgI2t1DB+H3OT0fCdHaWjm6yYbd027iNJmftM9wxXU1+KPMcKHMqDmnT47stf/AOLtqc+3KR/iXuDt7C2II7epIw/UEI+lHMv0XuGxVraRHb6ORIXl+bbUVvu4fYRCj4g2jtzIbsePHyLy5UqUouaR9qfENrUce4oC06ecNVzNMOJMnUb/AF9oiHU6glSZuqxy5VWwi5WAxebCWl4C0zLA4drTgj5FXkOebbCrjAbqYFqeRYGjtRccc84G6m9TzgXWx0gXJnowCI/kep5sKIpvygeIQHbTIrJlIizigrZyI7nRuCa5N4BJcQLIsDqkzG5jen1XUdZPreJeBiQyx2/Oc8V9MfTc1G+uJFuS25k1P5ghkoqRpx9QuoIV6pNiIrFY6Tk8fOvL1e4Rch6qOfQ+r/cWLBakzm3Aql5z5MVFESoON/vC/wCoSDVUkR8jbjeRfpdwCSwolBw3IES28242FW1uN+bAVklUuB9Ha1BGMPNuecc54cN1Btv5TmDN9rDI6q1EpdcpbtHrENqXEkdZtxN8vcad3NUXElEdyHnfH+zeoYHkcshuLm0dbhaMj02TM7JQ6RXK97ESi3KPuM7D0bHdbc6RtzOG9TajyI647jaHUOtmlTak3JZGVjIy7SMtxl2kLU2huGyPLVPqTkfJ186BbIdSh1iOin1SPqo6rbmUjcaPty9tvoluDrHGyWZT25GIMJw5EiE0nUehttmt2ORHzjbIrmpHbaxmnfxLeVAi1DTyOaiVo6yVJ4KLssOqL36ZOfug8om6tgSO25qN5FtLvlcSm+Yi7Ld9txiLhUFylzPKFLkLjyEXyuN8w0+8uzttw8BaKPiD/d5HSsr6zar293cfiFqjAjx4b1QjyNWI0nUUpXWQRd/f7RhZVOMsI7qeSpdGY5jmpzJlcdcqExch1DaGdRXcXDgRF2n2XAYXh6ja5H0sohK3UfKFUdc1M+qo8qfV7hcMNRdOltfV53tuPU4yf2eVe9pNiM5DjYj23BN1NjoxWzLpFjWZlAmWHW3OjCROcjkagZtOByrpGwkxuBZIEzUCsyJyhsVWFLcjuC0wZeo2NoPbyZtakTEekUNz01tZsyvZ22FmYkx6hH1G+f6QZTIrchsRCHJFHkajfPQvmhsnX7JKoUKHI6TTyfVFem0uoQ+kbzrR6OUW2FPj1CPqaiM4UU0DA86spTFZmQ3Eagmo2JI8hvTcD6XSYcj5Pn+sK7UMO6f7uJ0x4NMis9cfU5RHcEhTJ+p0bgqjyZEfzjYPTZ2nMR9NQjOrwS1sX9ogskNEOajfRhw0NzIUNGmFWSAGVgvFT0gBMfxiDedK021hVStNvU9RIr1Wn9cGoRIypTulWItB8oCcqSHVFiOTJCPpqGXmRoXTDELTj6gm1JHMMtx29Pqej7gqSBpgzbAIgBn2BRSmw3cUGIFag2UoHAKILICAKswdYTIuwgx4DkQMSgmR2AJIAxYlhUl9GGxnYGbWAWRwkwa5gElqA+TxEFIUaMHUgN0OB4z0gB5BjPdIHL7LchvzYYrb03A9huBMZXUpcp9Q856Qg8buyJlYp8f5LTNz3q5p/cL3X4HR8o6+QVyrtR9NmoOf7uk0qUruvewlMCpYmmabbTbnyTeVP0hSDNyZM/m/MPa7UuWSHXPXUf8A2AUCDqOagiXU0+MS9YQpnUGoIa046G/oirYRpvU6MWiqyW48dfSc/clP5h+Qfgiak+245pgaZF1JCNP1hGm/qOanri0YUjajiHPUDb1RnrsX+lN8njob+iGkL4xtc2fx/wD/AKy3v6WlF+YWbeCOFJlP/wBumCfKkiO1EiJlypDjyiJCEISXOUZ2JJX3EZnvPcPHs/qywehVNww/wez36hDw/T+WVBxKFrUaW+cWdRkV7ILdmMy32LeRjD8QVGoYwqi26f0udzTjt9il3O2/gRFczM7W4nwIZ1tj23ftBjCO5Q/jEen82Px4HfejuNd+NvVIrlvG64Pdp8OhwuTx0IkLZQ9I518q1oSeQtxbk3MiP2nbeYvkcF0Qj/J28bl/qJN/gdYdw9T8B4faodPbRnQklSHEptncsRHuPeRFbcR8CPvuZxUqQ3IkL1JDTSNylKecIi383j3makkRcTP2h3VpuoMV2oM4gxBI8h0+HHltR2ylOMuJ3qO/NWhZmWVSTSRkZFx9g5129D0ktomwSp8iRH5PHkZObl6ty+wt5igUrCLlLxZUMSVCYiRNkWbjt9kdouJJv2qOxnawj8BV6qVSj/HHHfKtPUUWY28mzmciMyV3WURHbf2GLBFkuOVBblQcycE5VcUn4lxFpnlWw7jQ6DV+UN8nkc9r0s2/KG2IqDT+T8spcjJIzdXh7LHxuIaHT+T56hHkI0vVTYyXbvMu7uDNvGVDqFYXQ/KjXLY/WZUo0H4kkzsSjLgZFcy7SFZOZomqZi2qUtxEeqNrkNdXUT1/9S8SF0g1GHWI/KIbiXUdVX9lF+JHuP3CrqbhyI6I7mTL9L0bdp8N28hFP0KZD0qxQ5C+ffKrKaDURe3eaT7uBg264E0PcWbN6fWM8iHkiO5T5vyar8Tt6J+wURM3FGztzyXUG3ZEJHm8yj5vaZIUfYfcNKpWMdT4vXI6I7vzifNq9qfR924Tz0Kn1CH8YbakR3esnKS0L/1Gmxzzr/BX8OY2p+JKfyePIQ6jraLlrp9qT7uFy7/EWmn7P/LkfyhDpc11C1ZVcnZMyTuvxIjIj8O4ZdibZK5T5nlTA8x1DubU5K45k3/wnCsfbwPf2Xtcg3wzjfEDdQ8n1ylyESGujU9vYk7vWtYllci3FYz433io6v7OWVtlXTyXGZT6fz3I7i8iXDbSpSbby3H2F+Aoe0TEWE6fR6hheuVB3Vms6ejDubqL85BmorWK5Fcj3GVyPcZi41dUeRD6P4vHidNmcVkJJFxUe87FbfvGK4vqMfElUkVTk6UIdsnq2zZU5SUfuSk/YODlXqEuh7vpnGfI6yPRGynZ1Q65svw1VOWS5COR5W9NwkLZJC1JNJ2O1zsdyI7FfcXAipe0Ck0PBcxDdYjx5suQrzLeZC0GarpzWMs+61zsXiJf4PUnEn7JzYeF8UUx11pxf+DyLm4hCt5OI3lbeZmRnzbkd+wUSsUjEH+0R2qYwp8tDVPbXMeZlNnziLjcz3HmVbeR+8TOzavKNuNx4++1PwmQ1RnzMQVh1yoZOYrRbbbTZtptJ7kI7LXLfbt3+ImKXB5PkcEHTluTJjsxxtCFuvG8pKU7kmpWYyLwIz3C6UzzSR4djlKXU+qj2xWq6ExCR0YlmUBlGJsPSfb7B10cdzPP5nKjUW5Jg0om3Gww1woqR0Y9s+VyPIa47bfSBXWjufKCrSp7moEUz5ABFt8pR6fncccyfzCuVXHPSdG4KbVsQTKg4tttzmej7A2hUSZMc1Of9H/sKghMsp43c1PTDhrF8z5v6POBKZgnqcobFpiUan09vU00fzbxZLPOfwsqTHxRgf8AaDkaETaO5qN5e5VtRO/vIiP2kPG0R1xzIPc3wmZseRhOoUuG2jnx19VO/huvbtHh2l6bbn0B00M5rB4uI5p6mmG0srRxLuyW9MMJCtRtbY6jMp8stNxX0w8pMjTcDerK03AlDc6RBeuJZp8ol1cZbqENH0OqKRjJ1vkfJ9T5Tq+5QuNMe1I+mM5xachuYuO5/N7xnN4RVfkrKwkkgLmpqhxFhuODnNxSEem4j9dgevPanmwZEbk7emCLQAAFGBQCZuj4gzQCRwlQAyuDEWoHJRujAA1SQWR50EUrpA5QwLAUIgfJ0YKlAE1jReCAUtA+iXeFGzCt9QMBk82CttfOBytIMyXznUAJiWTTBDO4dq0w2c0wCR2p0geMShHK/ICSgDwTrFQb1BMQqk2Kc2oP4cvTASWKoMtuN6gq9Ti9GtwWaM63MjiLrMfTbWBrYaKLJLpAxdX0glJ7fSLEYshgzRMKR3BycBLfr8AZpIQx2yYl6evpBHMsdQSDDTg2r8kF+whLbckIjudR3o1fSQe4y+wU1KfJ8x2G5/u7ht5vq7i+4hPYd6OQj192UMcYxuT4kkafyqSe/q4/gN0YryWfC1SbbkI03Bb9os5uRgdf8VS0/ahX9hmOGUOcsQLfjmR/5biR/XlGpPubMjL/ADGK+gXyMVioccqCW47a1rU5lSntV3+4u8bLh6meT4+m511+c9vd7BWKBApdL+MNtrdlr6zivQLuIvHtMXeH+76nria6yb2SPR+uEeRcscC0WB8p6AslAoDkiQnT6i+crN6JDbOpglsUWbFkR5Gnphmt7k8gbjj/AGaeR8LrrjkeQvPZLaspGaTO/XIuBH2XGFTm9NxeoBTiaak5DfbkR9T0/S+3+w0jA2KaxS6f5Ph1SQ00hWZLaXLFc+Jp9W/aRbhjtKqLbbn+X7fyFiKsSKfS3ZkfIvRb1EpVcy8S3GW/u3jDk17QeptTPR4ZtP7fVSY2iPMqEh1CFdV5VyvYyv7bXL3hlVMTYXp/J26pXIVPkSlZWUyHib1T7kGqxKPwI7+Ay2jbTKHVMjcxzkju7znUV7xYqhL1I/J3HEOtblZVWO3A93d2cDHg2WSgup6tHG95klXKr5QcQ2258XR6vpn3+7s8AiwqO230ghDdB1vDy3NyfU+kprjVHESTcqDcfO422lC/W7RDOy3JDmp/7rhOUpzTCCVaba9QLJ0JORIx6h8mOl1HpPOCIN4IPajgQx267yhz1wwqtLjyG9Tnoyer+YcxIzmoJZ+O3yNbjnqn9vYBImz4lPZS3HbXHj+HO7RsvwcmHKHWJGOG5iGpcdtcGKlNjPnkk3FmXEjIrJLxuMxotCcrFUj0/qcoUeZXYREk1KP7CMWQ6ZWMNyFuQ8/ROGno1dYr3vbxvf2mPS48Nup5HNt0hqex6bt2pbeSPXG0IX6LjarZi4GfcRiFxBQ6fjCqPVzB+LKfIdkWVyOQom3LkVuao7Fc+4+J9o8r1VioYwj6ceoSIkvL6TiiQvw3cDM+BjLK29jTC8h2PIqFThLR1lcoXb7TPs8B2pHiM3D4UOMJmzfCbtHcbXHrdVVyeHziWSWyOzjyDK5GaSM7HwzWvuuPDrq//t/XtufvE1i7E9UxJUOUVSqS5q2k6LKpDhryt9xXMyK57zsW8xADQQBl2gAJn2ABSEzgKQTpAoRBkgEfYBMgUGABwAy7QbKYEktgKR2UgugwiHDaP1msAYoynpPX+qkzP3EXE+4i3me7tH0A+BvhrC+A8HzW8SSHWqrXXEPTtHrsoK6Wm1J3moiSZmZFwUo+8x5d2BbK5GLKx+1FUju+R6I8XWuSH5hESktX4GSSNKjMjtciK/Eh6QVTXIchEyG4tDqFZkq48eO7xESFk9jMYQw3Mp6Khh+Y7C5QnM3KiuGWYy4ZkqPf4kZXFZr5bUKHT3ah5QhVuIhnLIiuMks1NkZkaiIjI7777t+4Dswq/lTB9PkNyOROobNt5KXM7bppsRmaOwzO5kW7hxBq/jKsUORIoeLKWtceXdMOZBVuWSysSbnbKux7r3Ij77jFR6styKJgOLQ8SVDU8uLo9Q1CVyXTMidIjvzF9991j3+0avUip9DbQ43iBdMkSOjb5Qo3I7rtr2cSq9jtvIyP2DIaPhXHGD6p+0FHhtTWkXTyd5wjcW2fYpPAlH38SMXWDi7D+PHF4PrFHl0+oaOsqLKTvuj021EZkeXiXeW6wpklHxjsu2gVCoO4wofJFuuq1FeS3usdt60JuZEZ2ufb+Bsad8IPGFPj+R8UUuDUNJPJ3tRJtuLybjuZ3K5H2mVj7u09JVScYUORHco8iI6tqyVPKUbeqguKXG+qe7dcive28JbQtjuH8cZ643I8lVN1slPZbLaWvsNVt5n2Xv2FcCEzFHcVw3K4usUunx0NLVm5K5cm7dpWSZH77jSMIbc4eG4a6fDh1CmIkOajiY7bMhrUMkka7KIzM7JSXfZJDE6pQ5mH6pIpczIt2O4beZKiMlewWXZxQm8SVxEOZIayNJJ5xlTxoW8i9lEg9+8uNu23duDa2JhOR6fgYkxpiSjtSKfWKVIjyGdRtSoqmzd7bLUldkn2WNN/AZhiSt4khzOT4gpbUR1fOSpKtyi+id+Hfexi502jzMPx48fD9cWiO1kSqHMSlaFW42Xa6TPfYisXgIPFsNyl1xGKZFHjribtR5tWoSr9jjSrkRH3lvv2jNRUjVymVyVUMFyKeuZMpctdQaSXxdUhRsSLFvyLLqH3Er3CJemYDmNr06XVafI6qVa2q39x3+0aXUKPgfHlD1KPko9QjpzZktmRKuXBZluWXcZFcvaMMrMVyHIdhuZFraVp6jbmdCzLtIz4+0uArRCVsollw9hbD+JHHYflx2mS8vQ6yUm06fdwIyPttcR9X2f4go8hceoQ0I+bcSq7bpdmQyuW/uMyMgywji6PhuRI8oU/lCHUllVuugyPsNRGVj4bjIxcqdtYjyKxEbkZ6fT1523lPWcbuqxIzptYkke4zLfvv2A9uJX6l/kzxNAqEinrqlPjomxEeccjqJeTwWkjuky9gjDT/wDhJ4f3v4WuNYxftM/YOqNNyMHo5FLbzcoiuJJDxFu5ttxnv3kreQyjE+02nyMSeUKfT+V0yQ3leZeZJp/fx5yTtcuxW65bj7xl7JrC7byJuEG7nEWnDZbP8cNrj0eoS49VQnMqLIsTli9JJGVlkW4jNJmZbu8RVdw9UKO58Ybzozc1xPBXu7AtNTTeMiBWgFUsLK/MIqbA/AwEGJSKnoxGp6MSUBzo9MBmxfIQK62HJo1ARSQCGCWtQDoBwhAUSkAEUdKj6mppjlwW/mxMG0G6yFgMCY6PTEVV4Qn1oDWSgBBVESZEdz08gmYNU+cDKa0EmWfmwDZY9bo/OBlJMNWHXG/OA63wCJ2jy+Tt6foCbaPU84KtAlttiXTP1PNiDRMmF1Xk/Rx8n1vDxtxGUY62ROVxyRXMJtoamr6RyGmxNyDPiaCPclZ8bcDPxGkRYvyjgSreKqfh+nu1CY4iPHipzOK8PtK/63Bw7SJrY8uIVMhyFw3I60OtK03G1JstKy3WNJ7yMQ+NMZOQ4a6PT5Gd11OV7TVuSXq+IHaptWcxxiB2ZS46ITW5vWSmzryCPioyPhbh22tvFRpdGckdJ6/OUPVrhtHJyT7RrAp7jjiJDnoDQ6Er4mhv1OaIlVK02+jbDqiL03NMdFcdTGZLOs6nnBValE5PIWLY4oR9Ui8obQ56guSIhIrDag9ZWGjjWm4sKNKEGw6dQ24DxZrkdwJtmAU2Az+RZIs9uQHKijyPOCosuuR3BKR6mL3FoLuQ+TuakdzJ6yfWEhAq+p0cjmL3ZfpBgc7UDeScdzpPTDTM9di0qb+UbMIqL5wV2HXpEPJHkZ1o6uYT8eZHmdJqC85BrA1k02PI+TEHOwy38mLSovmwiogNL5ApsbQdRuOjU9UPmFhulXXC7AWSR3mIPoqAzaSHZK0xQmdUndNvT+iKXVJXSCw1aV0a/qmKTUXtRxYmb1iOAgo9RwX7AlO68xxvqc1PtFEprOpIa+mNdpEXkdPajt+rzvafETAqb6DxZagFCQJFYCpY0MxBwNzPsCzhghKAAQ0gijB1mElGAaElGCKCubwCTgBgFxB8phIlBZKhOSQqwUlhRxIQMggHzDgeW1BEtOCVjOdGAeRs8WmFIr4XeQGCj03AFImtPUAMFpjqdKbc6MODa6QJlD1aOUQ+k/W8ZLtOq3I22qO25/Ee+lfgXsGsKf5PT3ZDnUZbW4r2JIz/ACHmTE9ccxBVJFQc5mqrmp9Uuz7hJSG6FuTHBfcK0zU0ujFWw9THHHNQaxhelafSOcxCBCG2s6luosbkcNDnriDxNMcb6PUE6UjUb1HOY0hPN+jbtMUetzuWTF6fU9EWkUJw5DjjiOkGqYZj8np6HHPT6ozvC1N5ZMR0f/btMaffTyNt9RHVHNyJ6oqtdR7q+IiaFFwvVNqlKj4wjyJFK8nvpkJiuG25vUnIZKSRmVjSVzIyO1y7Q4WtzTDrY1SY9c22cnqEfVjwqGucptVyJZpcMklcu4zSdu0efZPSGx200+9ZqWfbzgul4bqFCxhgPB8dqhQo7SZj0dTpuJXcjbW82o7puRJIl77mR5rXud92fbRaHiClohw6ijOi2oyrrpM/ba/YVi7hWNtGI8QVyY1s3w/T3XZtVs5OU2nKa27HlQRcEtEe7iRGaSvusJymfBMh0/DcJyHiyRCxGhvNKcy6sRSztzCIrKLLwzJOxn2DsX9bjqy19foxdv6blOupZS8/3NIo0ePIckTJkhlMSI2alKcVZCT8TPcVu2/uue4ZHU6nMxBjCpx8Bx0LkSEtpbmONnoQYaWzJL7hHa61uGtSEHvy2MyK1ho+INl1Lj4Ldhtt+U6xHgmluc9mNbr6EmouZfKm5lYt1yvx3jO9l2JXIceoN1BzOhbxOdUs6HSTlURn27kpsXZvtxMeVY3GeEfR0KEuLO/PVfQ1Zw03s/xBROT1CXLarzxRahIkOZ1rk2UtDh9iSUSnCsRERHlIrXIhfZ8KO5H1OotHV7Ttfqn2nv3b95WCFaw1T8YUt3lDa/jCejUlVltb7kpJ9iiMkmR96S7BX6ZiqY5Maw3iiQ1EqbSszzylEhE5stzbrJqsRmo9y0md0H2GSiM9s6nlx/qvLJx6iVCP0kPOhC09VKt2/s8SEFUMFUeuN6lcp64k1CujnRVZFpPsMyLfu+3uPsGgsrbcb/X6/V+BkCqit/N/hzvuBk55ecFUwXHrlLcXS8QYgjzY7SuhcVYnFNkVucZ2zXOxkViMrbzMajDnR5HqLRuT4bu7+xCgVGhfKR+Z+j7OHb3Biqp4kp9Hm0+luNNVB1s0x3HOohdjsrgZ7r+zv7AJkMvM2Zh+oVhdHbb6jfSPN2yJXwy+PjYJopNYobmpS3M8fNmUypNyV/8AT7hjOCNprmF6g1Q9qlLeoU1auhqCkmcSQV95msjMkX43M8u/eZHuG/eW24dP5Q30ufzeX078LeHiK2IwIxcRR3G9OQ2uPI9FtSTtfvK/H2H+QQeJuY5yhxvOvKfOy7/cZ7y39niOnSI8iO05Ijo5RlLMr1e8xV8XYmbodLdcbcQh1aejzcEnvsZ939xlJ9TaFa+0Zdtr2padUj4Hw/Ij8nacJVWcSq67lwYT2ERHzjPeZnu4CnN4njuR9PU5/wDqM3nVNuRUJDjnMd1FqczKtmMz3n4mZh+y85qIcc6mX8grOPCfkunlzo+JaTxLIp9QarEOoO0ybE5zMyOrI614JVYyse66TKxjeMIfCTp9cpbWG9tlDj1OFlRp1aK2dldhKUkjzMq7cyTJN733jAqRhqoYkhy3KXT5EtERvWe0WzXkbvlzKtwK5lvPcXaYatMyKXk02+Yv6RmSiP2fkfvBpDGg/cm+89ZT9kseZHRiDZvWPLdKd6RLeYjfQV+/cardxkSu2xiEjMOR+jcbWhaFZVJV6JlxI/Ehi+AdoOKMB1RFQwnWFxM7hKkU17nxJRFa5ZTubZmVyuixb72PgPTlA2g7N9rDjUOqN+SsQSE83MoiWtduBOdVfAzIj3kW7dwHJbwv3I76PUpRjiZWUyfmw5gtTKhMap8NvO66oktp8T/Ai7T7BJ4jwHXMP55DbfLYmXNrNpO6frotdJn32t4i9bPcI+R4flioN/HZbZKSlXFps96SLxV2n3WHo0QVUMnlcyyV0+hUkTNQKPSejFfgPh5NkdH0YogA3tRwOUx3JDfR8z8QzhM6nSCehLbbEljGFhWO3kccbziwxYcOH5ttCPsuGq5mn5sIqnCjEmVTmxDVmsONtr0wm5JENW6hHbb03HOf6vaAsxbbDPcco9QmSHOYhlasyt/YZEXvMx45iOcncXH9RWXLx4bh6Y+EJiiPydrD8NxC1u3ee77Fckl7739w8qOyeT1Bbf0h00/E55osxnyhv1ACT0/Oc8Iw5HxfpOsCPyB1pnPqRNXS3qL6gim19QTkuO3piAV0bmmJZpFFppLvU6QQGPKd8YRM+dSSVe0iP8RIUp7qB3iiJyyn/wA2b7jDljBSWryZ03T/AOH/AJRKRYbcdvU9cHZY6jf0g9mQXNPza8g51Fmm5DPm444sIqjuOCSKKBMmzBqGxFoiBZMcP9MKE22IDI0iIb+UDqQtvT6McpDbYSy/ODRCyJGzqB1mbbBUk2Eng2IOb4Kp4NcxANT2iQHSJYVbmBgSPmxxqcbDQEmboIqQGaXdRsE1BoGo5cmBA5YbOrCZOgygxgfJfByfDMnP6AVxzT82M2wJDlTYXadETmcDpHodIL32DUn4MvT3an+YSy3G5kf0BWI6RLxlaYrAEJVYPSKEC80LTUT1M4rspIxl8ikNG2BesA7IcUY8c/wen52vnlcxG/dYvZ3kKtQ6lHpcxExyG1LyKJWm5wVbs949DbP/AIR9HpelHqFLXEay5VadjR3lexF2232Ez/gF/JMYa+B1WJkdDlUqjUda05vNmeVZ8E2tvLxFzZ+A1qQ0aeKEId3pUrRuSu0t5fiNM2fbZ8J4obR5Pqkda93R6hX+zjuGz0eox5mTTczoWn0d5DLecS9IfR4dxT8F3HGB4a6x8UmxI91K0UmS0ISfFRHvMzI77uFvAY3tEhacinzPnW3G83rZDSf3Z7e7wH1qaiQ5Dem42haFpy87eVjLff8AW4eLvh2bL6XhuHR8YUeO1HalyuTvMtt5Czm2ZkorbrWQkjvvM7mOiu3byYus8v4URqOagm8fu/4HCc6mSUeX3tq4fZ93gKzh2XyeQhsSu1F//wAt03T666kWb6mg7+ZkOvOYmHiZB0J3lAvVMc6NHqfcKXhSN0aPp8739w0WiUhxxvpI6/ogXb1KsWxOUgnKh0bbfU62Xx4eA3vZjsomSNKZUG1oRlQ4lKk8S3HY/ARGxfZpIqGlVJEfoVK5vN61v1uHqCh09uPD82jPlL8BhfasdCq6yibT8EQ6pg+XD8oLhI09TNp58uUr709pd5XK5Ge8h4DxH0cyRHb6iFGlKvAuG7fbvtc+PEfSXGUGRMo8iHz8khladZtzItF0mR2V6J2PcY+cW0Zlun4klw4edcdpRpZUqxrUVzLeRbr7uzcK4/gdvaV+G1/EFipz7cdvk8z93XzXOPA9x8BTFyXI/wD+Cf8AYWSmvtyG+TuNrWvq830T8RvKXYYwUpS1IOkYAqkfEHkuZqojx+cp7KdnW7mScp8DNREVyvcrn3jVmYnJ46G2+YlHVT6pf6BvAJzTabccz5EkJRfoaY+Q5dvu2PU+24FHtVoZMtuanSBVxIeJb0wg6Q5TvQ3WbfygZyFBZ5IQUzp+cAPYjX3ALD7jfrg70fUkDnjbjt9IACSRUY8dvpMgbSK1yjo2/W9EVt+ZqOabbgfUuDqOIc1ACfcXnB6249ciTPUUv70KT7e0UKs7ecQQ65UI/k+nyI7Ux9lnMlSD00uKJNzIzudu2wuzEqPT4bsjr5Gz+2x/hxHmN6S5IcXIc661G4r2qMzMerwe48H1KODecIfCModDrDVUrmB3ZaGr5mYshJ57+DmUjLwM7CL+ENtwwXtApcSPgvD82mSJCs0zlCUESEJ3ElJJMyuq+8iOxEk99zGLOL029QQ0qRqOD0DyRJ1Wo5qAgEz7AATAAuAEcOMgIDiMHPiCpBkmKALl8QIE+IABOAyeAEAkGSQAS1DC0YCwZXNoGKKVg7C8PlFTrEhEOPzbkg1mRGtVrc1JGaj38EnbfYVZJdIjT/zKt949WfBPwtijDcde2TC9HiV2bEzxfJ7cpBS2W7mlZrQoytny7jMyIyIrHvITPwWsfZ70wdstwfg/ZnC2X0ulxPJ8KObeppkRuvqPMt8zLfmUu6jPie7fuEEeyfD8OG65VIa3XWknmcjqVax7yMyK9t3b2DIsSfDi/ZvPS6xsvxLR6huS2qoMpbbVw33My1C7DNBmRH2iWg/Cf2X7TKO1yeqPQq21ZSouZTRvER2NPHffeRH4EY5lvnqKeP2lfxVUI+G65I/ZeZNahO85KkuKbNXG6TsZEZEd7Hx3+IlEbSsSVyj+Q5lQ5RHRbKpSekSSd/W3mZ3sdzvvSR9gnK7g2HXKGuuYTqHLY606jkVze4kyLeVy7S8SK5igYLZobeJIkyoTMkLUPUT6h2sV/C+4+6wsg0mibQW5kdFLxBMlwneqzUGXDQfgbm87+07kfaRHvFRxiVcp9YakVCuLmrQlD0Oc2oiWpHoqSorGXcaeHEXDF8LZ/VOjj4gp8KoaeZKUvJJDtuFyve/YRkGuzXDNPmVh6l4khtTWpDZ8nc381ZFv3ke7duIy3EdgNhkZxNtuKIcfk8xuPL4dNlUhaiL6Nzudu2+8/aNJq+L6xR6PyzyWit09bJOOaaiQ4ho0mZLJJkea1+wyMuPcIyobEcNyKetunzJceQhK9NxSiMr/AMRPpW4EfH7Rn9Hx1UMDzJuE8QQ1y0QnFts6aiWbVuKSzdZB8S7d9uwNDwVRx+G5VFzG463YmsbimdQs6kXM7EqxbxeaThvB9UyOUOuOx5CekZzWJ1o7d24/suQzV2W3yhbjeRGdRqy+rc729wPmbkfXR6u4+895dgicXP7Hk36n1yZhOnrbxZIdlx82VmcynOtBH2OJ3Ge/gd+23YEKrtJwXUHF0uoVDIhacyXMp5F23mRnxI+zKZGRn2jCHW5jmTTkPf8A5Q/G19/eNqomz3CeJMLx5kPlEda2SyuKUazQ4XWuSisZXuRl2i4x1WByLLg/EWH3KeuoYfh6sd1RJcTlsaXCIlWPiRGRce/xEfiDDlLxQ2uoQ46Y81CTUplSSLPbfbULtLfYjKxe8WDDuH6HS4bsOhttIWqynk6m7UJJEZ5eJEZEXsL2Cs1XEdPp/lCn1yPNo62m+bKy7r5ispsyK1yMysR8RC2yN41IKTsmkTKe1XKPklx3W9RKW/Op3HmK3aZGRluPf3BTD+xul4go/lRzEmk0vOlWVsrtGVyUldysR799+8VLA+0asYTrEiQ5IdqFPluGqQypWQ1HmOziexKjtcyLcdxMU/a5Hh4kkVByjoj0+oXbqEVtRmh5FzJLhJPcSyIzuRbjIzLjYaGZMTNhsiRS1w4eMFyKe6onEt6d2s5XLMixmRH7N4pL/wAHKocoW5+0EfS9HoVGfjfeLjFqFQ2V1RqZHkLquDKr0jbmoayZzEW8ldhkVvrERcDLfp6nYdQhtVCnyESI7reo243YyWXeR8PaXEjBsNHjLHeCKps7rkeP5QdWtaeURZjN2juW48p8SNN99j4GL9s72qQ8WOfsvixtCKmtJpZkKTZqbbsPjlcIi4Wsrfa3Atixrg6j4wo7tHrkfO0vnNuJ84yvsUg+N/DgPLePtnOIMFzNSY2uRC1DVHqDNyLmndJmfyay7z3X4BMv4moV/Arjbi5FL8VKjqUd0+wz/AU9xLjbi23M+dHrJFr2aY/qGIKeil4khu6sdsk8ubSem6ZbruFayTMt973M95iRxXhVuoN8sh5NVHo7ud4bj7ewzEM0rnqZ+pYM3J03EBtIJyO4ttxtaFoVlUlXFPgYKpwZnQWNt7U6QHzGI2BI6MOW5HSaepzPuAZC2QLstagL+v0fAPobbYACKY6MMX2RLOJDd9oAEStAQdQHbqQg6ACvTkdIsEhkHlQaDGOemLAcusBqtkP0mBNDYCWMG3NMSUOeGLzIbrQ435sAiwrr/J2/jDnMQk1K51t3ffw4jzFtk2qSMYVRdHpbi/JkRXN53nlluzn3lfgW8WLbHtBchw14bp7mSRIT0yk+g32e87fiMco0LlkjUc9NWYdVFfUxsmO6bSnHMmp9bv3i4UqK3HBI9Pbjto0wuz0Y9BLU5JkibGo35sRBMcjmCaYc6gSnR2/ONjQzAd80CpRqN6YEy046AVhQoCAqUXTcEa0Ytk+HqNrcFYktcncWMpo0gwyFBdtwNyKwLm0wFskDa1A3Ww4364FqSHSF6gSJEUKCpM6gOtoHQLF0CphhPLMp7nxfq/RD1CwLidQMYtBrup8XkeqJEndRsVx2C25n9cIMyJkNxHpoD3wZOO3gsyiDuOYg41UbkCWYcDyQSSXBy3ejDY3ARxzrixkZV5QqclWo4sTNWc/MQfyn8wymbIsuDKfyioIc+a5w1BBCpYHhcnhrkOdd1XN+oXAW4uAuJhLyGM+wIOGDmfaYRcMUSAowiBy+IAAHAiwcJ5SANCawksKrMEAMTJIOkgJl2GOM+0wAHBVoAoMHMhADcOor/wCswSW2Gl3G3AAWVBcobDORFAQJQkVsgAiojvJ5AtEVHKI4rEptxvpBNYflanRuemExod1Jv/B5rfrxXU/5FDyzTInKHEfVJX3EPUWOJjdDwfVap6aI5tt/Xc5iS9pmoYFQKX1G9PqW+ywhmqZY8L0jUyf/AEi+MJ5P0bYjaVGbp8dGn8r/AJQrPqDdPj6fyuUPUiXkPUqzpx+RtudfzmUV9pPKJH11Bup5yQ4tz11C04ToPlCRqONr0kc5SvZx3hvFUdi4LZlqwhR+Rw+UOcxbvN5yezt+37xYMniEeUx9NDfqJJP2Djmt/ODyLLN2dcYahliW2K1PyPtQqsiPT3ahUJFHbp9Pit9eQ+t01Zcx7kpIiupR9UivY+AhVTo//wBIt+wDEDmG8cYjqEfDc2q1CoRY0WnsxW0mtKEkrVUa1GSUIuaCMzVa3YZ7jzcd1g6aLfae56KomEqXhNtdUrDkKbiCVZU6oKSm6llcyYYNW9LKMxpSkt+41HvUZiKx9tcp+A22pFU57K+bydKundLcRG2nioyv27j7yENjLB+0jFENFQrGJPJkdCS1KbR1FnQVyM0qdeLndxmhCDLfY+AgMObNaHT8kjTXIdXzlPSsrjq+41OKLOq3cZ7g4y6Yj4FZ3y9z8mmuYvoeIMJzahS64uIiRFNtLjeVuXHNRc0yQojInCPeVyMrkW+wwzCGGm6f8Xj5+ToVmU4pRr1VnvupSjMzM73MzMzM7mZ9osOLqZpyIVLobaPKdVkaLKlKsSeaalqUdrkRJQoztv3BRWHqxhuHyxvFkdbrXNU29TUm2ozPqpUlZOkR9+Y7n2DNpSkUn26ouNOa5O3p+hl6vZb2cBV9oezun48hx4dQcRHdac1GZmXex3qMvS3X3dvAjI7GIqDtdpceofs/iSG9R5q28zeZRLju+La92b2Zbh9O2s0Onw6g23pS2tMk+Zuav+Wu5GR37SMu49xhSka+zZBbjTGHlTYvUKJDcrn7QYcqEFt6LOyqJx1G9Kt6jvdJpNJpM7kabGLRhvGuG8QNx3IdUjrddSfxdTiScSZcSNB7wXCOH3MaYXdj1yuVWbhyqvFKZosiOltCHEqSonCURmdzNBWNBoJRbzI7iWjbGNk9HqjVYo+D0NSI7enlkSHHCQuyiUoiUZ3MzO9z3lvIhr9HNJ7EkTbYRk0WPI+v62URlYq0fCdYplP6kKpqXHZSq/MdQnMSSMzPcZZrFx3H3CwLf6PUbGZLICqYYj1COil4gpcSsU/MSlNyGycyGR3IyzFYjKxHcj7TISCSc1OUSG0IQhOmyylNiQXgXAu4hKQai3IbXqNoRk9JXpCLqlQjt53HHEIQi6lKVuJJEVzO/cRcQrH01Krh1yVzHOOKXguhy8SVyQtEeOnLlTbUecPqtNkoyIzVYy47iIztuuXljaf8IL9vKPLo8fC66eiQkk8oTUluOJsebclKEl6JlYzsVz43Ff2/bWJG0DGjtHjuZKVRHFsw06l0OrsWaQou0zPml3JLxFEg0mZMcajx8i3XbpSnMV1GRGo7b+4jHXxqoLumKy3roOaTMqEhzk7dQW66i6ktvKvn7iQZ8DPu4C6U2pOONtNyG8nHncd17F7N/wCYYTcI09vD9ErFL5QhcuGtUpLyr5JjbikqJHAklbKZF7RIUOJIqjkRylx3Zbs5J9CylTnPRuX1SOxbr+w7irYwZliTNz+D1iVvCeNEVhxxaI64b7LnOOyjUpBpI7cN6L3PcVt/YN4xbsrwPtEj+VKW3Ho811Jq1o6U6Dyz33WhNiIz9ZNu8yGN4H2Q4sj4Xj1hyP0si6kw1JND6WyM0kpRK7yTe24/tGoYSg/sfhd3EFYkOoXLSSYcVSlIykR3Nw0nvIzPcRbtw8myXf0PUVEFTvnqYxjzZTWMF1DkdUbR0vSR5DKrtukXHIoy4pPcZWuXHtEPHoeIG2+WU+QhfOy6eY86O4033GZbjvcrWvfcPR8+Z+3GE5EeoQ1Iyc6O4retDiLmSiPx6qrcSPwGf4Uokzy41T/J63XXVG2lnMaM7hEoyTmIjykdrGZFuIzPsGsJ/TObXdFx2ZYy22VSZT6fDp7qIUtJJVKnQ1Gw0hJGSlk4qxGZ2ta55jMrWtcXPaTtfbo8eQ5huqRES6e862qDMZNBS1pUSTQhVzO6bK5p2vu53aEqzhvGmF8FrqlLrkiRL1lzKk3HlLaJDGXK3HiXMsrTREkspZTWZGo7mqx+a8X4+kYori5GJIa+iScduQlKeU5O9R5U6m62899rDpwcs0bRCLTDtCtRzTCCE9H0YdssNt9I44GGR90bbfRhNt3Tc84Ip+ux23POBs9XNTzf5ABE49N/iBm5UtPMIU5zkgHQn5z/APCAJi71SmSHNNtzIKljjFdLwfT+WVBzlFQkJPk8XNz3T9Y+0kkfG9r9lwjjXaDT8Lx1w4elIqHVSlPUavwNZ9p+BbxiVSVUKxMdrFcmLdeXzlKUrfY+BF2ERdhERENEhFNxdVXJDc3EmIHO9xXZv32It52LsGDOVdyZUOWeuoXjbPipuY55DjuZGkW1MtuN+B/iM1hxnNMX94BoukKp6jYl2FtuNinQUcnE3Fmanmx0xeDB9o9lE5prFffR8YFkT0jYhalptuaYrA0xxTDE88425S1tufrcYq0F7pBZInSR1t+u2f4BhPtKrATyiZ9BAmZsrTbRH0wwhM8j6Rz9W3BKZP5R5vriWyIMQWvlDmn1Ai6wFmE/OdcKmkQ1k0G5Fptgqngs6kIrYEAJPO6gIl0ctLbf1wingAeBcnAlmcHJMF1AB8QDUCJ/IBn6QA0rpAFC5FpgdPUDhCejAkVg4EDY29MJuoEkTeoCusipFZIhZBBRB7ILTDVSxkxgZvAC2YQt0gUQoINRw2kO2eIaIUHcdYuPkCagNCSSyI+mymxKuOtuebHSu4y+yEnl0ixXZqekFjqC+kEBLPpByz+Ra8DEkhQjc4DiT3BVBCSh9TapMp8hMiHIW06j5RtRkv7f9Bu2yH4T+MMJzI8PEExc2Fm5ynFXWkjKxF7C4l3jz4Sws29p+b5gpL8j+J9dNm20ih44o7VUo8xDrTqS5qVb095GXYZcbH2DOPh5ROWfB7nTG461uxKtTFNqSm+QlyENqv3EaVqK/iPFmxXbRiDZvWGnKXIzxFvN8qZcuZKQRle28iva9jMj7OJbh7g2u4ow/tU+Cvi2sU9xEiOik8q527I7HdS4VyPgaTQe49x91gvb1l2k77dD5z0yM5yjpOum33ERfkJrGEeRIw/H1PQkIUn2ZVJMvbzrhvREfHNP0835F+dxcZuHpGIHKfR4+TO690nOtlQSTvY7cR2Psh1OZvvJXY7sirGNG+UanJ4TSizOZd6z7ST327T4D1/gHYxhOh0/kblH5W6tOZTkhJOZvZm6vsIR2y/Dkejx2Y7biER2uqlKbFY+H67Rs8KG35xvn/VT+Y4LL3LwdcK8BMOYYo9Lzt0+OiI0tObTT6JlwsXZcTEWPpuaYSYJxvo9TJ6QeGrT856vWGOxaRmG3spH+z+scnkcnQuKvNmc081jK5JVfcfdYeJp+DOWSGqhiCqciiSE5kpbSS31kV9+VV8pHu3qIeuvhOYrj0fDcSO3T48uXIcPk6nk3JBla6iK+8y42O5eA8iSJcyoOLmSHNZa1ZlK9b3eA7+O+047V3ErQcJbE48yPHxA5iV3lCedKSlo0R7nbnISkjURFZRmRcD7TBsQ4Swfh9yFUML4gplVjzWVuJ5PnQ6yRZTInG1b0qMlkftI+4RsJcdyO7yiHq+rl3HcuF/C+8RzTMhtxfX+rl8biuRXKUMROjiWQjPMyXjFfIJNom3Mgho7un5wSKJA+UvqlVJ5PsePbG2OYEgsmw2mI6MCb7emGj8oYnQwG0tt+cEfMlNuOdH1AaZJ/MQzrwYINMltx+k9MQ6ymVRzo+pmDvknKP3jqZg7TLj09vTb5gvBGRqzSW4fnHOeFeVcn82IuRUnHHFhJD8hzzYegnJExJqjjjen/lGIOF+vv/Ma+4jk8d2Y58k2avsIYyt7Tb6T+b2lxHp8Fani+pvqNpr/AMmI5ZhV1zUCRmOxnknDhxqAEdwgBHDgYzAAXN7AciuCEkHuYAOsYE0jiUBFCyclIMXAAniFAwycz0biPrCbo9dqlDqEesUOoS6ZUIlktzIbxtOpQRkZJzJsZlcrmk+ad7GRkQhr9GsC2+AZv9D+FRXKhS3cN7ZMJ0fHdFdTpuaieRziIysakup6NS+0uag778xWsMYlzYbcx1yltvNR9Zao+s4k3ENXuhKlJ3KMisRmR7zK4izV/wDUCOL/AF/fwCxEg1vZpt8xxs7mI8n1R2XT12S9Fcc7L7zbUfA/BVyPhcuI1nDe0XD+LHNTC9QyVBaTkPQXuZIRv5xkjeSiI7XNJmRGZd5GPJiHPmw6i1GRHcRIhyHY8hpWo282oyW0vsNKiMrH4cDIzIytcgtUB7WbnN1DJqZOVotzk95b93v4kNnwPtKw25Hjx643Hp9Qa5uolJ6b9t+a5dUzO1yM7n2Dy98HjaHhvaJUImC8eVhFHxGtxCYM7KRR5xl6CrWJp0ySfNPmq4lvMyL0DtV2bN4fbj1yhx18iW3pykp3khzsc7bJUW47HbNYhnND8GrYQ2mw8Scrb1I8hDUhbadNwifsW8jUkzPMRkW4y7BJVPCGE8UOLqFUo7Uh13rObyX7SsRGRn439g8gmhyPIRIjuLaWjqqbUaDT7DKxlu7jLu7Rs2BNtFDo+G9OscrdrDSedmb3O77I517cLeNxk0/ovYhMebMqphuqLkQ47simO85l7jlP5tVuB9xmVjELQ6c35Ujt1TVREzZXlJSd0EZ8eB8OJ+Fxt9P2k4PxZS1w3JiIjs1K2VR5XMPh3kdjv2GR3LssMGnyaph+sSKfyjVXHkc1KnM5LIjukjUXEjIyIz324+3WJODe2dmOE48N3lDnKI7qSU3IzES0F4KLcoj3CTwumsUP/B3JESp0dH7urNkfjo9VXYrju33IRNLxRhPHmG14fp9Q5Jqskylnc24ysy5tivvK53K173P2ChyY8jA8d1yRUJtMrERR6LyUm4xOQakmW4yMrW3Hexlfj2hMZca5s2kUuuS8UUuZU1oX0jbkVRasVZmdyWmx5kmW4rb91hZ8DV2Ziijux8QU9C5cRRsuKU3ZEgjI8qyQreVytfx7Qng7Fn7WUNFUbcXEkM815LajPn24p7yPiRGIKFjqRR8cLwvVKhHlolp6Nx5sm1pczGZNqUREW8rkR2sR2LtC21EykbQ8G+S8Wcjocda2ptnm28tiSZ2zJSZ9l95F2EJmBsUrFQp6OUSI8eR6qlfZcyuQc7QcUVyPUER3KejJEka0VxxNlqLtRmI7WMtxnuvvDmDiuRiSP/5TxI7TKmhJKchvNk4jdvMrKK+QiIyI0mR2+0EZqXghqUQmF4cjA8ebg/HEN1FHm303FJzsIWd72UV7EZd3AyLgKZCxbWNndYl0/DchFQo7Tx5Y8i5odR2ZVeie/iRe0r7wtXdqm0CG47Q8SNxHWd7biVRU3sZWIyURne5d3aKi883M83n/AKfxFPuBPVGqRdtOF5jenVG5FPd9LUTqISfitPYXeZF7BLRqzQ8SR1t0+ZCqEd1OVSUqS4Sr8CUnifdY+A86VNrUztituO1ClzETKfIdiSGrpS8yrIv7f73ILBSnsaljrCtY2fuSMQYDkSGqVIuqVFSrUKOZke/Kq/MMrl3kfbYDA2q4To8ej0+RUHXY8iPlkOObziuWuSl/QM7kZlfgR8CMSOBtr0PEFHkR8WONR5sFvpnMtm5DfVNwk9m/iRF7CsYy7aBQMLuTF1DB9YZkRHVGpUVKjzsr4nlvYzQd7luO28rb9xg0RrmLcLt1yP5Qp+REtaSUy5m5jqDK5XPtIytZXDgMsdechyFx5Da2nmlZXG1cUH3H/ct3cYR2Y7T/ANk5H7P4gkLXSpHmXFJMziue7i2q57j4GRnYiMVfbTj9vGGIF4fwXIjoiRLtzKlqEg5B/Nt335C7VWv3HxE6OQ9xjjHbfR8J6tPpcfyrUM2XTbVZtr667GXuK4yup7bNolUcW5+0CIiFdVuKylBILuIzud/G/u70cTUih4bcQ3VIdQ5Qts9NtlJNtL7l6h3JVj42ue/h2ihuv9J0Y1Va+yXPJaoO0PGFPrDVcbxRUFy2lE5mekKWhduKVoMySaT7rEZd49mbNcZx8cYPp+IG20NSHW9OUym9mn0XS4gj3XLMVyOxXLePAqlag9ifBrgyKfszp7kj/fXH5jfeptarNq9hkV/eJsSiu0cGa6sIugScBVmOdGw0fQGLxCQc4BjIIAEVMQIokdIJuQkR6yAALJhwRXDRPEOWzDRLAdbFaxjVo+H6PLqkhzIiOyaud323F7zsXvFpc/IYT8IbEv7lhdtzmLvIkcOcRc1BH27zue4y6o3qhtMlsx6qT5FYqDsyZz3ZDmorjzSPgXsLgQs9Ap7cdtDnpis0eM5MqCfU9L2Xv+I0KLGbbyN6Y9OBxWSFm0hF1sSCGgi62NEZ7DZl1wPG3NTzgZGgHaF5FjYevp+bCKEByz5sEcSGSAtOo2IWsQej1GxNEYI63qN6YATKgzwBX2xLyaTpuagRchOCNTTchkrcDhuRpg8iG4Gi47gktMmWZTemHCTbFdQ9ph8xUBWwsEuRA6UBGPKbcDttxsBEhFTYTdjagfKApMPA14IV+C435sSFEekebkOBZz8wVCtNzowiGyaaCU5zoxzKujDSoL6MaInBX6i90n8wYQi1JiW/Xcy/buB6g70gksIQeUVhpxzqIVmV+vbYZfZrnU02mx24cdqP80kkiQJQZMB0R2GyOaQC1BJZjlmCB6gAoEM7gVqCa1gAFTgIawBkOAAVXEADWIAowFCZKHAygXL7QCyHB0kEiOwPnIJhkVNIQcbC5LAn0gkMjNhzTFip8jUbQ39EV99gOKbJ0wGhOy4XRhhD1I8hAnYyuUNhnIp4TGlsV3bLVJEin0qjt9SW8t5XdZsitf3uEZeIgcP0huG2iQ5/Lm4i54kp8eRT4kiQ3nXHcNLavBRX/wDaIN1xuPHW451EewSDWBdx1unw1zHOYtfm09qvYKxLluSHNTUz51c4IVCryJkjzn1fo+AcU6A5IkIb0+4VnpkeB7SoPKJCPpjbMJ4iwvhfDdTp/kd2bU6nFchtvaiCaZQsjIzsreZ3sdy37rW7RieLKm3heltR4cjJNkX1MvXabLfffwM7WI7Xtf3XbZRX5GIKeiRDp8iXUo6dN55lMstxHuvpLSlR2tciud+wcXJs26G9KHKykN5OUNraz9XMmxKtxtffx3hSVLhtx0ehkTzlZi/7C3VKl44rjjTdQw/U5a0X0daGbuTsPKbxKt7juDx9n+0Bzo28NutIR84lho/tUZfiOPwdWyM8TW6f8pI6JHWVxJP2XHpT4KJ0uoUuu1SPIadXqR0pTvvYs3WSZEZEZ2ItxHe+8hQ42y7ahIyfE48dHo6lQYIveSVmf3DTdi+znEGB8US8SYkrERaJEE4aY8eQp3OalpVnWaiSRZSSoiPf1jsIcdo6ktxLfX4+JG5DrcyPy1mQ4tlLennbW2szTkNO7dY7GV+HcH+GNlVPwu3Lbh1ipohOpJUWDIe10Ql8TJC1XcUkz4JUozSW4jsVhd0n0aNPJ6yf7/reKltExo3h+n8jhufHZaTy/QRaxr9vcPK4Ppn6Kydm7efp/R12cj9RFQwlgwPaptNh4T2mUqjtw0TV0p5bjjzbhc83m1NGlJdliUZ2Pje27iNPoTTdcz1CRHXkQo0x0qUXPQREZudpWuZkRHv3EfaPNW0LAjlQxBT6pHqC2lyJSGVKUm+9RmeYj7T3GZ3v2D1JgKmVBzD65jcN1ceEkuUONt8xo1HZN+0iPcV95F9w9Bd0je7Sqta+Su4rwZR5EhFQkU/lGlfm5Svcy6yd24y8CGSVTAvk9zllHcXU4WbMqKpRk6ku0j47+y5FuLsMejpCo7nRuCl4jwdI1FzKXzPq/wCn4htHKr5a6svNHqUdul0+RDyNNcna0ctyJJZSIiL8A6bmtyM8jlGfipWZRe++/d7TGNqruJKfT5FLj1BcReU0tuaKXCaWe4lESiMtxmR2OxfgKDHwJt0rnKI0zbQ7Lp8jmvR0tx2M3tNtlCy9hKt2bwb6mUVsaPtDx9DmY0o+E6HyeXyJw3qhIykskGouYlCr2JRFnzGV7ZiLtGg0mq0+Y3ptuZ15ekTltlGS0DZfDwm21pyESJC085zLY/G3gZ7zPtPjcX+jMcjb/l5wxbcjdw6E7UH4/m228iPS+kf+gr01MPEEeoUPzqHmXIrmXucSZGX3hPENa5HHW56e/Ll47934iFwo5yOO7Icz89RqV3qM+IylY4tG8KNl1PFzGxvaRXMUTYdPwnNWhqYuO5IUyaGGlkreTi1FZNisdj7DuXbb2Rsl2a0fYvQ11yl09dYxKhk1PSkpQty9izJjpVYkJK9rnvO5mJKIiP5cl1zlCkLqGnrJzcxRozEg7cLkS7Xte269iIhMzJLbbem3z0elzdyrDWzkzfRGS4yiyBqeK6fVKo1T6pgunyJEps5DiXGTMkI6t1rIrGZnuIi3nx8B0SLHh1yFVKPT2qU01qNymY6uZIbUW4jIy3WMkHcrGeXjvCk6V0epqIzobNLeZViz84kX37+cRHvDmnRnI8OO3IkcodyklTmW2Y7b/wBWEe4/yHtonZddjzNJuHImwpEJRuNyG0lw3FlURkZKTYiuR7+4w7qNUw/iyG1DrlQ+MIUWm82rTzd5Fe5b+7f4GQrTp8ocW31EIT0jma3u9wPgbAUzHmMGo7bjrVPiK1JDyU9Rsj3qIrWMz4JLtO59gF3FOGqLTU5jkyREwfhuP8YkJJtSk8GUd6j9m8zFywphSHhOPyxzk8usSErTFbzEjM2R2PLmPiZXMz8BYsWJ2b7P6fqU+jx4811Omp7nLdWRcbmZmZ+J8PcKVAnYPrlc8sOOOwq7Ib5Oyp6Qoo8siK1kX5hKItxkdjPsLfcaYz0OXbuGO0TEsisQ0Q4bnxeOrUebb4rcLcR333SngREXHeMfreHqXWM7khvpVqPpG1b0kfYfj47vYNYqeGXIch1yO261IRdSWXLcS9XfxPuPgIONhWqVBz45DRHzq84rK2e/tMi3GXiVgUyn+887nLv/AKOR85EcjgFtSNPo284mTY+cBkG3HcQOzB16meS4EjlC9QLwafqecFxxJHhtx+WcxC0DOZ+M+T524bfU5uordw4WAhk5Jl0+ltr5Q5lyJ94z7FWP5kzPDo/xdpfNU56ai7i7gzqs2oVxxbjjnMDZmHDht8omOIQ01zlOOcEkLSJZCMUJyR8ckc/0lKV6Qz7aXi2PT2/J8PJq5T9iS8fEWHHe0Zvk66fQ3MkdHy3av6pdhePbx7R52xfWujW5qLWt1XO53b3ihqJT6zKcqFUdcc661CTiw9NtHriJpieUSNRz1hZ2WBrXEix69Bk4XRgKavTkaYdyI4JGY6TzY0SMpPJPNv6bYjai/wAoc+oFHNQM5CXBoM6L533iwwTFcjrE5T3ekDRMxKpQ3OfpiMYpDmmtwW2KltzOFn48duOK0M4FNdhafnOesJH0YmpamxCvq6QQ0aoScdDd6QDPK6MMVmMH5LwCZdJuHJa6QJmbnEHJWoJyM6QQTS2Oc4gSPsDJYGX2AgUM+wJmjuANBtYwsp/qhFKAJpcCyMko7+oAkr0+jDVnUbBnpIpvYgaPhqogstQQWIZSC5vACgwkDEhztCHsOULDpkg0b/ILtq6RAaAko5ibhL1G9RwQzem2JFl7o9NsbwZj+4Y1dX/V+QhHDEhUFCMcPpBlL5GkfAUcDEgASRBQVHRhwynUcCGTpEC/bNdm1UxxWGocNtGTMWZxST5u8WP5HYDwlWMSTGodPhrdW64Tact+JmRW+8e/dmGxlzC+yfEeG5ji3V1umyG3o6nDNtJqaVYi7zPtPt3dwd7Gdj1HwPS4+nHQuRlJSnspZ77r2+wbSiG35PdjttryLbWnm7z3l2d59lvEQ7X4RKhr1PkhRC5PMabc6+5Ks1+bbs39w1zCGm5iCF0iEc7rKTfLuO5+wtwy96JyPElQhuNrRyeY+zzuPNcUneR99hY2sRuUeRH0+utJ5c3tsY63mUDH4zPbOEXG+TtNtueiXV4+8apR3NOOPNGwF+qVyH5UmVRa0OqPK2pXVse4/b4D0fTujbQ2PNmjsiTT2m23qNiHqdW5O35zqfkHb8no1ioV6SM0gK9jCgx8YZPKDeqhF0pSqxbj3mV+4+3vFPf2TYfcc1G4bSPopSREn2dw0LlDbbaBX65i6h0dt1yoVBqPpJzKzOEX3cTGsNpfEmUIvqVKVsgoen8XcdR6yd1lfZvFOm7NZlLzttttLz9ZXakvAWGrbdMLx8keO5q5+clXZbvEfJ22UdxtGnHzrX6rl93tMisOmHumDSMuxXR3Ke5qN/zCuMVBwaVi/FWH8QQ+jjoakLSadPUK6T/Mxk9RPT/d+oFfx/1EOp0cPmT48/PQl0TBzs7oxCMyXAZ6SPnrOM6pn1lfJjbHItJnBkqW230gaOrccDSQrT844Gq/pFOzHkfPT3HA0cd+cDNUgNXag235xwaKvJzTvhD5Mks7fcBTNjx/OOIQK1LrOm2tyP6AqUypTJjnSSF/V7BvDjuXQ5LPUYQ+PUuWI8WtuQ3YcPn5+apzhu7SIvzGcy5Wo4sKypbgjbkO2EPa6HmX3O6WzOcMcXAAoAR9pBmIZRDkkOI7gQAcOSocOQAAwBA4z7AAAONIMCmQMHkWBVJagVItMEaSDOmKGDnMIqMChQBSQAKpWCLMJpA+bAQChYMtYIR9pDl9oBoWbk6bmpqdT0fvv4GR9o1zZp8J3apsz/w9uuO4gw+vmvUeuPKkNqR3NuKJa2r91zSW8yK57sbSYWJQnBR6Yq/wlMD1iQzIoeCK1CaXblEd6QwZIM+JNmSjNSC3mVyL2CWpu0XA9YyeT8QNIWtXmZSTjubvBZFmLsuVyPsMeVI7jjfygelJ6P8A+r9W+73gwLB7GhVmO55uQhf0kqIy+4S5xJEiP5QbbXpbszmW5JM+BZuF/ePFcaoOQ3NSG4uOv5xlRtL8N6TIz95i64e25bVMLtrh0fGkrkj3nIsplmQ0v26iDWR+JKLeRewHtjPUcOjVSY4jyfHddeQolJ00mZptvIyt2luMhsdKx9WPJ8el4swnNkS8pNqcUyWm92EZkdzuZcblYeKsG/Cu2kYLcdcjt0qah1JZm3mTQi5dpEk93uP3C/0X/wAQLGDchDeJNn9KkREK5yoc5aF+5tSTTf2q94l1sWT1vQ8VUdzPDpfJ460OabzPMI0OFuNOXdci4bitYZBjzaA5iiY7Q5FHaRNhOGnlDbxLJJkZGSisRGd927sO3cMwrPwqdjeMHHXKpgvEVCqen0dUittO5b3ypcQlWYzMz3mlJlbtFCc2sYL1FuQ6xNz6mZKlRVtmo++/EvsGbgM9YYV2kuSG/wBk9olPW6hdm25jie/eSXL8DIuChWcY0+Ph+uIbp8z4vIb5VFeTxS2Z795dpXt7Bj9J+EZDpcPk8yuR6hH0yb0ZVzWoiO5c4iuZ7z4kfYLk/wDCe2D1yltQ645LadaVzWeQuHpWK10LSRkZWPttvtuChVh5Q2yaqtRqFYkcsqExctemhtKt3BO5PATWEKdhuZq+XK55PyebVlL8T3Xv7+4UKiY52T4gc5HhfaBHRNX5uPUk8nNX1VLsQjKjtMwPR5C49UxJT2nWVGlSUvJcy23Ky5bkovEjF4kZas9AV3BeF6438XrFPRN3JTOjuI0nTtzSdbI+afDen39op+K9kupQ11ihuZ3Yjfx6C95xrLxNCuCyMyMyM7bt5DB6n8I7C9DkIkYf5RVXUc5tSW9NpJlwM1K3277EfsICz8JXHG0xt2n/ALURMOTesmPBjkTsho0nmyuK3rPfvJJEfbaxh4KQ1xbVqfhfpKhI0lrSem36ayLjzeJl9wo1U21R26fyOj0P42v/AHyQ92dyWyL7jOwPOwTheY47I8sSES3VaalOKNZ37+dvPfvsZmZdwymuQnKPVJFPkOIWuOo06iU2JZdh+8Vgok6njOuVRzUmVB3rdVKjQX2XO32/ZwEMc+R9NANEajyIbzjjmR1CkJSn1iM99/w+wOG6PH8loqEiQhHSLb01J3+B8ePs3C10A6pYrrlUp8el1CoLdjxHDeZSq19RRWuZ8TsVy7t4hVP9IBkF0mm31BzaAEolsOU2ZiCsQqHHbzuzXkR0/RzHYzt4Fc/YQ980aHHo8dqnx28jUdlDLaeGUklYt32/aQ87/Bv2f8jkftxXIeReXLTUuJsaSMsq3i9pXSRna5GZlxHoMpbbbmo56YwsZpAmicBjWGHKNQHJ0YGzYutYZvcAobgSWBgMpHARrhCUdIMnUgASSkGSY5KQm87pthp/gA8qRydvU/SStceQMdV39qMUVCqOOZ0PPGmPm+aTYit4GZKMvrENn2xY+bodLXR4cj/EJqTSn+C3wWs+47biI+I88RfjEhDbfhl+j/2HZx4Y6nPYy1YaY5HH5Q513fwLgJ1NTbbFZkOONx0Nthkbsz6Y70cj7i9IqzfzgUTPb+cQKGmbMb9cKt1Vz5wPOCdfwXc5DYKbgqjNZ/iB81VRWxaiWhl8OEqFbZqLYkWKg2LyZNEmpsIm2FESGwY1NhkISBVR2wqpIJlcAPI0dgtuBm5ShLjuZ4ADJWJFIc+TEa5Fcji7ra1A0dpzbghwL9zJUkyHGw7ZqQkX6JqCOfpTjfmxMU4jbjIk41R1A8TIbFXNuRHCzM5xvzgrbBUV0LA48ETXphk3MbcAyJHyYCJLBNwpWoEqgoM6a6F56xWSSuzT6RYtuA6f52R7G0+7iKhI84NDwYjTpaPpqNX69olIGy0smB1AQjsE1qGqMpCqlhLMQKtQTWYewB1uAoTJYElAHgEyAKIdchyeACl2nJ4Aqz0wcJqMBOQucGI7gmXxHZvAAjjLtHJAmoGTwAAogwo2fSBFPEHI+wSwHDjeoGLiNMPkGAeY1GwjZdxJUCXqZG3BbFRG3BnMN3k8gaNS3OUU9Dnp78wH4KiV3EpNx4em5zEZsyvst/2GVVurOSJGm35pHNT/AH9omceYkkTKxLp7fUaeNKvpEXAvYXH2iAgQZEhz9dogUhSnwXJjiBqWB8KuTJkeHprWt1RebbM8pdqrFvMyK52LedhEUugt0+HyyRzMyiyp9b2DeNh9Cbp+riCQ2jOvoWecZGm9jV7Ll2+0Y22qtGtcNzy9tW2a4ww/iSXUMSSI/Iqgpx6DUmVG5GlNEdiJtRERpNJWI0HYyve1t5xWzjbHizZXVESKHM+LqV00VxR8nkfWSXVPuUW8j3nce1drmxul7VMPut0+Yin1XU5Q2pW6M6+ScudxCeqo03LUTvMrEZKIiMvCe0nZ1iTA9cdo+JKO7CkI6RtSk3beR67bhERLL2byuVyIedGzd9Tq01R7X2ZfCEwXtEqDTkzynEkLbLlDLidQo5kfWJd+c2ZXI1FwM96RuzVBbqDfLIfJ9Jf8S5q7fsMt5HwMt5D5IUavTKHMakQ5DrTzSszbjajJbSy9JKiPcfZu4ePAes9hvwu/J7iKHtAyIj7kpqSeF7nYpDZFZJHxJxO4rmZpTYzMnESZ6/8AIrbfRuZEfgr7Q9jU2G35vJ9VKQvhzE1DxJDjyKe3EXyhJKbUy4haFl3oV2l2ibXT5n/DoR6vOL/uXssOdtxK7fwRchuZIbQ3T5DrS2lEpOVnUQqxWyrI99j707yMYTjzBOOJGJF1SRVJEKXNt0bijdhu2KySbvbLYtxkRpO+8033j0ToSG/U/lv+P5gk2mt1CGun1Rxp2OvrNuJK1+8t/NPxLeK3+hp6vJ5og4HrjkyJUMWSI/J6Uo3I8WK3Ylv2MiWs1Gdz3n7PeNc2bxq5H/8AMkPECIkfnsyKW9HJxE1gzIjuRnlNJqvcjLMWUjLcZBapYRmU/O5S3FzYSOs3xkMkXcZFdwuyxFcvG+6kYQxTMw3UKhR8UVClLp7ThuQZUOQg8pKWd2nG750nvvcy3GZ9lg4JDnOUi513ZVhusU+XUI+IMQU+qyJWZKW5SjhtNqM1HlbzEdy6pXuVi4jNUVfFmy+qIo+LJHlCmSFZY8rNc1I4X3lcj7yMzGwx67T5kNEiPUI7sdCeaplSV3+wz3+0V7FODo+PKetuZI5OtHSRVdjR8d/bY+0U0SmNHoVDxRDXIhuIzr9Hdax7vyEH+x/J3PmvVSkV3DSZFDkIjx3Mi0KNSe4yI9/uM7nvGlU2bHrDbzkzmaXpJV1hh2lp6kFEp3J/OA1RnN0+GuRI6iE+jxV7AvUJzfnOojf1t24u/uLtM+4ZPVsZTMUVB2HT2/8AD0K6NztdWRmSlH3EdiIvYMbJ4R2VRc/I+OdMrlQ1HHOi9Fv1d/4iTOVyiQmjw/QVmeUnv9UhEOyfI8NDbbaFy5HNZTx38DV7C/ETeHnIeH4/LJGSRLd6qc3WWfb37hy52Z2ta9pY5MKnw4ceG5kXL6ziU8EeHtEXXKxHjx9OPkz5f6t3b4CDruI49Hz8okash3pHleoR8C9v3ips1ZyqOanr/h3fYNcHNN4H0ypTKpkjyOo1fq3LOZ8TP3bheqO3Ijw2uUOdKvnJb9VHAj9piNw1g6qcn8uSI6NLNqMtq4rIuKvZ3X3iUkOOai9P94d/vY7e64MmaQp++SEU+Hz8nNUpPeNewtPcwfQ9OP8AF0ZtaU82kjW72JSRdpnwLuFGw9RG6XH5Y557Lzler23FbxFjSZVKo1Hp8h1mJCc1GVJ4qWXBw+8y4EXCwuMtSmjY5mH26w4jEGJHFu1DNraaVHpsoIrpZynuURbzUZ7zMzI9wynF2EK5VJEtxuntR4SFGpttStyzLtIk3sV7GViuR91rlaqTjWuVil8sqmR11CsuZvcte65qV3F4ix0utR6g3pyI62s/vQr38SP22Ccm+qOVwRlFA2i40wvnp+LI7Vbp7SuhS858caIiK1nDIydLwUZGRcFGLPRK1MxJnqlLxRCdQtRqcgyFaZtEfAshlmSRcLkR34mZmdxI7R8FSKxQ3fI8NrluojKpW40IuRLUn1jIjuSe2wyjEdKp9PbZ03OWrj2y5UmTty433kZH4Gdi7hUrOnUyS1ecGMUTbztEw+2huPXFyGvm5XSl9pmR/eLTE+FTihxxDczDdMdX6yVONko/v/EYQqTp9HpgjKJkhxHJ21qXmLmpBXOcj3L6KYxPYNA2l1THmG/KFUpceFzujSy4pedBFvO6rdvZYU+rYhp7bjuo4jmdbml9wqkOuSKPhOFQ23MjqG+my+NzykfvK/eKzKfccHow8HhT7S0z8eaedunto+ipz8iuX33FKrdfqFQc1JkxbqEc7nKsV/YVi/PxDCoVCHDbW5IcQjJ9vuIUut4pckfE4fMR6yuKgnPAQplPwFxRXtNtTepnWMorMtyRI85n5xizVV5xttbjgpj6+kWFszSdWnksWHIvR6gtDUcQ+H0fF0C209ltxzUcycwehV8TgsfcNF03o/NhaPQ3HOk0xLE439DIJhnkbcfo3P5RoZNlRkU7Tb82IGejTFsqM9vUW22KnVpDbnmwDixowsPSe029QQ7CnNQSCFajYIlsl6RUdNteoHUmpNuN6YqxTNNwLHKFmT7fA6lPiKccAvyQ2cdETZrASfXqOAiFgqjApIYM2FFkEs7neFc3gOTxBGJIQmwdTeoFr9GAIri8IljcmXAOifeH7beoF24ghiIjSHKIP32NMNVecGYBEu9GGsgwssM3HOkDyXEJq+IDN4DjSC2IIrUAiuDpMAbYMSQBqKI4BdpARaQHKDDQDgKId0wm03qAXmxRGBB93UcCRF0m8JuAWlAG/iKq4BFRBUvODnEdIDUgeYao8iuVSPT22+e6rKPoTsM2aR8H0OPqNo5QtJKUrKXHt7B5j+DHguPMxB5cqDfRR75U5esZGW+59m/gPXM3aBh/C7bXlSsR46+qlKlb1WK52L+4ysz4RsjXKc423k08osEV1tweW6t8KnA9HbW5HmLkeq3l3qudvYRF3+8OcCfC+w3WKo1DqEOXEad+WSnOWe/CyTMyI/ErdwmuM/wE5ao8i4viuQ9omI47nXRWJmb/APKq/KwjKsnlFQiR/USfNTxVm/7Cw7T3o7m1jFbkfzS6xJU3mTbcazMuwuwyEOw625iinx/nciVKTxSRqV9/iPSXw6nJ+89p7G8Nx8P0OFptrQtbZayVX5q7b+ziNhZf6NH1RkODKnpx4+m56JJ5t7buNyPdc+8PMcbVqXhuGttuQh2Xl82lX42Hm6bz6HWnqjQKviWn0+OtyZMaaQjrKccJH4mM6rW0nC7khqG3WIS1uuZU5XiPN7LH93aPNOM9odYxRVFzJkhaEb0tt9ifaKNVpLjfSR3FI9LrfZ9g3XE/Ji7z0ttC2uU/D8fk8dzVmu3ytpV1S7zMYFiXFtQxRMW5Ic5mbmp4ijqlTJEhbkiQ6tfrKUZ/iJOnG445p6g6K6lBGNlmQzjrg5U1zT85z0dUWfyC35PQ5zM/1t4rFahNx3OjGuxCeRFUqQ5kc1Oej0hKU2dyxzk7gg0L6MOqUttuQJNfiWGbGb09RvmCKdMSJq6MR6k9IOHmcfZZiejweXp0I2fM5G3qCAOstzHNNvnguMZ7moiO31MpqV9wQwpF1M8j0M2X8xyU8ZfZrzfUZ5xAdEchttbkjIj1U+sK7Vn9RzznpC0V+oR229Nvnr6qeHDxFNkE444OrSEfB4XL5U7UHQXxdYg1v9IsWkqe5Ip69P0GzV9hXFKcUBlcBuS7g7q9QILBlqBc/gEeiCoAOHL7RAApBgVI5RgAMCkdgJcAHyoADDhw4ABk/mBQQBKwq2nUFALBJYK89pgqXAwOcMGSoJrMAlwSwBMwcz1Amoxzaw0AbKYEjuOXxBQyUEX5wGJYK5+Q5RgKF2TCxOBq2sKJUABzqewGJ7uDbOOzgAd64Iaw1NwDqewGwDjNp+b/AF+QIbumE9YgmpwADpMlz5z9faBU+Gecdqe0ACinOj03Oej1Vby9lj3W9glMPQPLlUapbcxqPnStWopO5BIQpRcLbtxF7xBrMLRnNNxHoL9b1dxkf3X9wAJKp0yZD1ZHKGpDSFZdRtwjJW8yuQi9TqajfPQrMnKoyNJlwMjI7kZdhlvITa8MzHIfLI8xp1ObnJSo7pv3l4iBca5P0bnXRzQgLhh/EUyoZ48iRndQnMl5XFdu/wAS7ysIOtLmSJi5EhtefNlV7gTDzunVI7XzqtP6txoVNi0/URyjJ1uclSdyivaxiQM5pj8duRpzM/J3eartNHAyXw4kZCRkUyRMkIhx+eyhOZLnZbdvDTE8SPDxBNhx20IaaePTT2JRYlbvZexBQ5shulx+TuLQvelXeKAYSIjjchcfr5Ffr3frfwG5bD9gf7SONYoxg2tqFEeJTdNVudkWJKiU4RldLZmrduIzynvtuFd2cbNahMc8sTKfyh1pspDcVVjNJF6biT8bGRFvIaQxVa5Q5i5EOoOtSEJyq9h8UmR77dxHwEuZKNzqdLjuR9SntoQtpJJbbbSREpCSsSSLsIuwu8VSZUPk+ehaOarN6J9witn+0pzlnkPEjnMdUfJZCtxXPfkXbgXcZeBC14moPlT45DyIloT1eGsXq9xK7SPt4HxHOaQCUuqNyI/SddAkmXtQZ3BqjlPkLjyM6OdlUnLbKZcSt2GLbBnamQBq/JOZwCnA2S6O1DEDXgO4YarQHBH2AjgCkN3lttjGdqO2BuhuO0fD+jIqCPOOK3oj37yIyurtIr7u0hb9rGMv2Pw27Mb/AHuQo48VPrOH2n4JLefsHk6U85IcW444ta3VGpSlcVGfEz9vEdHHr26mdr1D1CpTKpMdqEyQuQ7IVqOOK4qP8PdYLUVPxxH1soatRnHP6RPQYXJ20OX+kO+EeiORvYm0wNTI5+vwD9FNb0/NhKGrUbQJNsh0YMJeCOdpkdxvzYYv0OO4LCEXEgwZlWdorjfmw08nzI4uamQi5Eb+bD1LUyo5pjYcs1JxsTS4Tfzf+UMnqa382JwyhVmufU+/+4k4lYb+cFecp4TKPIbFpv7J1ReWpzbnqBXWbFHblzI4esVxxvzgM6icC2kVwQyENHr7fzgkGqjHkB5Rm4jixBFRhZL7bnmwUMbCqcBb6gPphJaQEiTkZtz5MNHqO24HZmCKWFgpORGO0nTb6MNyZcEx0jgTcZElZ2Gcdem4HMpXRhupvpAd0vi/SBpF4RFKL4wNLoTOnT2v+WQzmM3qTEN+uovxGnQUdGgCE0h+au8FzGCDs4oxBW4C5iCajCep7BZIcyBkghrHE4ABQi7CAGdgGYx1zAAclBMcSwVJgAOaQXL4jiPsBjO4CtQqyBk8QQKkruAGpyOwK5vaEs/gDJMSw1HTAdJT8mGjPASMTT/XuCGmQ8yPpuagt2Epnxfk7giZ8LUbBsPHydxYTKj8ik1ukOSMSVDT56FylqT+dhcMMYWbbb5ZM5iGk5hIwaFqSFyHG8/OPN7zBqvUP/hcP6qsvo+BjNy+iktmJSH/AChMQ4230TXNSlP67RsWzCHiSqOLqHKOT0xpsmdHTPIsy3lbfe5cTO5l4DPsH4MqGIJDVLp7fS9ZxxV8iEdqlH2W7O0z3D0vQqXHo9Hj0uH5qI2Sc3A1n2rMuwzPs7CO3YPK5lm8uh6NUFGAxackQ3OTyPrZt9lewxnHwjvI8jZnI5ZDjyJa5TbdN1E3Np8zzKUk73KzaVme+xkRkfEaLies0PDdLdrGIJjMKnx7ajz18icx5S6pGdzMyIrcL37BgmIptQ22VioN4Lbdm4cw+pEVx5Ksi3VvW1XWCUV1GhsjsW4zIz4mZX5K35NGtuhSsXfBh/bTC9M2gYHh+T5FVp7E56n+ghbjaVGS0bsp77XQdiO5mm1zHnWqUysYbqC6fUIbsKQhR9GpJll78qi3GXdb7CH07o5ttx0Nx3EaTSSbby8EkkrERFutYitbstbsMVbHmxnBePI8hyoUOJyiW3leS4k9J4y6pmaTI2nC7HUGlRHYzJREYau0ZHtnjbZFt1xhszkIbpchDtP1NR6nyL6Sy9IytvbV25kkZEe80mPfmxr4SOE9qFPRHj1R1qW0klSIKlJ5S0XrluMnEFa2ZNyvx7i8RbSPgw4owvMXIwfHdqCEJ1HKa8pPLEWPrsr3Ikt232T0hEkzNKjO5UXCD0ilyHZjdYm0yoRHCS24zmQ5HWk+carGSkmR7jK1rXIyPeN1KEyMM+vxoo7jaJDdU5Q06nMnM9v395J7e8gU24f+7x1r/wDlnb7y/MeL9jPwwJmG3I9D2oSEIkIslutNs3YfI9xHIQgjJF+1aEkV7mZILcXsymYyh4kjx3IbcdC5DZONuayTQsj4ZTTuMj7D49gmSwIUcNzmacfJkUSveXA7fnxFA2l7GsN7TI+pUI6KfU0Jyt1KLzHUnbdc08S4FvK/iNLONMc85IQj0cqW7nf2n+QaPsx4/SSJn9ThF+AQHgrHNL+EJ8HeqLcbmeW6JqdHIeZ127cbqNJkojsXG9i7jFpwp8KSn4wbj0eqVBrDkiQrptTe072WQ5wTc+wyv4j1rVoNDqkN2HMhtS47qembcbuSvEvAeVdt/wADqG5HdxRszkIQvKbj1NUq1+J3RfcXiRDSElNYGjT2Shtx0N09zmLbLnbucXfe2+/G5GDre04+n1EdZX0h542FY7xBh+qf7N8aR5aF5ssNUjiysvkzV2kfYXZcxqeO8Zfs3T0cjyLqcvo4bar2Sfa4r6KS3+JmRDjmpQfedVcNiA2l4vcqExeB6G517eVHk8UNnwZIy4Ge7MfYW7idyCmsQ8P0tcyZ5ppJc3tWe4iSXiZkkuG69xD4SonJ21SJDi3Vru9IecV11md1KPwvfcfYOkV6HWHHaxMc0qFSkmpnMk+lMt2e3pGoy5pH2GRcDHLJ7M9GCVawTbDsiRnrlQ5jrvNbbTwaR2EXj2GfaBXVHIbaJGn8Ydvp5k9Uu0/Dw8RWKDXZlcju1isN8kp7Ss0dltR3UVrJSfefiJ2mo5Y5yyZ1OslKvRLsIPASZX8RtyG+TzJjmdct48qVddfaazT3FuK9rXPdYWnBECO5IRyhvPw5vYrt3+AjJVOcmVxPLI7rsh2yWecWm02R8Pv/ABGlUWmQ6e2jqLWjm5sorbGDnmWqsVJul0f0EaqSbbT6x9hF4EIWgx25EjUkc9f9wlLYbrFUjw9TmNXTm9QzDGXUHKPIdht9dPN/1CLUSUxbiFttvyXDc66cr3d9X+4aYIwm5iSoec0o7XOccUm/ZuIu8z7i7N4hqbTpFcmabfPzq5yvV71H7O7tv4DaMIxY9Hjojx28iEJy/W7zP28RSJn4K+/Ij0fSj1Rvyfk5qZTe9pZFuK/aR+JkReIk6a31ZDbkdbS1ZtSOotJZFuM7XPKf4hvjSqOQ6hCbj0ORU4VQlFDe5OlK1xzcsTbi0K4tkd8xkdyLedyERMKn0eG7R6HH0tVRuOJSozPeXefZu4dg0yYabRLRI2gUPTkQ48j4xH+TV6VrluO9j4/gMD2hbRNOsLcbjtLdWrM5m4JLw38RbaVT+UTJflCGtEeOk3HnlcwkF9bvPsGX4pwbUK5VKnIwe4uqxKfkzKzJurMRmSE3IsxkdyO1jO3EZwSnZ3+Aa0h0MbiYb6RDjjixYYEGHT29RzKj6St33iqzsVOSOjp7ekj1lK5/2Fw+0xDSHpkzpJEha/rKuOhzhD4mrrs5HzL9PxVR4/8AviHV+q3vP7eAqVXxxMcz+T46GvRzOJuu3gXAhEaOp5wEXGEvkOXxNIcOC+QwmPzJjnKJDi1r+l+RcA3KJp9I4JRSG2/OCrYgr3J29OP1+r1uqM697ZdSrNakQ+I5rbnxfU5npCsOOhR99yQ5qODocZyZI83kR9o9BdqPMsns8oueHl/E0WFkZW4K3SGuTt6Ynic6Md1L7TisWGO0yHA58pON+bEal3ow4Ya1HBujnYnKd67ggJhajgs09noxBSGxMlkqBDqPpA7aV0YaSi03PWB23QZNRs+TmpccTjg41ajgMZXDADJqAi3PkwQ3gmkYspApSFCQEvN9IFEOik0MVb0wJpCJr6QLo4hkB22goTAIl3TcR9MP2lN6YNdiZ5iHYihwlGmFmEN6YW0S7wa4J2ZHyY+oIWWjTFhkJEHUOwZtFpkO++GWoHbyQjpjM1QXMQ41ACSDKIBWDiWFEKDa3SWC6TAIesKDgmw0ZUHDLwsloctq0w3fdBFuhstwSxJBlmFNNzvBWEfKBclBFnNEFIsflEhpv11Dg31ek1BsvBkvkbkjbBQ9neH2qXhtvlE7RJvmpsST7TUdt9twyCv4+xJiioKkViqSJC1qNScyuYm/YRdwgJT7jjgbtK6QZfuNSaTNkOZNRzPw5otWFZcjliG/QWr7vDx7hTIvaLPhw3OWR+jz84vxHRA5pkjiWa5+2k7Ucz51NqzdqszSFb/G6juYe0hHLMYUrpOook5vE7iHxkXJ8aTfUzMZf/7doPKdUPJ+IKY5/EL7zIvuFzFA9Q1HGTeG8PrkNudKi2VLfrn6XsL8Ri8nEUyZIdkTJDrq1qNWZSrmoz7+z3FuD3HeJOUOIp8fzTSfW6x/6dwpnLBFVehVhJ62p0gByLyj+kNoJagcMv8AJ5HSDcwGJ0iQ55vriSg0lynuIbc5/wCuAVj1JvU83n53rf6BWdVG3HOjbyZACkO5tScjt6bYqkuU5Ic6QSSpPKHA1qMdv5NsBZFo1NTow8S3yfpHOuAjt6bnSNg8tQTFkkGJjnJ9QJMSNRxbeoIkpem3ph7Skajmo45kC1iCf4IDF9Cc/fI/PydZPaouO72fmQQoK+R0dGo3z3ekT7T7/cLwqPyjo/TFYnw+RuL6Pmer6vgMHAJ/ErNSe0/OBrFej6mnIb5iwlU3uUTF/QHRW+UOIGZxTWS1zalHbw/Ljx20furnolfqH2+4ZS95xf1jFyrGpDhrb1Ouk0/WIyt/cUxQzZ6PCWsADV3jgChyROTtBHDgGYgsgCOHDggBVxHJ4gBwABVxApIFHJUABQkhwnowi3+YO8v5MUgEnARKgJqBQxMMvpAUcgCoAsHJUAHDl9oChQ1gtyAGdwBF2EADlK+T9AcZdhgp8QCjAAokwYlBJswclAAPqADcBBwADZx2dwFI+0hxl2GAA1yHXIFHAAFQ4lguYgB8QADmICf6+j2X+wzAZSHZiABJzJ8iPM5RDkLTqtoUrLwvlIlFbuuQj3XHJDi3HOutQJmIFAAsy85HcRIb66FEpPtIWuVjCHIbRIjx1ol5i1E9ii7TI+G+wqGYgK+0ADmdL5ZMdkOdd1WYXTZ9RY9U+MTG88SI9mUrsz8S91t9vZ3ihNkPTmyWl8o2Pwo/k9paFyJEhMpO9xozcy5TK57jJKSMj9pcLAEy1UbDsyG41XKXXIi3eslKb2URlvSq3eW6xhvjhDciOiocnQiXmJPN9Mj7+/ff3WEHHTVKe463DbdRk62VJnuLidrcPHcG83FNUc+LuNx1ozErnNnfdv3HcvwEAgGqJMmQ5DjcN34uotRKUndJH6Xfa/aXAXrAGO3HMmG645kkITlZeUnzpFuJB9ucvssXeJ7BeIm65D5Q5DRHkNJQlWVW5VyvcuBkXeR3IReM8CR6xq1CluIjy+tlTuJZ8d28rHffchi2WkPcXYbbrEdciG5pTUc5Kk8Fn3H47tx+0U+jYhcpczyfUOidSrLzvbYi39oncI4wcmOeQ64S0TY6SS24r5YiuV/BRW49ty7jB8Y4Nj4gb5RH+LzUJzJcy7l24Erx7j+4SMmWJmo2HSHhneHK9MjyF0OqcyRE5qs27Nb8T/Lv4C7RZGo2EykS7Sh0l1tttf6/R+AbMuDPNsuP28L4fXHhuf4hNuzHyqsafWc/lLcR9+7de4UE5+CnLUxzbTjD9pMWOw48jPCpnQtp7NQ/OK3HY9+UvCx94osKI5Mc+h6wQaZcmSF6npqNX3fq59piwMx+Tw0Nt9YenVFQjg5Jy6kvT6XD00aeRYfu0noxWWZkyH0noCVZxN0em4N4mZKQonJxIJIQLVabc/8AwhIsT2xpkiUGP8viB0/YEm5LYUSv+IGRqwqkghl2hwaQWxAKQ1WkIKaD1SQRTYBka4wEVRxK5PEJrZATIi+T6nnARUVsSmiXeC8nBqJMh1RACEzG/NuCXcjBMooeEPcj0VaQ2HzNb+cBHoH6yiJktabgjEojSRZG622FyqTbgqjZdGEnJEiP8oBNg4ly5S384gJEttxz6AqSaq584FG6u4HuL2/5LgCecFdbrf6zf6B0zWmxe0R+2/ySqmwhLLow3KrxwC5bbnmwm4kqvUSp7epUGvrfmNIilZtP1RQKGzqVRH0FZhfWl9GGgsHBq7wnn8fvBFuBA3BoZC61BMyBUq6MClYCQ+YgcuAKDJ4AAEiHZvYBzeAIriAAuYgczsEjUDJMABkmDqMETxA3IBRxcAIIDHwEsDs7gVbCAXjmEA5QHsJzUcDQkA0dWm4ACzEzqR/5QyhM6czTElRHNTowFVQ3DcXI9Bps3FCWaQ7RpiGveS20R4fPkOp6vq+J+J9njYSOzbA1UxZVGo7baM/nHHlXs0jialH2mV7EXaZkKVh6BMrFQXIczuuuq6qd5nfgkvdusXEeosNQm8B0umYf6Ly7XXib0079IiLMvhxQ02SrnuI1ERFxuOXkX6LB1VQz3EvQcJU/AchbnKF/HUojtyHnLIURKI0pycEqNR9hnct3YZC4R2PlB52+EXjKRMrlMwnDcW61T08qkJb67sldtIyPiSkpSsysRb3b7rb7hs/xnXMN0tqn4kmeUENJyuPKVz0GZ7kpM75yItxXse7iPFctpZPQUOwyL4Ym0Xllca2b0txfJ6ZpyKh3LkKIjbbMiO/MSeY91rqTvuR2tHwP8ETKXhOXjiZIeyV1KG4bOY8io7Z+dtexmsyMyUW/LbsEk9svwn8IDaBWNomINVeH4jKKTTW2VGwcpxozNyQtabGZEtTiCI7mZJI+zft8aDDpcNqnw22mokRtDLLbfUQ2krJJJdhERFYvb3i5tYwjPRx8kDjCfIw3Q5uIKXH5Q9EZOQqPmJsniSRGq599iVv/ADMBs42hYT2mU/yhQ5nPRZLkV5Nn2llxJRcDLxLcfYZiGxyTmMKhH2bw3Fx/KDJSKw82nnx4BHvRm9Fbp81PgSj7LHdqdh+n0+nx6XS46I8eO2hllltNiQhO4iTv3EXjcZ4YxWq0qn1RvyfMhodaR1ew0He90qLem3eW8YXte2C0uuZ6o5Hd1UW0a1T20oqDFt5FIQREiSgrmV1c4iM7GRncb+opFPb1JnStI5ub00l9Iu0vEOIxx5jfR5Foy9ZO8vf/AGEOOf4E1sfNHHGzzHGE9KqVzSqFKdc0Y9UgqUuOsy6iFkqymVH6i7ER7iUo94suyXb7jTZHMQ3Hkcro+oWtTZDitNJ9qmlERmyoy7UpsZ7zI+Je0sX7Mo8xuRMpbbUSRISaZEdxnPGlovc0OtnuMj799r7rHvHkHaxsUmUuoSP2fjrhOoSavJshR8/ffNGdMzIytezat5cCVaxDSvkay1kjnwe09k/wkMJ7XKe75PkVCPUITJOPU2Q4kpKEWuZkhJmbhEV+cg1EZEfAysL9AxbQ5ja3KfHnTcls2jFWjjw572QjPvsZ2O5brD5KRJVYw3UI9QjuS4U2mPakd5tSmH4rhb7pMjJbZ2PfaxmRmRmZHYettjfw1+UOR8P7WG2smUkt15lR3SZ3Lp2kkViMrGbiNxGe9BFzh2xjCRnJ6nrb9papqfE6PHjoX6Uh66/6Wy/FYj11Kocs5RIcj/8Ay2SRv+1V/aZgsStUuqR2plLmR5ceQknG3mXCWhaD4KSorkZH2WM/cG80aKGPBGz/ACQNbwjhfEEjllYodPkS8xKTK5Okn2jI8xKQsiJSTIy4kor37RmmMtl1UcxI7iRuZy2I6oktpTuciIJKebl4KI1EZ5i3mXEt41h1bgQ1+k9dAxthv0OmrkOo8yY3xfGbqDWB6O5z1qLlyk8bcSZI++5XMy3WuR8Q+mbNsWYobo9Lh091FERkeeebVudc4Wykd9xFuIytcaJtD2NYbxRIXiClttUyt5tRTzabNvH3rSVspnYrqK/iRlchlrsTGlLrC6PWOWtNR09ZTitNRbucg07lF4lv7yLcOB8dxWTvhyVPySr2DsWN1hDdUp7tPhR1EzDjqUnnEW/MvKfEz+y4tTOH65Hb5RMhraQjqpVb7TMvzGKV3FVc8uR49DmLaiNKRqOKVnN7nbyM1XOx8LWvbuGh+W/ifKOUZ1r5qW0q6xn6NrlvL8BlZ5N0WIk1yHUNTk6F50855xRc3huSLCVfh0uluzJji86En7b2M+b7iMt/rEfYMqm40bw/MhR5jnK3ZbhcobS5bSQZHw3HvI7bu3fvDHali7/B3Y9LbdXyhOmnLe6vqlu3mX2eIFW5NGc5lv2f7RpFU1apVG0NLdcW4zHTwQ2W5Cb3uZ23mfadxPKnuVioOyHOvIVmV7T7C8BimzbGOH5jbVLbmZKh5tyK9zHEn3ESrZvdc/Ael8GYXbbbRMmNoXIW3zeGRBW772vbt7b2FThKMioTRL4Rp7dPjtOfKr5yv7e4XJl/TFegNcnkabn6/KwmzV0gSiJitQW55PluR3MjyGXNPLxvb+xqsMnxLAxg45EqFDrjsR6I9raeUlk8Xahd+O65EW4rnfsGmvTNOQgNJDUeR6n1fWA0ClEzdraxh/EHK8F40jy6FIkJW3le6ju6xE2su0yM9x2LsIU2l03EFDqEeoUPEjsSI62vlEdNjzkVyLOSiMiMiM7GR3I7i+Y+oNPcjx3JDbS16mZvm3Wm3aR3I/v3GICJEjuZNRz4uhPSOcTVbiXZczFLxghpSPL5sttgikN/JhM5ARXObbGbTPUF1JDSRJbjt6jjgjKniGPHb84j+oUusYpcmZ29Tme8aQrcjms5EIkniLE7bfxeG5z/AEldie6wpcl5yQ4rUczjluuOB1Co7kzO5z8mbrDtgowPOsslMaxojkhzoxZabTuTt+bCsaPHj5Y7bYkSLk7Ye/QhIbavJ3ECVYc1BWpknUcEvTnOjQN+PP6Oa2JIEjpP5hKRlCNCrbumOw5Gskg90giaszpt9GH7UsNqg7qR1h5Ji8FTkECIdDgy1HFthN09PowjYIhsGdU222AJ0NHnQm9SsAmrU82CkoJZiC6Bm57FYCKS5+u8JmVw+YXqdGClFFJE4EEammHUctTzgFLOmDpSLJFSYDpplxtvUBWEhyo3G+j0/wAA0S8iJSHGw5ZmOONg8WgTJja5Dcda2kJzKVlCZw3G/N+gG0TkM+42Iaa5H+czhSU843n94innBlYzStCDx9IEzUDKdCJrGLOgMOBSMFUsCAMogXoxyVgAyWOUGOSbgTJfRgyHOjDyTkFTva2ObSBbMKJIIQqTrYdNtfKegI7K5qdGHqTc0xYnIGQYavqbbbCyzDaUoVnoEBmscynpARawLK+kGaLJSOQtOEy/xBr0+cKow4LVhJXxxr6w2rOWa16hsal/50muehmY/wD3DYTk6flCJI9TJl9x3B8aan7aS/p6Cu35pG8u8M6q5puR/qjV+RrwTj89yRI1HHOYsGWYiIE35MSDpfKNiic9B7GlaYM+8450gZtpc1BKMrbczx3OoFgkLAlfJ+mvmgJDznKFtuegANhtvpGwmvpHPpikSPIDjbjiG3PWDyRp6mmIUnuRuA6ZvSAyUSLjHRhqtro+kEnGfb0/QBH2AyCDcZDyCrTbCbyekBTUJLxgk4sn4wE67C5ZDdc9NCTV9hXsG8V3pBOsfGG9Nv6v1iPiX+olrINdDEXFuai9TrrUH1INvU+lmCmJ4Pk+uSG2/WzJT6pGVwjE03HNRzmDn+8HK0P8ULb8lu+vl5v2kKAoWmvyNSP0fUFVGMzv4vwOUsAkwJF2EOEHWFuYHKQA+IElgABRAw4cADh2VwcDGdgAFAkVwJcAIAFEEE1rAKMFz+IeQOHDhweQCmoHzeAJYxyeITAPf8gAMggVRhgcOM+0xxK7gCgkAmRjlmOHCgBQYEzcMAkCAAyeA5XAFAq4gAAGSCjgCYJncFUOUAALJwEj7BxF2jlAKBMwBF2jkhRtOo4IA5tpxzzbf9O8EWlwWqlnDht8nb5nrKVxV3mfd/oIWuOx3JGnHyLydbLw/wBbB5AjQqEgqRdhCgDM+cGqbO8XVTDeRunzFtIXbM3xQrjxTwO9/tFFwrhyRiCoLjtuIRpMm4pTnBNuBF4mNLw3QaPHyR6h+8I6yVKtlAB6O2RVen1yQ7T5EeOt2Q2emrLY9xXW34kZXMiPtKwYbQtjbkNuRVMP51o3q5KpPPt3ot223kR7t9uwUSiNTMHzI9cocxeSOpDiu3SO+4y7yHp7Dddp+NKG1VKfkzu2S83x0nCLek+2x8SPtIxi2CR5ew85VOfHpchbU2I2ei586i+9tRHxtwK+8g+f2i4oo7i/KkNEiOtPVy2y95EfA9/EjLd3i+bQNnUyh1T9sMNw9VpF3JUXfzb7jUkvSIzO9i4GKDX8Q0OoQ1ucjdalo6yVJuhe+2U952L2EI/cWMqVi+h1CZ/jEPk60OakWUlV8n0VeHCx8C3940Gn1qPIc5PqIXzSVlSq5K8SPt9ozumUrCdcyQ4ba481foqcOyDt6PeW7hxK3iDyoVcwW41UNRDsfNl1E8PYpPHf3luIE2osSLdjHCflxvyhS8iKhH833O235Fn+Bl2iIwriXlDfI5ja2pDXRuNubjuR2PdxK3aR95CVw5jWn1yZ5Pczx5C+c2lXUX3kR8Ll3BtjHDUhxxeIKG3/AIgjzzadxSCLs8FFwI+0jMSWSdTxDT6PT3ahUJiGo8dOo4pXd4d5naxF4jyjjLE8zGmIF1CZnQhdm2Wfmm73Ii8e0+8/YLNtOx05XNKlw3FtRI/Oczbs7ncZdhJse4+JiuYTpfLJHLHG+Zv0/b2e8dnGqMrJ6hoVOcjx+kD1tgTzlPbBCh7vqDt1ic2+xFLZbcbEDNhuC5HC+bEY6z8Y0wYBMqyHXGxIRqtph7No3ygh1xtNzzYnRxKyWGPVBIsVEVBtYfw5PUFpiaLezL1A6bdbEDGfEiy6LIJEjbMCaQg2sK6nsAABoBHWwpmIAvgAhvIhlIdYg4SgEU2GSEQgG0gKEA6wgGrqREzIQl3CDVwAEAuO42AeZ1GxMpYCT0PUCwUmVtxrTCafyEjMhONuemItT3SCWjRMWyAqTcbCaXwunpOkEZKFW3A5jPdIGWTwB2j6QIC74cY1JGp6gtBHptiEww38TQ56/O/ITJq7x1R8GE+4E1AucwUjBTULEK5ujBS4gAJcQESFiNziFkBFHnSCuXxASGIwB8AmfEAAaCgUmAWEiWAQuOBCWBzgKFQr6HvDclBy2noxLAIDMugqwmktMICZZ6Rsc4yBgGHrzQBoeYekfGEBbGkjlDjVPj89byeky+iXiI6CfJ5CBJQKXIrmKI9Hh59Wa50znHk7BFdx3t6qSMyL1kkXaMLZqCyb0Qla8F22T0Cn4fpcjHlcc0YVPStTLiuF0bnHLcTynzUl2q4FuIxK7LK3IxRiDEe1DEGePEhRThw21cIsc+esuJ70oTYz7TUo+FhUdtOJ4bfJNn9H6KmU/TVISngo020kH35S5x96svcLVgtqHD2JohyP/japGp9JvVymR91ybt7/ABHhW27zPZjxvaryyl4ahSMQViobQKxzHam85IipUmxoJZ7lfypIkkfYReIl5JVTGFYhYDwnn8oVW7aVN/7pHPc5JWfBJkRmSS4mZEYi8R4j5PpUOjx1y5sv4vBgs7jdMtxEZ+igitmUe4vae/V9k2EW8Hx3ZDkxEuuyHP8AEJyeb0hEVkIIt6EpIysXE9x9u+Usmc2OsXwKhszp+DMN7P4cdE1dUao6Ycj/AHpo2HFrKxGRqsls3LlcysZne5iSl46mR48in/s3L8tx1cnZhuJURKWZ2SZrMiIm+BmfGxd4jaS5UNtG2yFiSQ5pYc2eNyY8WQ2n9+qrrRtuGSuBk224tG8bi3Ro8htEeR8YQjmp1OKvs4WvuMbPUzzIznCOEnMPw1yKhM5bVag5yqpTOGq6ZbkoI7npoI7JLhax9otsKK5qfUCkylOUvI5Dc1WUc3TUrno9h9pezf4BaI+243qaiBA8iUxpxxsMIkNyG5yiHzF+k2pN21fWLiR9xkJgz1AwkNuanR+t1Rm/kMdR5keQ4ptxvSd6ym1K63iR7iUXcZb+FxE4twph/FFPXT6xT2pDWXmqVxR4pPsEwhluRH05jefJ1ew0+JGW8jERVFVSn5/97iITm1EpstJdyi4HbvL3hBqeQ9uOwSqR23ahDjyKmzHT0cqO3nktIvuJ1st7rfZcrqLsIiuPM82HIpchbbmdC0c3m7yvxP2buHaXtH0vemtyHEOamT0kq3c3x/IY5ta+DnhvaI47XKG4ij11aec4lJ6Egy4ajfAjMrES02UVivmIso6KrNejM50nmvZRt3xhsvmf4PI1aetXSU+RfQV4ptvSrvUREXeRj2xss254T2qU/wDw+oNR6m0klPU15RFIQR+kRXstJeskzI/AeBsZbMMaYLckN4gw/IjojuaantRC21X6qkGR3Uk+xRF9ggKLXahR5keoU+ZIiSIitRmQy4aHEGXalRbyvwPsMrkZGVyPrU1g53X+T6oOu8ob6P1fC32lx924Rkk48NtEiZMd+q23u95nfd7LXHmbZL8LRtzk9D2mOZHVuIZbqzLPMVmyknXbSV0nczu4lOXtUSbXPcqptMw/S29TypHdX6Ojzy8OcRmkvedxnvH7FrqWFl2RM6RuPIRHQnNqKbNBcdxb/wC4ja1BpdYhuw6o2hcdaedmsWXxI91j7j7BmtY27yJkjThtoa485XSrT4lxK/uP2HwE7hDDbePKPLxBWMQTZDtPcLlFLbbURqQe+5KSZ3IySZlly9Uy3bhhZZGMTeH8GfLoDezvEC6ph/yZiCEtOVyLMbS6aEdxnY7H3KI/aQc/tRS6pWHaxVMPro7TLaG24MVkueRHY13IkEozM7mfYRcLDSNoGwj/AA9nGmxeoLXE0dRVNecNwlI7TbUszMjLgaF3MjvZRGMexXXq5helx5lchoadluG2lvMk95FmNXG9ita+/fuGOm2Gjprn/wAiQxRjbZvUG1w6phOsOoXzdSOy3qItwMlEsjI/+1jFSpLtPxBWGnIbcjyfT86Y/KkpJ1TiiIrrJNyIyIuwwxlbQnHIa+R5OVupypVus0R7jMu8zLcF8GU+ZpocjuZGket6V+PtP+4000iNeSU2kbM49Q2f1XGHktp2RCS3lUllRurLMkj6pXNJEdzuR2IzPsIbL8E2oYwp+G4lU2gOL5FqITT48hNnENJSSSUsrEZJUfAuNkke65itRNpVYocPk8iPEkNNN5cuU0HbgZXK5WMuwy3idoG2zCcjSp9U1aY67zUqesbSrdmdNiSVvWIu7tHMpzXk202PWGLJXliloqlHj53UdaKlV0LK3Fru8Umd/HjfMYdRhzHFt6mktHWSrcaT7j4WP3BHD+MJFHjomUuY1LhOp83qXK30D/VxLVBOF8cOcohuciqHziU5HL/TSdiUV+29y7B0NRkYNe2MZERzzmmv/QZ0/tIbo+IJdDrEN3I08tLbzab7t9iNJb78CuQ2HCtKqkyZ5HrDcdedWVuRrESFb93E7kZ9hHu8Rlu1zDUOn40l8jhyEIiKRHSqQkiWp23PUnL1k3OyTPiREfaI1URxexVqhVJFcqGo5zFr6qexpHYXt77bjMRuLsROUOG1T4cNGrlLpHFbk957t/2jq3UW8Nw0Nx20LkO2U445vJBX9Ut5+whUqbVYeIMSLcqkxC9LJI5K4lRcqJJndJGW4iSdjNJmRmRkXYMWbpfR5hfxU238oIqdibo+jCcXC3SfGJAk2qNS4/yefJ628bYgZPkSwVVxVQmfJr54FrD1Qc6RxvIn0lK/7C3/ABdvzbYbvzRf9jD5fIjI9Chx2/jDmf6IcHO6NEdv0OanKkg3kOOSPNh7SoDnnHGwGqHlPhafSSOesMqi/wBdtsSspzTbEG90jiwGchqTOo4Jemlphuy0HTZafSDet6yMrO5EmkgCtQEjuCRUTemPQXcjifaMUKCctzowVaXNT63VApiuOZ9QMzZC5OkDR5Wo4JWot6bYgVH0gH4NodQ7ywzcMOFKDZwxjJ5NkAlwOG3Q0TxCzZiQY4bV0gcpdDYlAxKFqbJwSBdIFiQGLTrgdIWLTMyZpcbU84LZSMJuVyQ1Dhx87rqiSn7RT6TyhyQhtseyPg7bKnIcdGIK430uUkstqT1b8VH7OBCpTUUTMqmI9nFPwPs3l9H8dW2WorL1jUZFb2bx5wU1puLb0x7p+EPTtPZ/I0/nmOb63SJI7ewh4vqkXTz9GFVPdGTKVWWW+fp8wV51IslVT1xAPoEWG9bI9ZhEOXUBsvo3BjsbphwCjBDUCnwBsMVSYFASSQVR2CiWKkgEPgDpUElgJwKtKBlnphog3A9aTqCkDHUdvUb+mFlJcbbHRz02wLrgZDGjq9MMJL+oHExwRq1CclpYDKWFWDDckh00nTAhsfMoE9hyS43UGm/pfiZCCaMTtCa+MI+sNazKa2H+LndTFkjU9VhP/wCxQYjsQajciO367ZK/Hd9wd4hT/wCZF/8AJjqV7dJJfkI7Fb+nMj/8kv8A3DWXjJKX0Eadcbc6MWCC9qNipx5PgLBCf6NIIi1RYWUtth0qHqdI36oYRXm3BJnI02/rJFoxYgkHjM9dwFYa6TpApO+LuI0xowQxnM/KBkRuGJxstT5MJTYHSDMZHlPcbEoidqR0dIGMiFphEkAiSOnXNQJpLUcBDR3BxGLo+k64bKHDMQS0E9MNILnR9IFn5rcdsICp7TILbciPUG2+lWk2XFetl3pM/EiuQozMgXraC/qUePI/jZVJ9W5Hb3bhncVfSfzDnmsTMJoc1ZXxf+UVqxiwVfzAr5HYc8zt4vxDJUCnxAIUBM7iDqAA2MCkgUABkmOI7goAz7A0AcjuBAETZgLmKExTMQOhIIgT1EpUiQ3yjk61oExXUZAmnr9GAymLDKgdJ5vJ6yfEEOm6mTow9BZIPSc+bDhmlTHOkbj8wWBET+GHcP4v8nzPVBgWSvMYemTHNPUjo+soy/AjE1G2fuOecqDX8rZnm+0xc4mDvLlPXIhuLS6i6cqeFy7O8R0F2RDc5HIb6nNVm4pMPtGhkxs3j/8AEZ/5bf3B17Oo7nyn+UaXTsJTJEfUbcQvPzk80+4hLM4EqHm9QLMRmIzdnem2txtxCMnt/wBRVZVEkR3PXR6w9PHs4mOf7xzF83nN9bv7eAhajsNkSG9SHI6Vauqpvdv9ghMeDzYuI438mEiQ438msafWMGTKPMXDqEfI6hXOTl7Owy8DBYGDPKEjk8eOtbq+alKU3zf6BiMzAlxHoOLsOrEdtEiRhvVRlzK6Mr/mJZ/ZXgdylrqDedDqPOMpURGk+B7jLsDyB5nJAFLbjg9EYJ2SUvEFYW25H+JIvqKU3cvokdrDQVfB0we5DW424jmeklN8h+4728AZA8bnGc+bzgyIUz5OOv8ApG4Yg2bfs/VHae5kdyKzNqTbnkfA7b7ew+Aj04WjtudI2KIMriUOZI843k+t6InY2z+Q50nLGkfWb/O9/DgNDaokdvzeRP8A7RrdPw5h+uYH/d0I0op85uxLadTv495nx7DzBMDytMwRWI7nnGnUfRcP8DIMV4bqjf8Au/695ENlXSukW43634ER+7tG8YXwDR6xQ48yoR4kvVbJScqSPLu4K3cSPdxEOWvktdx4YbpVQcc0+Tr+tlOwtNDwlMkOabcfVX6qUmY9mSdjWH6g2tvyW0h3L0astiv2cPzuHWFtmVDp/wD8H5LUGvOc22bsuR7yUR95fYIViY8HjKrYDmaf7u7Hdzc3Mk7K8D/0FJl02ZDcW3IbyZFGlXNPm2Ow+kVTwDQ65D8l1SHmazEpOXcafYdhku0rY/h/DchqoaaJcJ3mqjuOFqIO24yL0iPt7SFRmpCPGKGxJUKhTMQVBqHT2861qy5lbiLxM+73DaKtgXD9QkOuR6W00j0UpT1RedleHcLw+Wx5keO060nNmVYjdb7SI7brd5b/AAMXknJSMP7NHML09blQ58jKtXR7yURXPuLcGdRpPlinrmQ3MktnnJ71oLiXtGiYtkzKXMdj0eoR5tPWnUZcSkjNFyLmmfeR3LeXAuAz2G65DkL9fU5yU25v68AZKLBs2xg3UI/kuqOZ5CObzt2qjhw7y4GQ2nZzErGG6ouoYfb5bT5Hnof0N1zLfuMrqMj4kZ+I82YioGn/AOYKW2trIrM8lvihfrF4H2iUwltixphuY05HqCOZZPSNkeYu4xDQHuF4o8yOhxtzr+lvvv8AA95eNy3jzttpwJ5DqCK5S4aERJasryU8EOnv+w+Pt3DRNm22WPijSh4gbajyJHVkN7kLWe8kqLflM+w+Bi+1ukU+qQ3afUG0SI8hOm4lXpFxsW7cfaRlwMTgeTxIa5EORyiO5kdQrmuJ4pMrcPzIw4rOKK5WMjdQkZ0I9FO4lH4kXEaHtB2U1DD8h2RT88uEu+VxKd6Ldiy7bFYr9vuGXPx3G/8A7gYQh5SosyZnlx21r5OolKcb67RnwVu3kXsEnjXapUKPhd2nuOLTW3VEy24ngpBkd3S3lY7Fa3eZHvsK7T65Mw/MRUIcjSWjrJ7Fl2krvIy3bxRMdYj/AGsxBIqHJ2o6NyUst8Eknt9p8fsGlcdickXTqdIrExEdv01ZnHFX5pXuo+0zMz+07jRo1Nj0+OiPHbyIy5f9Q2wVSORw9RxvpXek53jw+4Tj7Wn5wd8Iaowc9pBGYmo3qAeQiRbNtuOGzjrY0JGcxqPDjrc9S6lfYKbGfckTNQWqtq1KfI/5Z/dvFYpbfSfzCcgTCmW3G0BnKpXzYlW0hZbYoNslNlU7T82Ga2nG/Ni6Pw23BFPwf4YWuo0R8OR8mJViQItUTTcCzJOCsgyfjvagXzEI+GYc6viGSx0lYVI7hiToWQ4AzHFyHGdgkSgcNADmMAowmoAZuB4ABZBo6HK1huJLaAbSBX2gE8ABncMgTcabcEXMo7bnm+YJgjsOVxCa2NF4KXMpkiP5vnBqTzkfoxeHGm9MMX6VHkfJidUVkgmpLbgexG+UOabfpgHqJp+bzh5h6FI8qNanUzc77BGrK2iX+mNcjhtN+okv9fvC6lAqfNEEzUOmC1OdiuYhxHcFSY4y7DFCyHNIOktMFSkLJIBMgSMHzGEjO4Aj+cASLJMEAEoCAaCrMIrIGcMJGfaYBCzZg6gilYVz+ICoh2g8JYZNEFhLKYqCafsAp/IKZSCJHcBYnGkajYr8ZWn/AFCywOoEy4LYRJvTcQL1gvTwnh/EG0CY3ndXdmOntUhBJPKm/atwySfZZN+2wqpMN6iHA+21YmbwnheiUPmI5XzlcC5jdlKO3aZmpJl4kQ83nfDtPT9Nw54l4M8aYrGJK4httzVqFQkGrwzqupRnx5pbz4cE28BpGJqzDwfh+n4ThuLluxElFZbSrnvvmalHYi7MyjMy4EW8zLsb4bpn+z/D/lyoZPLdTjmptSuMWOrearcS3XM+0F2f0NvEFUkY4xBIREp8ds8rkjgzH4mRdt1bjMy3nciIt9h5VdfQ9Tk3Kb0XhF82ObNJENt3GGINJdTltkpx5ViJpveo0IMzIkoLt77XFjns1TaJMj/s/MXT6EtK486uMuG2/UGN3QxkkXOLesuUGaTQZ2RmJR2r+F6NiTbhMZrGJI66Ps3aVmptFSpSH62RHZD0pRGRExYr6VjIzOxmZFc9reix3G0NttoQhCSS2lKSIkkXAiItxEXCxcC3ENktTgk8yIakz6PQ4aMJ4fp/kqPSmybTBy5DS0Z81zcZ5krO5k5c7ncjO5GRWSl4tkcyPMc5qOqrtT/p4isVamR5GlyzMhcdRqjymbE7HMyso0KMjIyVxUhXNXvuVzuI6ju1SPIRS6xH1XVqNTM6O2rSkWK/ORvNlduJKM02IrKURERLZAzYEobkNoc1ErQvqq7FBtMprbmdyG4iPI+j1F/WLv8AEViNUvJ7em25nWvnZc272l4CwUubHqDfSSNF31Vel7PANPJA3jO/GOTyOidT6Obs+j3kfeV/cDul82C4njSOR8j6i8xKbc7UH3JPsv3FuFWbxFIo8iPDrnMS6rTTIVckXvuSoyIySZ9hmZEfZvEzh9lZLQ1Icbc03Ao9Jb5/1RxcnkN8obc9H0RA1aY23n6QZjiV+rMx25C3I7eTP1k9gb01z4xpuOc/rZVBRbuo4DPRW3G/N/ST2Gn3kJya9wbFWEcL4woa6XiClx5cdd+snek7WKxlYyt2WMi8B472l/BmrGE5DtUochFQo6ErVzkmb8ci35TJJHmI+wyIrdvaZevnJkiP0bmcNJjzbjfnM+dX69vvFKcokOGx4TwlgCPVG+WN1BC3Wlc6KrcSbFct9zv7yLfcalTsO1iqSGo8hxa+aWVv0N30S7u8y941HEGyjC9crkKsR9WmOx5Gs5yNJEh0jvm1EWsot5n7RuGzfAGF6PHXIw3WJbue6XJSnE6iSP0VNmRkki4dntGHJjZYujMnWYJhLZdIbySHI/RZebmb6x+F+PtHo7Zfhej4fjyHKe47qyNNLinLEaSTmsREXA7qV293Hsd0ag4khyJbeII9HdQtwnIsiClSFqb3kZONqKxGXNO5KMj37u0lZkqj0uRp+UEIkI+TZ57m+1jNCTMyv4jzZX3Qlq1lDXaW6BSodP5Q5T47UfVc1nNNNiUs+KjK9rn2l28RgHwndiOG8eQ/LkOZ5MxGhs0pVmPkzyEXVZTdrIP6SU3M95kZlcb9FluNx+kyZMvN/wBRA12iQ6o27HmN6sd2/RvbiT9U+JX7x7dMu1BJbI+eWGsC1CnzHfLkNrolG2ltXPQtZGXO7jLduPtv4DTsNYKxZiSOtzD9L1Wo6ibccU4hpCV92dRkRmXcVzIrDTcQbK48OoLbh1BC4mbo83nGr33X4KK++/gVy7Rp1Mh0/C+F4VPjw9LSb6NttPPUvtVfvM99+O8aWTNakeaHtneIJFcdw3IbhImx2yce+NZ20ErgRrTcsx+ra5FbvFQxDhbB+G5DsiqYoiSHYT2jIhxVLcWky61iMiuRdtjK/AhoGP6piDB+KKrWIbcjSrEgntZtJr35UpNs9xmXVvfhvFMoez6sbTK5VcSSIa6ZEdZ047jjZkS5N05bJPeaSJKyMzKxqVfsIT0wHfsa1hbDH7P0On4woeIGqnR50dt5ttmKpotBRXI7qUZ3K9jIyuRnYyuRkV7jLbmZJkP00kpKk7j9/HeKLgyT5HwPT8F1SPHhSKeyUdPJ1dFIbT1Vkdiss9xqIyuarnfeJWLiun0PSbkZ8i/VTfKXaZ7+bv7xi/kb6rHcW9ePHKHkbrEhel85lM8pF32DuXiel4ojockZ5CFpzJUrcfhY7GfGwhJEyn1inr6jrTqesmx5rlu3CoVVzkdHlx6XUOSLQ2aUvK9D9FcaMnCiUjaI7HcxRLh0uRqwmsiW1K3mk7c4jMu47l2hBGDpEOnx6hppQ7NUem24qy1ERb1ER8C9p7xT6Xj/AAPhuuR3K5IdqEREjTkclSTi+Ns5kZkZpIzK5FdVj3EZlYaOioQ8UViPXKpMQumSMiochlV2Et+gklFuSXeZlv7SLgWU690L3VCR5FcU442CnqaYcI4BVCOk0xZjoRiycDRTAm5Sf4YQJnuFIaQ1jQBMob02wjHbDxwhMn1LIeoGIpKekErUkhgSRcDNiyBziwJK6MEJI0i9ScEhTlajYkUuiKpzvSabfodUSKek84PSqlmJwWLqCZfKOB1GcbkdGFEQm221uOBotem5qDQz1GdXpkiQ58XbWv6ojXsF4g855Pkf/kz/ABGl4axNR4+RuR1+r1fs3mN0wSih1iOltttpbq087h+YybN4njGZh2qQ/wB4jrR/KItyO582sfQaqbLsP1iPpuR0LaX9FP28BRq98G+hzHNSO3k5uXrWy+O4Q5L7G8o8XGyCpIelK78FqZH/APS5C1r+ldf2cT+4UmofB8xpHz6dL1cnpJUV1eNj4e+wWYjXcZU0HGmLJP2a4oo+flFHkIydbm3L7U3IRJ06RHc03G1oWHkBFDXUD6MxqOIb9cFQzp/q/wCA1HZBs5mYwqjTjjeSI0otTN6W/gXaLzqZouWwfZG5WJDWIKhDXpIUWmlXBR9pn4D2hQqc3T4aW/USK3hTDUehw2oceOhCEJ5qU+BWIWfU021jnsnsVqZ58IOpw28FyIcjryHG0p+jzs3/ALR4nrb3xhfpj0f8Jiv8omQqW25nyJN5TaVWLjuzd5jzFWluamo56w7q1rA55eSv1LT5/vFdlEJya7qCFkI1BjI1RHuGGbq9QPJHEMFjI0RxIAWICkgKSAWg2QGQkCZWAlwFEnWIEcIKEQA2wAAw2JBhgN2U6Yex1aYpCYspAQfMGdkNhs46HLwCGUo+kDEOX1dIEiKwzZoGbDlkw2TxDqOYcSJEiygT+H/3hArzTgs2Flt8oa1BtAhidaX/AOaJH/yk/Yy3+ZmIzFKOUSGvoNkn7z/uJfErbf7WTW/4iP8A92ngIzEyNNyO4382Svszf3Iay+JCK+0rTE5AlN/KCKNsFz6Ykpl2hvfNiTacFcpEnUyaYsLKRtEwsJFHSZHAeSXSBE1uaaA5QXRjQhBYrrbeRxxsKGrlDgYOOdJ0YPFeEDDTEBFyLpt6gWkKcccB0lqN6YXyAaRUco85zA5ci6YPo8n/AJg5Q3qNitQEVOaYbLacmBdCG9TpA5Za+bGbQEJjenf+T5Dnpx0tuJy+jZSb/aRn9pjKoiuk/mMbJjBbbmE6hHc9Nk/buO5e7vGKRP3j9c7uGF3yIkPqufxcV3OLBU0/F1iBUY5WdfG+AUcDDgjoOHZvaOI7OAS4gAAcDgqjDQAAxoAEVwdsgMB7TYjkyQ1Hjt53XVE22n1lmdi+8brScJuUOlx47jaM6E85P0z4ip7EMKSJlcRiiRDW7CpWfnJTu1zTZN++xKUdrblGgxp+LKvHc0vJ7mRaFZurusW7fu8L+0zC2AzSv4cc8oajcdaELVzeNlf9xJUXZ1MqmT5JK/Sc/ETapkiZk5Q3nydXNYs3hu7xo9PovLIbVQobiOenzauGci3kd95e8VntJRRC2NuON9HIR/SfO8SFcruz6qUPO45DWtCOdmSk7Wvb/UbBTsZNw3Fw65DXHdaVlVlTcvbx4H2WElNxPhuRDXqSGloXfm7u3d9ngFkoybA1ah0eOun1BvJncN7U7Ln2e0QWJFQ5lYdmR+ou3N/E/eJWsR4ciqOuU9vJHzHp83ql7/7CPcgiWBadnWKI8NtFLqjiEIzdC45/0qGz0lluR6ix5tTE0xfMEbQpmH3EQ5nxiOhJp53Gx9nuE6j7TdotG/ho/pEq3Q29PzaP6RC4N2gYfxA41T48hCJa+cllSTI1e+1vvGhIZbcb1Bng6IaswzbpheH5Hj1hzIiQy8hnNl6yFnYiP2GW4YnCckUuQiRDc0nUKzJV6pj1ltPwg5izCcinw/3hn4w2n1lp32+weWpVPkR5C25Da0LQo0q70n27uywuLyZTNkwji7FmIKXyeHR0LdQnTU9msSjT2iIpOA3MQYkrdPrlQ5I7H03MraSPPnJRqt7DJP2iBwZtCqGE6e7T48Np3O4bjalKO6dxFvtx4EYYN4lrHlzy43IWiWu6lK7FeFuBl4GGZm+7PNm7mD5FQjuOIkNS3EKSpKbZbcSMu4MsQbP8SN4glyMNuNNQpsctRKlbkuHdK7F4FYxfsKypFQw3EcmOIW683mU4ngrcVi7riXjo/n4/2Mcs7JRnhGiSPKVZwfUMJ4gj/tJDWuOtwnFKSrzqCPnGm3Ddc9/cLxi/ZHhvyW7WKPUNJC2dZvNvJRGVysfiRkLjtSwVXMQORJlLjx5CY906epZfOsZ3zWI7GXC4oyKbWMUf+X5Efk9Tp7Jt8l1MhOovxtwvfsv7B15MkQjGxOsVDC7NchuIW66ybiY/asj3pt4mRH7xRnqdWKXqw3NVr0XG95cO8bYdXxRT24WH5DcinuoSiOll6yM1vVUdkn7SPeJxinN0uOuoYkwvqoQ2anJWVMjcZHYzIjM7dgWcgzzQpgXPBdbxhS21x6HrOtLVmU3p5yv22P0bgcdNYXkVDlGE3HUIdvrMuMqQSLmZ80lERlc/EyEZRcQ1jD+fyXMyJXZSk5SMrl2lcuIJ+ARtGG9oX+HpbxRT10yai6VajZkhZp4GR9l+4Mp22GPHqHJ6fT0TUblajbnZ6RGXgYz+HjqqTJDUfEDjTsJbhJeUlkiWlFrGZWM95cRaK5T6fh/k+OMN6S2mlFrN9duQ2o7XTfcR24kW65d4hVlblsq2N6xR5kSRIwvL5FKZJTbyb339pbjLd3GfsFT2jVun4whx26XT88hF8ryuYtBdqTSZX3n7DGqUvaPgeqU+O45VITWqlGVtxRFl7LZTK5b+wZTtEfj0fFjsjk8SRT6gyTiUxbkdu1W47JXc/YfHcKwog2R2z3BdDmSHY+KJnJ0czTyuJRq+sRGrdu7RT8Z4Zcw/XJtPbkarUdzo3G1blNnvSZGXgdvcLVhrDeH8SVhqPDxJpZ0kpTbjaidsZ7yJStyjLuIzMTG0HZZIw3S/LkOocthIcQ2pTnnEkq+QzMuJXIy8AyGUnZzWKHDkTaPiRtHIqm3pqcUnqLK9vcZHx7DSJSDFwHUI7tHrEeOh2I4aY8zcgnWy4HfsM+7tFR5PpueusXD/AGeSKpQ0VTD8xqqoWnM42yqziLdmVVjP2GV/AERZKTW6b+y9cXHjuIkQpCdRlzMSyUg9ykqtxMrkXvFAxhQeRueUKe38UdV1fmjP8u4XOVT3Pm8n3e72+AvuznZvHxhT5vlhzJCXeO4nKWe+UlXLfuMsxGRn4iwMn2eYg5O4unuddaiy+3uL2dg2J/HWKG4aG49UWtGUk9hrSRFu3jC8Z4akbN8aSKPyzlEeO58XlJ3E6jju8SM7GXHidrbxo+Gat5cp6HOZnQnnJ7U9l/f4AHkcS8aYkkZ9SqSP6ut/cM6Xh5vFnK9OZkqaFG4ltSdzxW37/aJWJhzyxIdjx3GkSNM1Npc3ZzK3NLsufZvFcqDVQwvM5Q58Xdjqzc70TLvO/A+BiBpmcY/5RQ3HaXIbyS0WS4lXFJf6kKfh+luVSoI+a6yleBGW72/6iTxfiGobQMYSKxI565eRtvuS2jmpL2cVe8WSkQI9Lhojtt8/0lesf9h1Vw1IZZIR6cdGm3/2DWor6RABqRpthJ5zpB2R+Jz/AGOuUfFw1U8CvK6P6gak5qAGKylakdbfrpMRFLj9J/MHq1DoP7x/OAB8lAVy+IXQz0YIpArUyEDSEVxw5+VALSApES/EDbQ6QS7qRFuuCTYMTmmAKQGylOA6UgAcE+F0vhmlIMlAaM+g+Q6HKHBGtpDpviKGODVqDjWCGvuBHFCgEXnQUlAFgpl82M2AY1gNQwkpYAIA5uAdQJ5vaEzcAgF8/gOU6EVrCZrFAK6hiWoCW+UammIO3UFmokfTb1PX6oaFlEm4YTUoGcIJ5PAUZioOjsAISFcviLEw1zByWE84IZ2ASKmsCktQI5iCjbnRgAFRAM4FXAJ5AAAtYIaxzgKZgABJhwgw3QoKpWAaHbRDiX0gK2YFX5CWUOWzC4ZNB22YQC7JCxUtXRiBZbE3SC+cEa5GiYSXUc9BHO+wWbGWGafXMWUrElcyLo+H4JuKZypPWkuKJTaN/YRIIz8bCJiUVyuf4fHcyLd5ubNbKR3I1e4jMQW03F2m3HwvhtxchqJkix+1x587Jvfhc91t+4t52IeZzbIZwehxK+gznyqhtExh+z9P6XOonKg8nehlpO9LReO4rl3XGvNYUpeIKpT8B9eiUJlqdVo6eMp9ZGTDS+w02StxRGXHKGGyrAreC8P6kxvPNkJORMc45lmWY/cRFYrB9sZi6cisViQ4tc3EbcKtSFK43eSvKkvopSlKS8EkXYOCNi+jofk2FnzaNPIhGUk5U2smxZSIvCxEXs3cNwXIgxZUHjJfOCsi1DORuUdGEJCORx9OP1/+qx/YfeZcQs5J+TbCDitQTkp/Ep8qNiCl1B2ZS5C6nHdVqOU+Q4ROoO+82HVWKx+os7b9yk2E3Qq9Dqja+TuLQ6156O82bT7K+5xtVlJPwMg+KLqBvNo1PmZHJkdeq0noZTKtN9q/EkrK5mV7XSojSZ2uVisJXkhlliYgc5PyOZ8Ya+knen2GJGnMU+Rn5HMXz05VNqtf3XGdHJrlHbXyyP5VidbWhptIaR/EYvz7dptmZ9uUi3B5Fr0OZH1Icxp1rq81W9J9pKSdlJMu0lFcu7gNd9QUNixYjjw6O3qUuR0q/OM/J+0rdX2dopj9Q5Rn1HP5QtMm6n84r9RlNx+k/uf4DCbOhVko26JGMrriqpkuafScz6wsFIf1GwkDHTyP5xCToXykdzn5ucn+wnnXtMR0pbfnAMEQKlafRhxTaxMoczyhS5i47vpdpKIvRWXaXcQi6lOkVCqIo9Lz50WU84lN959VtPeo+3sIrb7iLq9Ybp9QdpchxHRK0XHE3yZ+JpzWtcu4z47gYDobjg7atR8QZKXWHEUyodXnbmJB3+TUfBXaaVby7Nwtz8uHHc1HHGs+X1br/wAu8ebsN0GRiioIjt50NITqPOcCQgjLtMy3mZkRW39viNlYdbjt8nh6ruRJc7fzrbusfHgBRM8RyWN6ruONr5HH66es5ft3Xt4Cu1aU3T4a5EiYta0J5uZzt7y8AxrNbkU+H8YcQh1d8raVdniYwnHW0qoSMQR6H8ktlx5xXilSU5S9hKv/ANjDbK1N3p2Hm6w3HqlQqGSOtvWZTHUR8d6bme6xd3buDmTV225C6fWMjrq2ScZc08mYrmVjTvse4YFQcWzI7n+H1BbTu9WVKtyu87Hcj9vAWyBieRMmIkVRxbq8pJzK7u4i4EXaOaXIN1WWl2iuVCYjT5jWYsylcEkQGpUFyHnch8xHpJ+zgf2H7hN0aZS5kf4vMQtfqq3H99vuDqruR4cNcyQ4hDTSTU4pXol2+/uLiKhLYWhlVeXHbju8obzr9H29/uFPp9O8qTHuUOLRCjqJUhxPpdyCPvPtDyvV6RiSuLbh8xC//wBk32KPtufZ7fABMfp9HhtN1CQiJT2lZUp32Wsz3ms95qO287XsW87DWO2OpQ0xXjxyhw3W6O3paqSZS4lO5ou5Peoy337C9gzSu1aqSML1CPyx5brrK1Jyq33MyPs8LjQcfHQ6pR2qfQ5iHcjhSEvM8FmSVEVzPwVuGTVJioQ87epn+l+u4V7jiL28/IpGzjB8zFmJEU+RM5JCQk3JEhxWQt1rIv3qOxXHpvDFep9LbawXiiGimLiNoZj5k9EtsuaSe4y3dbh4DAYNVmUdxfJ+otXSNq4KFupWN26hH8n1hvltP9FlXnYq/WacLenxIzMjK1rb7q5ufWJjOnD6GUaQKaekD10tMM3FChCcktQEJAdpRqAyWwmASO04F3C6MOG0AjvaJAhZCBHuiTnKEO4oaQ6Gb7hVBg8no4/1x0VrUBKi4N/kLwEpi3G3NRwTsc9QQEcxJRnnGx1UT1fU5rVks5v/ABNbf0RV6lI03NPUEny/Ub0xV6xI1HB0e4c+khIqg5Hc1G3Bqey/aTIp9QQ3Ic5i7JzDGDUHUKU5Hc1G/ARk1ij6OYWxBDqkNpxtz0S/AWtlMdz6Y8g7FNp7nKGqXMkZ1oTzVKVbOV+3x/Kw9U0GqNzG0ON+mOaaNCYKE256gTXR47nyaP6Q8ZUHCOwZ5EivuYNpcxvTchoWjN6u77BUcUbA8J4k6SZT0IdRfTcbTY7/AH/h7hqzKQ8SnUD3DB5Gq3wT6pHkLcpcyI6jNzUuKNC/ttYblsm2WR8H0tqO42hbvWUpPfe57xp7UWO58mj+kv7B22zphubkRgZFE0/NhrMLTbEuaBB4lcbh0uQ445kyNmr7Cv8AkJi+7qDPGm2aveUMaVNz0GlE2nh2cRkdRd5RncFjxvVOWVyW519VxasqfbuFWd1HG1j1s9pyqLiyClcViHlOdcS05emICUsc82dCGziwydMLO9oSIhkWEQsKEoESgClsA86ihrB0KBEJ/rBiLsIULYUbB08ARsw5JAACMkF0mEs3gBSsVkTAcMNX1By5xDR5YhsENlGBSY5YMgwol5DoCrSOkCSTDhov6BaJbHTaRMUhz4wjT9YvxL8hGMn2iRpbPxjUGkDJsc1df+OLc1M+e3O7eBEZn9gSq5ajaP1uB68jTqn/AMtH2W3CbhUGRWI8dyO2teRJ5so2kL6KWhA42xZ8QYUmUfI442tCF83MpPb3eAgVtjOQwtGecjzEanpi/wBMJv8AyigGy450npoFuoUvUjo9fLlV7RpX2xwZ2LZ5LCpPR+bzhupXR/8AtEiybfJxFyEuanR9RA1JUfyIISFmz0x2ZsAfm1gJmwxvNjtT2iNJWo5/MJSOep0YaJQdleo4HS9RsNVM8nkfXC8hzUbDQ2GZa5Rn9dAcwmXG29MR0FUhuQv6Yk29TUA0IhMbrcj0ObIj9dpvm/bb7iO/uGMMOdJ/7hvNch+UKXLj+mtlaUp9Y8pkQwZadNzT6no5fZuMvaR3HJf+R4HtTc+LiCMhMy+khiGHIzp4/gIsCDDgjoCgw4DlMPAAA4KXEGI+0ggOC0VnUkNR2+fnUSfrX3W9/AIi9bNMJuVSZ5U087UKyvBTh8C9xFc+65AE/B6V2CUqHT8Dro7bfSokLckZvTcWRKO+/fbgXgREGO0jCDdLkeUI7eSPIVzU+qvtL2ANmtdbw/VFw5jeRqarKpzsQvsO3aXZcajj+kt1DB83U68dspDfaXNtci9pdo8uTnDlfwzoxCdf8o87EnTFpwdidzD8hDcjnxHVFrN/+4vHv7xBKY6T+YGJr5Qerg5S+bQyo8xuFUIbiNV3muKT6SLbrl3kM/Ulznhweo50fqB1ToDlQkcnb66+r/YIOpDkx/DCzlNc00OafM/7fr3C+O7M8SR46JHkta/o8RacL4doeLKWvC9Ujop9YiJNLbykmRukW8jPhw7uIAMSTH/hgjkMX88A1CPixrC9Q+LyJDhJbUrgoj4KI+29uHYGuL8EVTB8zk9UjrQhfm3k70Kt49/cXaACpQFSI+k4246hbSsyVJUZLT7yHoHY/tKkVxxGG65z5DTZqZkbulIvRV4lut37+4YQbYXp86ZT5jUiHIW060onG1J3ZTLgf67wsbDU3FnsblEdxtenk5ivs9u/sLtGObcsER3I6MWUuP0q3CblaaeYsjLc4du0txHwLvFJgYlxhXKppw65IakSFGnK2qxLMy4W7rCfdXtEwfH/AMcjyJER1JpcZe57S2z323Xt7xOuppvsZcUcKts9To+pf+bwEjN5O44tyPzELUeVtPBJcfuIyIJJaAR8TbNl8aO5Q0f+bHdLKatHUIja7OBmE6ftE/YPFFQocyQ7VaU65rMvcXWjWW8it1iLfuuXAY60443/AO7szdu+wAkuOfKZPpfr9cQmgz1Ngx5jauNyGsQYTmTUUyaksynmSNpR235SVcvw39orVGcxpjSuR5lPkZKhEbPReT0ZpK5ZkGZEdyPtIyMvEXfZFifD+JMNrwHiBtrO0k0ttvWs80e8jSZ7iUkzMvvFeouM3NleKJeH5DbUimR5RpzbtRJKUWVVyvuta5EdhSGuoxxzi3GFQhu0fElLjtaVkqUlk0Ghf0V9hK4FbcdwXBmMNoEhtGG6fMXLzpNvpElzSMvWtw9o9AqmUOoQ0OTOSS48hssuplNDrat2+/Zvt4DKOV0/ZPiSW5HhoqFPqfOiuR3E3a33NJ9xEQn7DCXgqmItkeJaXS3axI5OvInUcZbc3pvxMuBHv4le/aM3WgbrjnHmJKhR3Y9PwvNiR1s86Q42ZnkMudbdb3jEltufru7A38iGxq2emHhTZHJ+R8od5P1tHUPJfvIuzfvtwCJtDsgeB4CtLcBnVOOeuv6yrmn3nftChlYCngECGyScbcRpuLaydVSdxl7D4kYm6fiOsSI66PIqkt2Iv5Fx41o3b997nbjbxEbkCaW3I7mp6H6tf3gJ+JeqjsyqkOnxK43pS4khJKUplRrNBH6xW327TIzsdytuD1GEKph+GjFmD65yhpDmWVo7nGiPty25xF2kZXIWTBtfw3IwP8cmeT5sdRtuJbeMtUzM8pkk+N91yK2+5h5VsHSKXR11yHIWt3MTitN48imD4mdiIjvxM+FhJWA+H8HQ6pMXXJHk+ttTWy1nG2yQefvJJEZXvuM9xmHadncOl1RcilzJESJI5z0VKrov9Ez3l4lcVOp0iqYHbpWLIcea00t5DkxLLnRIseZRGlJ801JvYjK1+I0A9pGE5jfKI8zVWvnaLe932Enhe9yMvDxEvJUSmbVNjdPxhQ+T0eh55rSujU2qx8LmZ77n+Y8/YVpNUwu3UI9UbXHkRHtFxKk9hEe7eRdhXHsF2ucspa5GG5kRchCczaXrkV/UUZb0nbttuMYXjhyqbQNWoeS48ebHT8ccZSdnWkWJV+8yudzMt5C4yf2JgUnDXlByI2455Ply05obz25tS+Ns3YdrWPxPdvFR+EfPmYfw/HodYhteU6grLHkN2tpEadRRnx3kRFa3be4lVbV3JDaML8xcRGRxtzsRl4Ekz3lYrnctxnbuGRY8r1Q2iY08uVCRqxKYyVPgp45kEdzXY+BqPj3kRDavuMu4r2FqRyfPIkN9Kv8Ayl3F7RNvK6QLQ29NsM5S/jA7sIWR2hQKpYKg+jBDUGiWLGsNTWFjUGx+cFEiqeAMZabiXPYCEdhyuIEBNxHejCy2xHQ5Gm2HSpgoTB0AktAIc4EcltgBLAZbeo2GHkkOkzW/nAZM1sAxt5O8QdMNsOuUN/OgCcbAJ+BucRsFJlv9frgHC1gubwAZiRsADSFVPBBwwFrocpYbuvDnFBsZhZKF9T2AQ3AansEvyAsCq4ghKHBgAfAFBwKkh6gJEVhyiAjgxMFlGo4gXJjTbjobb9UVqmR9SYj6AtGkKgZMHOYAkgun0gMlI0ELIB1EEUk4FNXxAQAaQBpCxKAqMPIsjZRDkqCykAmTw+4JjOzeA7N4Dsnh9wHIAaEgkr8g4UkJGkBeBNXAGbWCLMcyfSCcDHiVhTMYTUQIlQQD1BhwyoMUqDthQAJNkxNU0uoIOOYsNLIRtIa/JZY1ScpbaJEdzI7m5v0Tt2+FiO9/zERgNvD+KMaSMWSKeiJEas3DbSo9N1zeTj2/encabEW4jK/aD1LBeMMaNrp+G6XIXEjs6k55PMOytxNNme5a1WMzIrGlJGfpEE6LE8n5Ienk5OomVM5TRlP1bbzI/Ayva28fNeqWSrl2nu8FJwwby4ptynu6eTza8v8AQfZ2kK9sxOPyxGnz0LwzRFJ9lnre7wETh3FnI8keQ3nj+l66SLuvxLwEhs3hSKfId1G88dqmwoMd5PUWTTskk2vvuTamzMu8xycbkRnHD8lW0OHU1Fp8cp8RzToXQodyfQyTHaFgFmEVOA7ahA34HUZIdJbbcDVpQX1BcDMQkM6fSanMEBVE0+Q5yiRDiOyPntFOf+q1z95mJKq1BtvoxVpMjTzuCZM3rgwZMjTye7L+Xbx/LfcZDTdojeONpDsPD8jlFHw4yvUVm6OVIUZJuR+kSSuRd53PsET8InahMpcNrZ/hdxbterbfxjRVZcWMrmlltvzrMrEfAk5zM+wTGzDAGG8H7O4XI6g15Vds5MSm3MWRGnTT9FJZSI+07n2iXWtfJWepcKjWdRvk7bnP6v1S7Aei4hkQ+jczrR/0kKjI5ZqammJGmr1PODD4HVCuE0aXEqbcxvUbcziMr1Z5HH04/PkO+bT3F2qP2Fvt2iBbU5DyOR3Mn64ByhLceO7iSuN6rUdwktx/TlyFHZtlHhfcZ8C7RpDuOeyGjHERqRR4aKfS3EeXan+7uK3lFaPc5IV4nexEdvDgZg2Iio+G8Loo7baJDSFFptuc/WkdZTi78d5mozPtO3iHLUCRQ6fLrGIJCF1OX0kxXYyj0GUeCd5buJ3MRGFKO5jjECK5VG1+TIl0x2fnlkdrfVvvUfaZW4DaL1Od+SybJcGyORormINVaJCc0eKpRk0kt91KSXEz7CPcRDSahUqfR4a5EjIhpr0eHsIiBn5bcOn9G31EklKU+jut9hDIdoWJeTtuyJmTKhWVtvN1jPgRd+/iM2zSMIyIrH+OXNN1xvmSJCcrf0Ed/ttwGCY3qtcjttTKHIyTUqcZS4pJHucKx8fStwPsOxieqtTkVBxciQ5nWv7P0XAV+uL1Ketv0+slXqmW8hNcmpmsoJxwVbA+0uqU+qNUPEmqtbrhNtvZS1ErM7ES+BKIzPjuMt3eNvi44jw3ER5keR2pVITY0IMuxXb7yI/YPO8s5GIK41Ip8dC5DVsum3dajSfE7Hc7HaxWL2jYMKxKxIh/+YKeuC7uSlLik5196rcU38d9xnZBSlkpVOK3bNTi1rU+MR5Gfm81SVfcXAKVTFNUrDaKXMqi+Trc5rPas08Mx8TIrXIjuRGRH2CiOPSIbfI6Hka9JTyrnkL6JHu+wO5Uyn4Dw+vGGKJi+Ubm46Vc9xRrOxbiK91XO9isRFftBGpQ+ydy8wGaXT9VuZkjoQ2bzyU21FkRGZnxvwLvt4CmwqdM2oYgXUHI62sP09Rpy7yJe/mpIyK5mZFdRke4twplBVT8eYkkalQqs12QyuU442nISGkmlOXNYyTc1kRJM7mVz323ansjqTkOqYg2dtx1rhUdLU6nzlJMjeQ/nzNq3EWZKkHvLiSkjR9IkVrrkLWcPt/Jt5MicqcvCxe2528BQ61SHG3F9HzBudTganm2+Z+Qptdprbba9TmfSGKbOrBg9VpH8PngaHh5uG2uuVR3JCj9VPz7h9VJd5F28RdajTqf++co+L9ZTiVFZJdtjLtFTrchyuaTbbelCj82Oz2eKz8T7xt8fJONiiuJ6MIaIdrRqApIF5OMZnqNhVtYVW2G5FpuBgP0G2G0tQWYIEmJbcbCwS3qQUlWp0YZttB8810gO1F1AZICstcnb1BCS39RzT+kJyoK04/RiAQfSdIN4Ez8juI3ph+kg3YILmkVGXUQSXObjt6fMFdlP6ge1NzUEPnId0V2nMwDX3BRAA06g4KRSJei1mRS5jUiO4tC0K5qk37PZxvwHrTYztNbrEPk7khGdFus4PGiFuC7bPMVSKHWIjkfqLeQlSfA+IiS2iUfRmmTOUNo+qJdshl+z3FMeqQ2m9Tn+7ha40qI9qNjnwLJINpDtngGbaw6aUJGuo/Z4B0GbZh43wFJ7CwGS0InE1N5ZR5cf01suJT7TSZF95iaCUhOoGSfNbF2FcQUOuS49Up7rXTLy5knZRX4lu4CAkx3NPU/zf6j6E4x2e0PEkdbdQp7S+OVXan/AF8R5s2qbEqhR21yKHHXLiIbzZt2dBkW+/C/2DshfnoZOB5arC+kX7xAPKFor1PkR5C9SOtGRRp6v64dorchoQ2aJYGSuAKhIGxjkKCGCkgfKQKBTxDQvkAOWXyg5XRgpLDGHbUHJOBsSAshIABM+0wciBEkFCUAkI4oMnw9M7hCQgDXTJURmlQUbUE7GDtCYiyKmoOG/wAwxM+0w6ZWLRLfQfMLFkoSOkR6f/cVZH64ixYeU5yhoa1+TJ+BXFjXJ64tvUz9G3/+7Tu+2/vuNb2NLjyIaW3MnWy/dcZTi8m/Ln/yW/wF92Vzm4eTpMmdR/bYatlV9xtNfwTT8QUuRT5HM1U81zL1D9bxse8x5exNhuRhusSKPMbyOx1ZfrF6Ki8DLf3D15R5jchtAzPbps6cqH/nCltrdW02SZTafUTuSv7DO5dli4jlhMto895PEL0+RyOR9ZX5AqkfJgqWh0f2Mslyp0zowuohXKbKcb6MTkdzUGyM5klEgNuNr9YNHGOT9G4HLcvk/mwlOc1G9T0wzMiH0N6gXaf0+kCKIzkhz6AF9rk4NtRoftvcoDppLbn/ANwiqe70gmHUtx4/Ruc9YpPYbEnC03EaYEn+kRpuf0qDd1bgI2v5sDf0LBLtr1PUQMn2k0Jul1Tlkdv4vNu4rLwQ56Re/iNFOQ435sVvHLLkyhu9HnWhROJ9t9/3XGVqzEaZnii1IYiXSEnGVqN6foIDaTHHmm9UsdBmASFFECGYDqOBsxDkgcniHkDhwBXALso1HP1+uFz9wQClPguVCQiO23mWtRJSn1jP+w9KbN6k3guHHp/J2pDTSTzJUmxqWrcpV/EtwpWAdmdUp+H4mPKhDyR6nduCr6B2uvwzW3H3XPwFrbb0wCZp8GNgvFDfxdxESQvnJbzb0lmK/bw334+4aDEodcmYTkUtzI6tEU2W1ZratisSrme4rfaY87tK0/N9f9XGi4A2o1ChzI8OsSFrpi1ElSlbzj9hKLtsXaVu0TgkqdZwvVKPIXHmQ3WltdbMn7t5ce8Reg582PVa00+qR0OSI8eoRHU81Sd6FXLsMyvv7uwU/Fmx6n1SnyJmF21sy0XcbjqVzF/R8D7hp1I3MDJsLwZMinyESI7i0OtKzJV4+wyC9RhyKfIXHkR1tPIVlUlXon3e4Jk2JLNBpe2isR29OZS48j6WY0GBf2hN1yQ035DQiXqEpl5LmRaTLuPv9pjO1NgElpuampz0c5PH8SCyPJ6CqdHrGJKfT5nJ0R6nT3NRmQqx5e0yUW7j/qJjEjUeuYPkQ8SR2mnWmTUrKojyLT1Vp9vaXYMAhYvxBDycnqkhGTm5dQ/vuDVTF2IKpkcmVSQ7kT6x2sfeRcQZDKFaFgGsYgp8ioU+Hq8k6yd11Wvci7zt2cRWXY7kfO242tC0K5yVcU+B9xkNR2QY5bw/UHYdU/cpqiVqdrThelbuMu227cJvaphSn1iZCrGH46HXZajTISzYyWZ2yrIt1jPfe9r2IGQwZJSZEyn1BqoU9xaJEdRONq38e63aRlxIbZQts0eRHRT8YUfSzt5VOJSZoWfYZpMr2P7BnEnAeLKG2iqSKG6hpqzilKUnm84r3K/h95jVoWNtndcp6G5lH+N5SSptUNwyR4ZiK2/s3iRoznFFIw3iCoOyMLzENLXzlRXLILduu3wMiO5XLiViETQsHzKxWGsP8yPLdVlTrXQV+zj39neLhWsK0vypyjDeH6rLaWksqm47pkkz45bJ4e0PY1AxZ5Qp9QbwvU3VwnC5rkVbbikdpZjIuJbgA1+CvTNj2NIcyRD8jrXktlcbTzF37jPt8OJCJpOEJkjEDWH5kdcSQ6o0qbkJyGnKk1HuOx2ypMyPtHqOiVisVRvUqGG6hTHvRS83uURfSK5XGX7bW2+WQq5DcdiVCnqJPOjmSF5lEd89rHb27y3doWUGDO8Z7P5mE8kxtxEinyFc15tJllc7jLsP7z3ipyFOSOkkOLWtaesq/wCJjU1Y1brlHXQ6hT155DfSOegg+Ocitff4kXEwybwJQ5Deo3iRpGfrJUkiP2bz7BE7YxDSRnK5EzTRH5Q7kQnTS3qHZJcdxXtx7uBi7bL52D/KDtPxpkQh22iqR5rP4qvuO1yK52+4Q9dwzyOqIp9HkLqGqktPRbO9zO2XuM/Ye8JHgXFDcxEORR5DUhdlJbcTY1X4eHuM/cK9yOCowlk9XwVU+RT2uRuNSI+UktqSoloUgt1r337t1hm1X2OYXqlUlzG3JEREi+Vlu2RBnczMu3jY7dm8ds0m4gw/T2sL1SHH6Jw0pyq59lHeyrHa9+4Wmo1xxuoOx47aHdK2ZSb2SfpFfw4GOOy1qWUdsOI5LODGqNszht4sXhfEkh1CHWTVFeZSnpd+7jcrl3d9hLObAHNR1xuuNLa36alN8/vLNvIr99i4C9s4UbrlciViRytC2rOJUlWTde5nw4HwsJSW9XIbcfTbzokJWpvKkzykSspkd+B2PtG8bXjqyFw25YPM03D0yj1x2j1SOtGk9puKb3nbtMi43tYxfaRsipdUh8oh4kWvPzsrke2Xw/Aadiyktw3IVUkQ2lrmw0OKc0yM0uFuUVz9pBtTKlT+Tu09zmS/OReb1yLziOBb7WMvYfcI/Ufg0r4GepQadsLcmZ5DeIIi2s3zZ3+y/wD3FiY2EUPTRyyqSF+tlSSLkftufvIT9FxDDjzFt8xaPNvNp3GkvC17GXG4ePtUeuOSI8eR0qEnl5xo1Wy6x2vuMuJ27hSv/IP09kcnY3g9ulrhx25DS/nEqudyK19+73CpTsB44o9Pdj4fqnlCO7dLkdu97W4ZVHbhusRnvGjUxXKI647cherCbLL0l87ZbjLfxMg1itQ48hbkfotXzmVRmV+07Gdk+4ge6H6GRhzOKcSU+GuhuOLQ0htbKospN8pK3GkyPfu+4RWGa/DwniCPVKhDddaaVmSltVjQvsURHxtv3HxG9VrDtHmSEftBDRIRl5rmYyNN+01cREV3Y5g9yRpw3JzTWUlZtQl8e65cA/fiZPiTzhFlg1XB+JKP5cjuQnWltnqOc1B+KV9pWPjftGf4VjVDDeMFw49HRWIVTupl6Km7jTZq3mfEjIi3GXC28dM2Iw9NDdDqjqFr5qUyN6HT9W6bWv4ke8b7s7wBHwPhuPH5OhdQW2XKHuJqWe/Kk/RIi3bhpCcZGc6pQeGYhXvgmyMQOVDyHIhUpqoOams4kiNGbrEkr7rnfhYZxiz4HWIKHDecw3iyn1OW0k1cj0zbcWSS35TvYz7CI7XMeyZrDjkN1vTWtGU+alR39x/aM6r8JyHpVDntNahZecd89+329w2hZGHUz9qUvB4KfiuU9xceQ2tp1CjbcbcTY0rIzIyMj4GRkZGXeR9whZp9INx2lbLMcYgxxW65R6PHdp82VrMq5U2jMWmkj5t7kebOZkM9qeyTaRH85hOb1vk8iy9tyMdK5dT+yP0tv4Km050YHO53iWk4JxZT2+UTMN1BpHraJn+FxGLbcb843k+ircf2cRpG2Evsh1zj5QJq7wksGLU/X9uP3Dr/AK3fluGpjiQRJgMpgS4AQxB2VhdSwgniBbdFbAcZ2CYcK/IJkkADJ0nAitchsSaktgnJ2xDQEYma42F26q42FlwWwg9BFZAUKr94URVAyKEO5K54hBGKJBMzUArfDImtMFW444HkrCFtYwGYwgagZToQxQcETdHJUAgXSOI7BPV8QJLAERVJgwRJQMSg8gGMwBnYdmIcowZAm6GhvzmogTOcU5mQ435vqB+iqSBSepngsiDHCGarGn5wPGqvHc+UFKaFrIk0kANAQakt/OBwXEVmJOgAG38QgOUgBlYGRAAM3gDaeoAyBkhyX3gVKBSSAWYBoA1ApJCK1ADWAoVUwObYAIVqBw2QB5CrQEzK4cOKbCObwEsEGb/MPWkBq2HrRhDJKIgWOiI+MI/X67+wVmGoWvDxt6iG3P1vIhnPtGnqepdmUilw8JxI8yjoWpaTezNyDQu6t9zSZWTbcW4zOxCQxHs3wvjSPyisN8nmrSbbcptNnEl2Zl7yURdyiMgz2Xw/KlLRyfpVoTlU2nigi3XMu4aJHitt9G43zPpDw74xsbTOyNsoYweZsSbLMSYfcXyf/E4+bmuR03NJFv3oK57u8t3h2iDptWmUeR0bnpc5v1jLsPuMesJtMj6nKG20CFquzTC+JM7lQh5JC/8AeGeY79pFZXvK/iPMs4WXtA9Gnnp9szLKNXI9Qbabb5jq+s2pX4d4ms/gIfFOxLElDc5Zh+R5QaRdxtvMTT6bfW5qrF4kZ9hCLpGJpEdzyXXG1syGlZVc0yWnduzJ47++3tsCE51PE0bNQt6wZcEqC6DDFh7U825+vDv91wu2odf9jnf/ABHyVhKdO5O2sJm/piCnzdQJjhACVI1OkFRxdXG6PT1yOu71WW829a/HtsV7mYlp0/k7a3HHMqEJzKV6pdoyeuTpFcqnKHHF8naullKvRLv8bjBz/J1wrKKzSm49Ym4kmQ2nqnNVmclKSedfvMzJNySRdlisW4isJqk4khuSER+UIakfMucxfduvbNu7hKuxW3G9PTEVKw3HqGSPIbQtCOdmV6Pjct+7wGkJxl0FZBwfQv1LqceY3pzP6g9co0iP8Yhuczcrw93tGRs1CuYbyabi6hER1m3POpQV7ZVHx8CPeY2DA1UcxRR2qg3He5ItRttpcbNC1rK5ZcqiI7XIzvwsVy3WETr6lRt0iS1Ig+UG0OSHOToQk3nHFbiaaT1lGZ7iuXC/t7A9opR6pIaxZIjrRSoSVs0OK4m2YjKypKy9ZXZcuG/tDaYhvEFQXhOHIX5MiK1K5Kb3E84XCKgyvZKeBkXE91w8quIo/KI7bjeSO1zW22UkSE924+wiIhrFKK6HLJu2eSAqEmobQMQeQ4bi2qbEVmmPZrEq3YauBFw7bnvFyLFeE8Lx0Q6f8b5I3mUplRE2yXBJZrGZmZ8CK53FLrNTbbbW3T20ZJbmZzKnJnXwLcXdbjwELFQ5UHEN/wC75s2org65wM/YRbi9l+0UE1qWSdi/EmKNWZUKgun0xq7mmnciO2W7ee41GfeZmVzIrEMer2Of2kqmnprjoa6OLHUq+VHonfiajIrmfHs7A52pYgp8huJQ/wBoOT0yO5qPMx7m5IdTuTziMiskr2IysZ2Ps35rN2lUOHIQ3R6Gt2Q0r94mW48Lkkj49/uFe05+BbqBfUQJDjaOjWhHrf6hnVodP5P8cjrnIR1m0uWJfgfh4dooze1WqSHPjmRaPVSm24TMXHlDkfvjjrS/pJMy+0v7Ajx5wZULYfkZO4yrjji6Ph+GilIzE2luO3kP3me8++/h4jQMNUuRS6ehyZMkSJDvSPOOOGs7nvsV+BF3CJbpEeoclrFPyZkK1G3OxZEZpUXDf7xeqbC5Zkbb5n0vVET7erN99ugpRYkdxt2uVRxCIUG7itRViUZdh+HtFXpdckbUNokLkcf/AAqiajzyXmyWTqFJNJFZRGVlKNNiPfZJn2GQu+JcLftJQ0UNuoPU+OjnJ00kZKM+OYj4iFobGG9ldHaocyqatQqDmpIkcnUWc9+W+W+VJFYiuZ7z7xyzm38SdS+Ipkelw3Y9Djwoi3UknM3HSgt3VulJFmIt9iv49oaUWfiDDbem5DeWtbnSPMqztO9xm2oyNJl2GXANaPLkOOI+MarXrCfzcoc+gMZykl1NYQJtqt8o6Pk+TOnrflYZTtc2kR6HIdw3S20Km6PxpxW8mSWXNLdxMyMj7yIy7yGkklttvUGS7SNnzlYxJ+0lH0tJ1tCZjKrmvOndqJ7DukkFbdax941401J9wWp6dDNsB4TxRWJCobdQd8n5sziVKM0JI+J2sZEZnutuGqT8Jttw0Q24+RCE5er+uItOCadh+l0tEel5F5+c5m3LUvtv3WPsFqg4ecxBMahw4+d11R831e8z7iLvGrn1CqOsO48bJUDkgJxXNQL5xocQVSAm5G1AdSwKVgAbebC6lajYSeLUDblWn0YpBgI+03qAE6bfnAnIlCIqVQ7hUYbGUhKpydRzTCDKeoEE6jjmoHkZA1Xb0IH7KAaWrTbCjJBhVXdNtYK/ImQ0p7UziOSsOHndQNkecHoJqJgLIWAWsFSkAaBGxYbMYdQnHG3EON+gGivQDyAhxxxDbYaA3DY/tCmU+oR4ciQtfOy+7/QeysN1LyhT2nG3Oukh5M2M7LJEyRHrFQbzoQnMlO8t58DMu7u8R6yosPkcdqO23kyJIY2Y/aLBZ2T7Q7aMR8cPG1DEZIMLEi0oRDShINLDQmP0rBHVNhMlhJxYokbyDb54rdXhx5Da+j/l8O4Tst3ritzpXSCAMgxvsHwviTPI5Gtp5d1ajaiLee8ztYYLi34MlUhuLcpcxC0eq9cj+21h7CnVOO230nM+koZJtL2u4XwvHXqSEOur6rLaiM1Hw3dn27htBsrB5Ar2zTEGH8/LIfU9JKrkohU3mNPznXGg7QdrNUxRMXHbb5PH83lbVc/ee7f7vYZjPHnXHOkccGy8E6ieQcRWA5XACiDAI8oFbSDmnvHJIBWBVJAXHdNsJGoFM7ABoWSYWIwiFUkAnUMkISPNBYiCD4b8AM0kOB0oALT0ggBIOmAiRXC8dXSCokj5tvqCfohfHGm/pCDQvqCcoKtSQj183N9+78xvWS0PMXI/xRr6bKPsIzIFjViRR47VQbc5jTyM3vuX2bgpjBvk8iI56a2cv2Gf9wyW1yyhy2/okr+neLePyJdp6Q2e4nh1CG1MbkZ0OpzJV+u0akpiPVKe7HcbztSGTbcTxzEorGXvHjHY/jTyHVPI8hz4vIcLTzeisvyMuHiPYGEp3LG0Dislrg3xseWdouCJmC8QSIennju9NHcT6aDOxfYZW9wrDaPlB682t4ApeIKHIqDjfxuJFc0Vb+znWO3YRlfuuPJSW3NTT6n0fVHRTLZHPOGoZDZ+cEtT5DfMEawfXbcAtpcjuDoTMpx6E++j5vnhA2pDn1A5hB2ybcdzT0xZkMUFyeOGmm5I84JWex82GBq6QJjQQ2NMBIfc09MOF9oSUzqBFDZbzmmCcqcbDxLIYvpCbZovA7Zf1A8NluZHXDkN50vJNKlerft+0RscujWYmaYhz5v0Q3KLRDhIx6ZSnKPUHYbjfmr/AGdh+8glJZ+bGn7QMOcshtVSO3kdj9GrL6aD4n4mR249himR8PyHG19GvmfRMcE1GL8jri3LuKlMi/KBllIaK5s7xRUIf+F0ObLXmLzMdxwlF/Kk/wAQ6g/B82qVDI5HwPWP5o6kF/mIhjlfk7oLoZiSe4cae8bnA+CNtkqH/wDK646PWeeS3+Jn+As1L+A1tcqHRuR6e19aQaz/AMpby+wLdfkrQ80EX8MWHCuHHMQVBENzOhrfyhWbqo3dvYZ8C9o9SUv/AMPfaI50kyuU9r/9XcP8TIho2HfgT+Q4aIbmJEcznOKbjkRrPxur7NwNgcGUCJj5xzDaMLzKe0uIiOiPHypIjjoTuSRFa1yLdfxFQeb6T6HrD0vE+C9h+P0cjEE13JzubkI/uIxKRvg9YHb/AHjlC8nrPHb8hPuCUH9nlRptz5sLJbcbc1G/Q6vb+BH9g9dMbD9ncfpPIbTv0lOKP87CQi7NMFw/3PDdP/mjkf8A1XEuwtVnmDCGPcUYXyQ6fkkRFqJTkdzf4WSfFHjYvcNxwRjyPijPH8ly4TqEkrK42eRd+5VrcRoLeGqPH/d4cRr/AJbKC/AiDluFDb6Pmf09wXuD9sxDanssxBiSsNVjC9HeluyEk3IbbsWU08F7zIt9zv7BE0/4OWPJENDkiGiJI35mXlfYdyIy37x6IQ/Dj59P1cvNHeUG/r/r/UP3Be3EwNv4L20BzzjlHjo/iTC/IhJxfgn1T/4hjihR/qqUs/wIbGqpx/mwmqrhe4HtGeQvgoYbb6OZtEzrX6MeGo/v4C4Uf4I+y/k6JEzFi/VVrSENHfvNKjIyL7w+VWnPnAgqtuf/AHcT+8Gwe2S1M+DnsXw/IXI/aCEvm5Vajjsn/KlCi+/cJmLs+2F0dxMhuRIW6jq8nguGXu1FpIvCxfYKYqryPOOOLDN6tOec5Qv+r8ge4P22aoa9kcdvT8l1iR/zNBBewyzq3AjWJtm9P6OHgPqfOSkoL281P5kMhkz6xHyfE1oQvnJzKtm7jIvEMJUmY50khxaPopV+ITsNYcfY2WRtcw/Dz+T8F0f+ZTrv4GQhKxt/kUtvUbw/h9CPVVTzPd7VLMxj8uvuU/8Ad28/oqzCr1moSKo5qOf0jB2s7uPwE3mfg1KsbaZlYkcsbp9PiIWnzbLaiR9YkmZkRn4CFkY/kVDO2441kX1k5bl7yUZl9wzJCnA8jNONjB2yPTXDpLmmrR/k20dXLlSlPD7A7p8qltyNRynx1rX842k/b2CmI1Gw4iSXHJCG2+v+XaIVk8hPiVYNRg1ih0ulrmSI7WqtRpZSltJZSM7EaStxIrFfsFTqlfhuTEzG+uj0t11CGqUpzmR2+o0n+reIxStQXOcyKeNXF9SzTMVNufGIcdpp3erUTx37jv8A37A2o+L3Ke478XadRISbbiXE9h8d/efeK0t4I6un0gwc5HfGFeDZaftCp7jcdtyGtHyacqi49h+y9gpXMd0ePH5O5I6VHOyp77794zOPJbbbQ56nO/MRUiRyhxbn637xfutfRyfpoOXQ0Sp4n/ayHT6W23+5NmltPpq7TP7hUTXyOqRJjbmd2O4TjfbvK5by7jIzIy7SMRlGqkil1iPUG3PNK91u0veVwvXl6dYltt9RbhuN/RQozUn7rBe438gVcI9C0Ynwo3T+SYsoefkVVTmy5t7TpdZKj7r7yv3GK5DZmQ6pEqnKF54jxPKT62/eRlw3lcrHuMWLD+JnHMD1OhyHM647jcplPhciV4iEj1qRpux28iNVOVXNv3GG5fgiuD6osdbZ5PVI9Up8haIktRSGed1UXstF+B2O5W7g8nI8nudG5zOtm9a4rkF2RUKPIp+ovVifGGc3CxH0iS7r3Iwq9KkTMPtSOfqxHNFz6nomDfoP28vqTJz+UR+T9fJfLm7j7BL4a/xSO1HckIQ60rRTqKsSr9RJn2XO5EZ7t28UCLUXG3A/pEtzlEiG45k1WV87xLeX2GMoycirK8R6Gl003G25FLqEdaFoeQrKpNjRl4/b4cRoMao/E0NueqQzPCdakVyOiRVG88iE3ouPdrpFvTm7zIrEZiaXWJGojk7mTIPSp+J43I7pFwjPOco03G+Yvm/aKhi5lvyfLbc+SUj/AKyT+BibpVbbmOIbkNoadR1Vdi/9RWscP/F6g225106ifo2sq3uMO74E8Zf1MMoSlNgUiL5YFEzR420on0igiUtqN/5edv8AxEZKw9Q5n75S4Uj/AJkdK/xIy+4GKYOKUK9yf5IdMftIrNU2S7O6pn5RheOha/SZu0afZlMi+4U+Z8HPC7mfyfVKnH+jmJZfeVxq3KDBDkDePMuguj6GM+DTZ9Hm7EGwbGFLcXIo7jVVj7/Nq03E9xZTLefsMUSq0WqUdzk9Up8iItHW1mzLL3bzsX2H9o9l6rf6/Pv94byYVPmNrjzIcd1pfNUlxsllv8DIyHbX6rOPyR51/o8P2M8W5HGw3cU4259Aeo65sYwPWHFuR6WunrX6UVwyL+g7kM5r/wAHqsR87lDrkeWj0W5CdNz2XK5H7R31+p1S8nm2elXQMqSrUbCglqpgDHFD/fMNy8iPlGUm6X+UjP7hDmttvo+Zn6qs1yNJ9xl3j0K765rKZ51lFsGGJXcDgpFqA5IF7bEaz/B2XxBTbBlGDpUGAkSARxsLqPTDd13U6MPAfEavq+bDZRBwtsN1pGexSCmdwUjuCgDWHkGCAzeA7N4ADMGSQ2cdnBDK4FCQZLFkKB0qCZF2EOFCY4I+0gBl/ECOch2oAYukwdJhslYMTgTYDjN4AWS6QJpWHcNPSDG2esDWmG08EnHbc84JGO3Ic+UDZn0BNUtseQ+TYj148SsSS1M+bB+kb842LHFhagfoprfzaBvD1Jw+ZlP0tT8FMNQDV8Rdl0OFI85HQGj2DY7nm86F/d9/9x0w9Vrl8jms9Hl9FWJQAysJ17CMxvzbmf627+4YyaNUI/8Au/5jsr5tM/s45+n3w+iIdR0gTWHTzbjfnG1oX9JJlmDdY6N4fk5ZVWx+SDtGJGO3qNiJSsS0RfRiidZREXWQ2NsPnQkaBA0N0k4HsYw3JIdQi6QAyThELPRS6RAgIiBZaMrTkIGF71g2VX3SRqWFsWVTDcxmoU+Ytp1PpJ924y4GXgY9A4f2nUPGEdnUb5FVUJyuN7tN76Tf0u9PHuHllDofQZ7kNzUbcWj6qrff+fEh8h+pcZvbxk+g/TKUUj1hyxtzzfrBaO63qDDMKbWNOQin1yQ7k6qZGa+Xf6Rdpdl+JcewbDDe5RDamN+adTmbcTYyMu9PgPRrvhb4PJvonU3ksy4zdQj8nccyIzF6JGf3hpU9m1DxBD5HVIbUv0kqcb3pP6Cy3pPxI7l2BhCqvJ8/LHPS9LduFiiVXT8453ZfyG7jGXlGcL5x8GXT9jMijyF+R6hI0kc3RkdIj+VZER/aRiMlYerFPb1JlPWlCPlE70faX9hupS47jiHOpn+jv9phWNHhzJHI5GfI78omxfaRmW73jJVKPg6Y3zkeZKhJ6PT/AOneIGXI0/OD0djbZ3hvkbsioQ48RCFfvTNmzSXEzIisR7iM95DxptOxZ5LpbrcNxaJctJR46t3XXYs3uI7+8c9i1PQ472WWHxDiFuoOO0+G5naaUWopPpLLs9x8RAaQRpEDyfT48dxzOvTLUV6y+0z7bmYfmkc0vJ6dcVgbafsCSyD1YTQ1qOabbfPXzU+0+FhMZfQrNfs6i4c8qTNNxvIhCczivVQXb7uwXmp1L9m6e1T6O2hqoSG9OL28ljdVb59xncyIuJmfcEWFU/C9HdmTOeiOom1Jb4y5KtzbKO4iUZGZ9wg4/KJjjtUqnPlyFakjuTbchCStuSkrFu4mV+JjsgtTzbO6WEPX8T0PB+H47cyYiE064Teo5v1XFb1KUdu/eaj3XAVAobeRyPVJa9XpHsuW2Q+B7iMyvwLfY+PYK/V0t1T4u43q5+j01byV4WPsPtLtDCLDjx9Kh0vIhppXOy3IlGXZ9UuBFwIKI32kulEioSF+ghCdPxSj1fafE/CwQxniJvC9H047a3XXVEl5SbdCg+0/bwD4qnT8Lx2nJkhprlDmmzqKtnWfedjsRcTM+yxX3CLxNRo+nqOVRqXyjraKiNG/xuZGXdvFR8h9GKYspTlYb8sUfOtGbK8yniku0yLv7/AUGTptudI3+u4/Eu4xsTtKmUeqO+R/jCHW8zjO4iSRdyr7jFbrVFo9ccU224in1DNlcbeTkzr8S3f1FuMdcJOH9jmnDcoaTjufQC7EBxyQhuPnWtasqU+PdbvBapQ6hR5GnIjrRk62a9lewy3GXiNK2XYNcbyYgqDfPWnoUucUlwzb+0+wdNl0YRMI1PYuuBqDMh0OJR3Oe6i6lK325x5rb+wr2Gh09mPT2+T8zOjrK9YVTEuIY+C6Whxv/wBTl81lKuDRGZEpxfDcXh2mQZMy8UU9tDmo1VWlpzZvNr39vaR34jxuRu1selTHD1NGW782KVPwW5ImOyOULd5QrMrUVc/wLd4BGJjpvU05ja4jvqvel7D4GLdAqTchtDnX5vW4kr2GONM7NYitBpMelw2ocdvJpJ9vv3ixR4/8MMGF6beoJKE/qdJ6Al/InGojNZkOdH6AipSNMWltTbnnAxmU1uR0jY0UeoiqxWHHJiORtr5Q6rKlKeK1nwIvEx6T2fYPcw3S0OVTn1OQ3mey7yaRxJsj79+8++5Ct7K9nbdP/wDNFYjo5QtPxNtXoIP5Q79plw7iGo2+T/1HQkYWzZ8lo7oftudGEsRRvJ9U5P8AzJy8Aiy8OlpnCvI81ABmE0mBcXpiMGoi6oR7rwcy3OjWIg3BrBdDOYeQ8It0tRzUDp5YSbRqDUQRhrTDtlA4mw4jtjNkDlvo2xB1h7riccV0YrNSLpBvT5JmReYgJdIAcBUdGOgzQopzTAJWCmXzgOy3qdGGhijLTkhxH+Ubfsb2UeWJjVQmR87WYlJzN9W3ExB7L9m8iuVBrUbyNbsw9k4IwtDodPRHjx0I/lE2SwgH+HaHHpcNDcdvJk5vjw7RZG2+oE0IbbCufwHM3sA7aMOmViNS6F2XRWAJhlwP2nBDsrEgwsQJkiSwm+fR3HIWG89Xxdf69v3CskPBX6vXocPPqSGkI+kqwybaJtkwvhdvTkTELdWnMlttVz/HgMK21YlxB+1lQj+UHUNNPLbSlLhlzONrdgxuu1OZMb1JDi1ry5cylb0l3EfcOmNGxEXkv+0f4QNcrnxej/Eo676ikq3+Fu4YzNqbkyQuRIcWt13nKUreavaYK6pxzzgaOkHg3iFU5qDgnlIKkfYGxMFtQS/+oHAW1BIIKR9pAhmB82CK/IQ5DDkoGJfeCEYUS2582BeQF2tMHSYIhAVQ2458mNV1ICqWEnTDooznzY5UNxzzbawARhmCKLpBJJo8hz/d1hVvDtQcc6OG7/Tf8LiMoeCKJsLNEJZOFaw44hvka+f7P73+4TVP2b4kkOfF6PLX9VNwb/kMFaYQJukp03EaguFN2JbQJn7vheqrX6PxNf8AYWul/Bu2qSMht4LqfW6ym8hf5jIaQsijPVmcYxNxyHCcc6/PbT9x/kEaCnlEd2O511t5U+9Jlf8AAb+78FHahXKfHjuUNER1CsyVPSGi7LcL3+4S1A+BbtAj/vkymIR/zrn9iUi3fAWszxsbUiPM02+YtCsv1T4D2fsirXlCj0+Y45z3Y7ale0yuf33ISLfwCKhMmLmTMURGs7mp0cc17/uGq4I+C9+x9Paht4k5Rk9LR7L7i3nuIhyWWqR0RWqDNw49Qj6bnUWn8rWHk/bds7bwfiBEilx3eRSFGpWZO7Oe+xW7i7x7yp+y/k7em5VFr5vqpCNc2JYPxJHRHxI2uW0hWZKUuG3lP+URXZp4CUNj5qsxXHG/NhV6mSHG+jbXzB9GoXwddjdP83hOIv6TilLNX2mJ2Hsq2Z0/93wnTEf/AKuj8bX+0bPlszdWx804FMqjnm4bq/5RPQ8K4kkZOT0OoO/8uKtf/SRj6TRsPYLp/wC70OIj/wCWkvwIj+8P2n6PH83S4iP5biv1jF7B87WNk20SqZOT4PrC0etyNwvxIvtEzC+DbtQmf/yvI+s4pCPuuZj3yqqx2/NttI/lL8gKsTyG/NuZPq2L/QJ8mX0NUI8S074IW1iof/C2mv5jPN7cpH7hZ4PwGtpEhv4xIajo63SMr/8AcSS+0x6scxNMc/3hf8yv7WDJ2sOOf/gkIfLmV7K/B57i/APqDmTyhjCPHyeilKC/9/5Cdh/ATwXp6lYxwt31kpcIvsshR/eY2FVXc/Vv7BJdYkfOCJcmY1WUKB8DbYvT8nKKpIl5P4jx/gSfxIWKJ8G3YHS8jjdLW7/+r3/6nBMKqTnzn+YIrqTnzgj3GXoOGdmOxOn9HHwfq/W0UfbzF/j7hKxads3pf/p+A6ehfrKc3/5EIFc5cXzgIub/ABBOSlBfZZ5E6huN9HR47X1cx+7fb8BGuP0/5OO0j+UQa5v8QILm/wAQJjx+CdVKh/No/lSEznNt+bEEqf8AxA3cn/xAhE+5ObBDqHeK6dR/iBJdVb+cCyWWBdSCK6iK8urN/OBo7Wo7f+8BkFlXUQiueKq9iGO38oI9/Fkdv5QBSLqqcEjm9ziBQH8Zx/8AiBGvY5j/ADgFEeTSl1Fv5wNHarH+cGZJxe5Mc047a3Vr6qU7zV7CBHKvXHJDUNunyNV3qtqTz1H4EKSJZpB1xu/nA3cr7bfyiBQ6tTMcQ6euqOUd1EdHW5xGtJH25SMzMu8yLcICj1dysOLjTK5Ehf8AOUZErxKxHmDJyjT3sTN/OI/qDV3FrbfyiP6twgKLhyj1ioIpf7aNIddSam0tsnz8vEiM7b/DtFrY2X4bhx1yKpWJcjInmt7kEoz77dhdwlmkP6nSJE/tRImOacPn+srs79wUhz3G5nKHHNVaFF1uCe3cEKgul0/o4+T6KU7i/VhW3q1Ibc6NzmfVIYSsx4PZp4naajXMRt4kjocj9FIaTlU2r0i4mZCm1Cf0emIM6m43kcbcyr+j+AK7UW3G9RwZO1s6YcbXqLOE458pnQGz3ANnq03HbETJxJH+TcEYN08dCdaNv5sOG3GxUv2pj6fmxEP45c1Oj5iAtJmm0TRHJnyfqA0eU230npit0V2ZIhomSPT6ub0gq8444KUdTGUtiSnVfTz/AEwzbnOOR0OfOqDZunuVCQiP66iSJqbEjx3ER2+pHTpp+kRfncE2EENtXo/phMm9TIBMtRwKtH0mmMMHSSDi9OPp+wM0Ibb/AJxzkkFdPowbIhqIdDLfnBK1NmPVKPEmN/vcROi8n1kF1DLxIiIjEMhemH0abydtDmnn+irh7wIjXYLQJ7lPqCJHqKyuJ9ZB9Yg8nxm4dU+L8+OvnJ9/Z7CDCUqO5I1G28mfrJ/sHEuVqNtfQTlE46FOGrHMZ9yn1Bpz0PW9Yj4kfgJumsx25EinuOfF5t05vVNXOQftIxWHZGo2hsSCZnxdr6Fsv0bCv2kNCSm3I8hbbnXQrKr2lcv7n7wtGe+Man83vLuC9RkN1CRyz03ec59fgf4EEIxNtyEanUzEJXb0G32Gj0Vpul0vT9N5RuK952t9ljDluSGKn9RtGn1AdKx6EX2nizh3PJNwZPSebFfxNVukl6fqmn7rGJeIfJ6fLqDnUaTzfpGZGKFLdccbXqc/1vaJt8F8aMd8kG2rTCqXgkvtBU+cHnnuJjxCgqpwNSWONwTMMi5OgFrBEdg4TguLQkp8Hak6nnAVTYTX2i/oTwOzdHBugc46I+INAvafm3BFz6FR6o3p1Cnx5CP4zKT9/AP1LAG4HGco+CHVCXyRSanspwfMz/4WhpfrMqU2fusdhX52xGludJT6pLj/AEXkpcL+41Ui1AKk9GN4cu6HhnNPhUz+jBp2xrEEf9zmRJf0VJNs/wAyFdqGCcUU/PqUORzOspuzn2ZTv9w9JqZb+bDZ6ntufr/Udtfq1kfPU5LPRq5fA8pympEdzTkR3Wl/xGzR+JEEcvsHqWTRI8hvTcjoX9ZN/wBfYK/P2eYbmOfGKPH+slNj+1Nh1w9XjL5HBZ6G49cnno2/1wCLjQ22bsjw245qR48uPn+beP8ABRGIadsfj/7vVJCP+YlK/wACIxtD1OmRzT9Lsh8TIXUhDTGkTdkFc/3eZHd9XMk0CEmbN8WQ/wD4WiR/yXkH91yMdK5dEvDOWXDu+0VFSByiEy5hmuR3NORR5bK/pNn+VwzegSG+jcjuoX9Jsy/Ehr7kJfZDpnH6GJHcCgKuRnG/k/8AMRfiYTSX8RH9QfuR/JGkvwKpMCZXBUk384gKNfr9GDeIasRymADk2/1vBSZ/WUw9kGGNgoSgK2/1/wB7AMhhOUQUZB0OB5Gd6QMDSFG1jG19ptU8TLRDXqZBa6SwKPTJfSIF6pDuplHhX9p9DQtoFkhoEvHZEfD0xLxfyHNk61EOhoOSaABVBgya6bCSojbgRcpuoJJCQqSAtw0K3IpLenpuN8wRbuD6e58n/TuFzfYDcmRavtj4IlxoS8ooEvAbf+7uLR9h/bwCacMVBtvo8i/u+waMcYAmPp/Jjph6jfHpk5LPSqJ/RmL1Gqjf+7rX/MX9wzXAmfKQ3Uf/ACz/AB4DXeRx3PkxzVPj/Njph6tOPlHJP0WuXxMcydf6AUgO9INbfoVPkecjtL/+WQapwLR3HNTk+T6qlf3G8fWY47l1OSz0R/TKdFIT1Nc05GoLJGwJT2+k6X+oRFSgR6fMW3Hz/S5194x5HqtcoOOCa/TJ1Sy8EuxMbc+UASp+m2vTEK2642Cuvj5idu0nI9mCHaZen0nqDQcAbVaxhvLHbc1aetXSRXFHkUfaaVcUq8S99xmBr1Oj64iJKnKHM5RDcd5Ou2ZvMZkR9u7sEV3ShLKFbTC1YZ7Yh4go+NKOuRQ5GdaLKcZUmzjR9yklx8DLcfgJakLmN1CO5HcWjm9bN1fDjbf2jyNhPGcylyGqhS5i2lo6rjf4K7DLwMb3g3a5HrjjUOoaUSWtJJzJVzHT77dl+4e1xuZv2S8nhcr091d8PB6BiMR6g2jUcyLy9bx92/eHcmByPSc5iGkJ63Hh3ilU2puN5NRxfV6wd4nxXIj4fkR4cflEtaea3qWzF2mRdpkXYPSc1r0OWCzLUwv4W+1rkdPp+F6fUFokVBw9TTVY0Rm7GfvUrIX1c3gPN0KTDxBUI9QrDi1y4l0s5ldGoz9Iy7+7xsK7toxtUMSbRKg5McyNU9XI283o5euW/tzXI+zdxEzgjA+JKw2iRIbXT4nz0pJoNVvUQe9XtsReI8W6f9Rs+hohrBdC5kn/AO72+JdhhM2xPtUan0+GuHDcdlry9I45a9/Ai4EIl1Gnnbc66A13dTp2iMnECboMXk/xyQ4hp11JqbeVu5O2Rc94zPcVy3Fft9obwIseQ5yyQ2tcePkzNt8ZDnBLSe8zMrnbgW/tIJ1WX5UmLpeohaEKLyg431HXEndMdJ9qEbr24nuG9UNepyXz26Cr0r9oJkeY22tqFETlgsq3GhHpOGVistfefAvaE6pKbjx0Nt5MiPx/7/aFpLvI2/Oc9X5/r2EREK2UxuQ4uZIcQiI0o20/xVlxt4JPt7TGm23QySxE5cpz6aHXebzbXSX2cT7RMYepnI465DnMz25vgXYI2iQ/KFQ5Y430XWSlXH2mLO6en0foBSlr0CENupD1WA3UOkcb5iOrmTcvsPdv9gqFSwRS3JHKI9Pjx1r6yWUkgt/buIt/eNCeU3p9GGjLGp5wZ7s39mJUIVJbp7fJ220/rvBp9Bh1Bv4xHQ6hF8ot8iltuebbDCY23T20euu/5CoWvOBuuEfoz5OAqO5IR8XyIaVmSlKjsqx9pC6pdp+G6W7VJjeePBbzNspTfOfZbt47gvTYTcjO45zEI5yvpdxeww9cp3ljo+ohHVSn0ftGrsx5MNOpgEzEdUxRVKhMqDjPKJaiUz6iEJPchJ9xf3EzhnHcyjuIp9QbWhnrJzcPE0me4WTG2yuO44uZR20R5Hq8G1n3/RM/Ddv9gzQ50ylzF0/EFLXkjqPNmSZLT4+JH3luHTCyu2GhxWqymeUb7EYp+IIaJDeRbTqesnfw47wnEwu3T5CJFPkOx0b+alVkKvxM08DMDs8rtDrFPah0vJHWhJNpZ4fYXeYsdXa029NseXbDR4R6dE94ZHjCm+Tobcc54fnLc0xTYz0jlCNRwXCE9qNo6ixizVvI4iSxpOzvCnlRxFYqDa1xGuqlXB0y4e4j3+0iFawZgyRiSodJzITSiVIc4bvULxMuPtG5xGI8OOiHHbQ000nK2lPol3DoqX5OeyY5Sen+v1u7gOb2hPN4Ds3gNDA+cmOMLt1BtbkNv4whOZPZw7PsGY30/wBd3Eeg6vG1G1ueokYRixluHUFttt5Odm+3xHbPqtjiXyG6JQOpzUEObnygdtPajYyNk9gspYi3j7RJSvzDBSRrDwRP5COVxwLx2xxNhywkWI4mg6bZAJb08gOtQzY3ARknptrFYqDuqJyoyuj0xW5J9IOmlGExqnpAJJBjRpgUkN33Eh2m9QXrZ/gaRiSY03p50IUWZXvLgIfCmG3K5UGo7ba151ZVc0x692W4Hp9Dp7XRoQvLl6tt+78RnvoBZ9nmBKfh+nsttx0dXMr2i/sttthkyvTbR9BIB2paf0BlOewsD43ARcptsVip4th0/pHHMiP9fAZri/bbT6Xnbj53V/WJBfaZhKLYzaXqvHbb1NTmfmGzGL6XqabcxrP1cuYr3uPJld2j7QMSZ26W3IQ1vyqj5lrsfcZcPcGmEaHtUbqiJjdHrrvOJSlJiunuv2mZb9w1x0A9w0+pNyG9QTsZ9sZFgVeMHKe15QodQa/5jZoNPtufaNGhsVT/AId3+n/UYDwWVtxsIzZOnHW56eUwhGYqHza/6Qo/Spkxtbemvnpygixang/4Qam/9oFV0+otWZSk+vYiMY1PS442Pd2Mvgo/tpXHap5Uap7Ttuj0TWtPf2la4YxfgQYbb/fMQSJCPVbjpQf2qIx0xvRn7erPAy4znzawiqDI85pj6MwvgUbN2/3hyoO/WUkv+kv7CaifBC2Rw/OUOQ79aQr8iIJ3xNUsHzMTR5jnya/5fRDhrD1QcyNtx1r+r/2H1KifBt2Rw8v/AJLp68nVU4k1n95iZi7FtmcPzeC6Ij6SoaDP/Nf8RlK8MHymbwrVHHNPk6/6f+4lI+zbFEzJyOjy3c/qsmf4EPq/HwPg+H+70OmNZPm4rZfgQkG6ZS2/NttI/lIvwArgwfKmLsH2iSMnJ8J1Nef/APFVl+JCdh/BZ2qTHP8A/E5qEL+cSgvxP8SH0+0qe30fMyfcONVP+h9wXuyDB836f8DDa5I6T9n0IR/GkNo/Az/AWZj4DW0T5Ryjx/rSjP8A6UHwHvnlMdv1PuALqDfzaBnKyY8RPFFM+AbiDmOVDElMT9Fttxeb7SL8BZ4HwEKf/wDEMWLz/wAOL+GY/wAh6uKptgp1W4SsY9UedInwIMFtto5ZVKhI9Hm5G/wIxPw/gZ7K4+TlEeoO/RVMt/0kX4jZzqVwVdSc+cBvJhoZxB+Cvsbp/m8JtO/SclOn/wC4hPwtg+yun9I3gejoWjqqcipc+9VxYvKDn0gXljn6UH3ABDwJgun/ALnh+mNf8uK2j8CISKaZQ4/m4bSP5S/sI45YTVKEZH0JtKqe35ttCPq7gCpcdv5NH5/aIE5YLyn+IDbIYRPnUY/zf69wIVVb+bEAcsJrm/xF/wAqgu4XQn/K+n6n9JBJdWc+cyCCVPBDqLY0wBOqqjnzgSOc458oIJdTCflb9ZgI1J5c5z5wInNcc+UEE5WAiusgZBYFSQXlp/OCtu1v+J/mDdyvN/OAQFq5W384CLkt/OCnqxE238p/LmDN/Fcdv5T/ADCpBll2VNb+cBDqDfzgz17GcP8A4jn/AFgzVjyG38otf1d4nWRZpC6k2EHKq2Mql7TKfH85IyfWURfiYhJu2jD7bn/qkdH0VPF+V7Co1y/Bk5xRtS6w2GzlZb+cGBTdveH4/wDvi8/0W1rL7it9og5nwhKf/u7ct3/5JEX+Yy/AaezP8C92J6TVXG/0oN36+384j7x5j/25zJH7vT5H1nHit9hXFTxJt6xY3XGsP4fo6Jch1KOap5ZndV9xJIi3Fa5nfcE6nFdRq1S+J68cxPD/AOIQGUjF9P8A+I5483QKvjxyjyJmIKpCjy8pKbjw2zWTXDcpazPMZ9xEVu/cJTAEmsViQ65WJC3UNK083UK/sLcQn25F7m3OY0j+bbczr+qYi520SPH+U5/0v7BtTaZD1NTTQtf2iIxZhjD8ht2Y45pSGkmpKk2Ls3EZbjMr/YK9mJG47lbS4/ybiOf6qhGvbTW3Oj1FoX9JJiU2Z4Eo9UpfLKh0rqHjT9Ui7D3779wn67sgodUmcsp+SEhfNcbS31itbcd7EZ8b29wTUYi22Kb+1shyoR4ciZpcr6rm/Jv4BljKvVTDdQ8nudMvTQ5mSrdZV/wsLBiLYnIbbRIw/UOokuhkKsaTLtJRbt/iW494pWPnnKpHp9QmZETWm1x5GbjcjTb8/tPvFxgQ56kU7jKY56n9RmYZOYlqjnyiP6f7iHX2gxHcPQh2SHi65Mc844sFROc+cX/UGakBA3HG3BROSywKtMp8hqZDkLadaVmSpKuqYWm4krEyZ5QkVB1cjd0mYyNPsMjK1xAxpIcpPUCwi0y6wdqOLG464blQ1Wl9ZLjZX8bGREZX7d9hA0uNHqFUQ3ImIjodc5zik7kEfbYrEL1gnZvS8aYXXMbmLiSEOGyrTtzll2nfs8DFCrVFqGG6g7S6hHXnaVztS1lFfcd95GR2O3fY+4LtA9C03ZvR3KPEb5nK4iSUzOZUojUszOyuO8rW7BVKnKmQ6g7DkOLztOG2rnGe/wASM/vEXs42tN0enopdczrRHVlZezX5nqmXhv8AcZF2BHF2MsN4oqHLKe461L6rilJsh4i4K3byMvvGFiO3hWxhZ3BJ8tv5wVt6X0i/UCsiNWOTrqDcOW7HR1nEt8wdSMOzMQR1zG6hHjtI5ylOKO6S3+iQ5fbl+D6N82mMfKCrrMfT6RzqCMfrup5sPqthmHHh8sh1iPN52VTbaTJad17lffYhEt0SY435vIj7xUa4rqzjnznP4DOdVHJDem256X6/ESWGqLS6pn8oVRcfJ6OXrewz3fmHlMwjG85IcQv6OU/0YfNQo8NxenzPoinKMfAQVl3kaVPDNHccRHpbi1oSk9RxzcSj7LFbdbtBoeEKPH6RyO06v3/3CqkuanR9QPY6HPlBzTsZ2VVaLEhwhXR6bfU9X1QXS8AqiMDF5wZI2woklhxjk7jsxxvzST/lO3H7AzlO6jglkOtt0dbfUzp+8QS+AerBOIBn2mCIX8YANy4+p6ALqN+cbA4hshy/50BJXp5ABJBZfSBaBsIOuBdT3xdHuBHI/RoBltdGBIWQq3Oj+qBVIc00hFSgu0zqRwFZFW3dQLtKCMdHRhRCRAh+h4KX6gjkuabgfIXqZBUUZvwXthXxdr6pfgH8Q9QRtPPUhtfQSJKkI1JCG/pEO6C+jy7H5Jiu/E8Poh+m7zlfl+YoryNRtYt2K39SP/l9xfr7xUHHRFvjBXGWOpCLa6QFNAM+98YWDo4jhaPXjLYSsQ5RBxkBTR3CEMTZPtCgAyuChjTANQTWFFkE1pCyPIUlBF5wKEXaE1tgaNFMBJhXL4hBP5hUlidAfcKoSAM7gULAGdwmQD0YDMYTTwBlKEYL2OUQRyNg5uAi1hoTkIaCA3ejt/Nh24oImfYGQ2NFxG/mw2cp7fzYlSIFWQpTkiSBcpjfzf69wbOUdtzP0YsKmwktkCnNfbM/bh+CrnhyO55yOhf1kkf5BFzC1P8AlIbX9P8AawtZo02wi4QtXzX2S6YfhFWVhSn/APBtf0kEHcG0v/8Ap8df/wAsv7C4uI6MJaZh/qJ/kn2IfhFHkYFo7nnKXH//ACZf2Ec9gCl/Jw0f1K/uNI0gg5HbGsb5/kn9JD8GaO7P6W5/ueT+ZX9xGv7P6f8AJtrR9VxX5mY1g4bYbuUtv5MH6m38kviV/gx2Xs/0/NuPfcYjHcIzI/00feNpdprfzaP6Qwk0htz5NH4C1yrF9mD4FfkyFNNkR3PNrE5RZjkMW6Th1tz5P/KIKXQnIbnR9QJ27eTWuv2lgtFMntueccFhiujPIuo3+7i1UuqajaG3BkdFZaUKCrJhiy6HTSwsmuB+Swq0sNUGHLQkMCwSNoHzewdnAXgJk8QOQgsRWAOIE7bDECSFkp6MESYMkwbak4Fmmw6YR0gapeD+KoSxND5CtNvUGd1N9uRMdc9dRq+0XesSeR0t2R9HL71bhniz6RfuGFrOexgmrvDZ575NvrhYzEbUGHHG1ttuOtZ+bqNq3pv3dv2DnZhMKzLc1F9dCmvW3e+/5B9HkNyOjc9PrfSFXnNOQ21/K9RKXMxlmMySRnvMzIzM7XvcriUpjsyRrOOZM7ThJzNqO28iMyK/cZ29wTjjrky2wLnT3KW47Ipba+fzlN5t3tITFBxM3Mb858YQrK43vI0nb3fcGbcz5NwJvUxtyQiQ3kQ6hWbMn8/7hxl+418xweitnG2FyO21R8UOOyIiOa3ITvdQXcfAlEXZ3F3h9WsfeWOVzI7nJ0OqyspzEZpQW4veZFc9/cPPsR6Q2JVE6R5vn5F/SP7x3LlzUMGH6auL3wPaZhLA+H6xIxBDpaJtVkPG9yycrVWhZmZmbaTuhB3M96SzW7QjXcacnca661yHNFvNfnuH2J37zIrmfdY94PFXqOIb1OetWXnePt7hDzcD1z9uF1SuTI7sKEyhNJbZvZJrvqLUR8Fke69zuR8QoJz7pFtpLoO40+oNzOWenmy/ohKJiSKo5pt5Glr5ylObkNILrKM+5Jb+8+HaF4cDqN6fXVzfpGZ2sXiZ7t28NsVVVult/s3D57uYkztPitz0Y6T7SLio+G+3EjHpQ1mc8ngZS6h0jVPo+dHNNMVSuLTfyklRdilmRZS48OG8O6dHjw4+np5EITze/vNR+JnvM+8IQ6e3T29SQ4hct6zjzieF7WJKe0kpLcRHuOxGGVUqvI+jbbzrXzW0+t/oXG4c/wDiiILrmQ2xFVW288dxzJlTmc4HlR7e8y3EQrMVyRXJHKG28kdCSbZZSncku4vEz3mfaYiqrUXKxUORx3NVCFZnHOxR8D9xdhF4jRsH0RuHT0TJHMWtPQpy7retv4X+8XDEFlmbe71gSlOb8l09DbnMkL8525b+j7u0GSpxwGkpBWiHLKe0jthXqsHJjOOebDlpjTDuHF0+kc6gkDZj+c5mTrdnvE/I0+KI5a48OOuRIcyIR1vpFb8xSlKkVyqLmdRG7L9FG+3vMKVytftJVER6e58Sjqy/81ZH1vEi7C94sNOgtttob00dmbmjRLRdfJzOe/gRRHccbRDb/XiJaBS+R/TzhQlx4/qAVS/mxnOexvCAZ6nNyPONirYk2eU/EDenMj58l9NxKiJxB95HxP2HcvAXKPI1AtqNjONjgynVCXkyrBeyXyHXGqxIkLWiIrMylKcmZfZci3e0aDIicoEg65qdG3/MF0Mt6Y0na5mSrUPBV103pPNix4QoFQqlQap8NvOtfWUrghF96lH3fmFo9IkTJCI8dvO6tWVKfWM+wbZgrCEfC8PT00Llu2VIc9nokfcX3ghHJM5ak1RqRDodPRT4beRCOsrtWvtUfifDwIPSK4AcZjc5W+oBKAAFcAQlBZKPF7+m42v1BmWPcLcobW4310c4bvE2QY00+kpeT6Wsn/uFpHwesSViPpyJERrP/EO/3EO76weeeKpS9NzTCsNz9ZR6qc+BM5MmLkSMQNIz9ZLbKl/ZcyE9SfgU4fh/vGIKg7w6rKLezeV/xCUEUrNTx09qfNr/AKQ26TUHu+J8DrZ23k5RIqbv0dRKPwSLDA+C3svh/wDwd13J85IUeb3JIi+0P49BOz+D59FEkOfJrC8anVDzjcN36yd4+jkHYNsvp/m8Jwv5kmf5kJ6Bs2wPT/3fD9Pa+qykGwJ/Z824+H6pI/d6fIeWv1W1L/AjEtG2b40mdHHw3U1/VirP8h9JWsO4fj/u8NpH1UkX5B23Epbfyf4f2AHuOR82y+D5tQqjnR4Tm5PpNmX42EnT/gh7VJnSeS0Nf8xwr/cZj6LmuH82gE1I/wA2gae44GbPBMT4Ee0SRk1HIUf/AOYZn7ysYsFM+AhiBv4xIxJEQtfW6FRnbtLdb3D2yme236gHyoX0Qe6wR56wV8FGHhNvo6hnXuUpXJy5x+87kNHp+yDk7f75/Skheyqn1ARVXcEuWQwVxvZpHb6NyY79XcFS2XUdzzmdf1nDt9gm11RwE8oufOBITIg9kWB3P3ihxHVr+eSTn4/2DuJs4wfT29OPR6ej6sdBfgW8OVVBwEOa584HswQ/Yw3R4/8Au8f6qWyL8LByUClt+p/LYQyprgSVMcCyUWAkU/5v8AZLtLb+T/AVspQ5Mn+IHgCwctjt/JjlVGP8m2IA5H8QInI/iAYMnyqTbfyYKuq/wxAHJ/iApyv4gkNieOrBNVWcEHytv5wFVLb+cC1AmTqbnzgIqc458oIRc9sEOe384KcQJw5TnzgIUtwQR1JvtcBDqbf0wktQJ5yS5qApyhX11f8AiBFVWbABZTlgqprYq7lYbCDlcbb+UBjYotZzWwQ5rYqS643p+cR/UGzmJI/zgajgWS5qqH8QEVUm/nBRHcUR/nEf1EGi8aQ2/wDeEf1Eeb77/cHqGTRDqbfzgTOqt/ODMJGOobfSOOZPrbi+8R8nabS4/nKg0j6zhf3MGfoZrDlZ/iBI6z/EGE1DbxgunuLbmYspTS/RTyxBn/SRmf3CBm/CUwPD/wD5gQ7/AMll5f4IIvvFKDJR6OXWv4gbuVtv5weXJ/wrML6mnD8oSOb6MfJu/mUX4e4QE/4VLf8AudHlrz9XUeQjN95g9qYPH5PXLlfb+c/qUG6sSx/N6n5/hceOl/CUxBIc049DjoQv0lSlmfvJKSI/tELirbptAhyI/I3KY1HdTm/dVrcSv6JqXa3gaRr+nmTuj2m9iuO3k1JHX53eGT2Nof8AxiF/zDw0jbFtAmNr5RXMn0WWUIy/aRnb3iLjbSMYOYgp/KMSTVtcqaS42p6yFINREZGREVytc/cH7EhKZ7xexrH0/OfiK/U9q1Dp/wC8ViJH/wCdISj/AKjIUCXiqn0PD8iRIc+RNKe01Grem3ed9w8u40xNIxBVHZDnU3ZU5r5bFYzK/fx4bgR44Ss1PYFQ+EFgtvzeKKYtaPm3iWf+W4hpPwiMN/J1B136TbKzL8CIeO2JHSI6T8P7CXhOuDWHHRDteMo9KzPhHU/zcen1B36qUo/EyEU7t/kSI/xOjrR/zpX/ANJfmMVJDnnPQB0LbbcHQqIRM/cZqjm2vEkjP8XiIRl5vnF/iq33CJk7UcYSP/iCEerlZLml/Nf8fd31SOWoHTyGxoq4fgx9xkg5j3FEjo5Fclr+qokfZYtwROdVJn75UJbv/MkKWXvI9wYMxtRwSrTem2K9tC9xy+xBtptv5NH5hrNNtvzYePOCMqCgOMYoMsYOzHAdp5xwMs3SfUC6X22wZLJ2n6nmxKNQnKXI8uR3EashJNqV6aSLda/YVu7eIOgqcccW4JCWVQc6T5LNzVdnvGXIj0HDtL1EhyJDaJEyR51JZkp4WPgf2haqqqmF4fKKHMWuPmJTjeW+U+8UmmYrqFPb5PzHUfS/XAg4m4iqFQbXHcc6JfopHOabMt+GtrdYhyNOoZJDS0+juFjpeP6PiDEkTyxH0oi3NHsskztYleBn2jHGkfJiQj9H5twRge8j2PhnyPDjut0fSyLVmVp2t9pe4TsVEjU+gPIWGsV1ShzGpkeQvolZtPUMiUVyuXd48Bt9I2+Yf83MjyGkZcqlJSRlfwsOeypyllGqn0Naksx5EdcdzqKTl+r43Hn7H+zmsUtxptuocradeypcVuXnV3p4F7SA1vbXXG6otzD8iP5P3ZW3m7mq3ZxK32GI9nEVY2kYgaj1CRydCEmpKWdxNEn0re3dcdEIdDKUkMGNluJHPml+jlU5Y/f3kXG4b1LZ1iCjx1uOU/OhHO1G+eVvdcy+yw06oz5GF6X5QkNuyI8dOVTiU51pL1j7bd59gGjbSsL6fKHKo01n9FXd2kW7t8bitCNjDn6fIb6PTX6ou0vY7WHMN/tBHbWuQhvUVHUnnqbMrmafYfZ2iax1Udn9UjrmUuY01L3q6FO5Zn6xePE7CzYI2pUfyHHpdcmNR3YTJN6m8ydR9h+ywzKweeCacbDyMoWyuYbkVCsTahR6fIdhOvLcbcbZM0JI+6xbi3BvUsE4ko9ParDtPkckd+UbbUeX6xWun3gGsly2ZVqqYHqjTdYjyGqZU0o6RST0+dvQojtY+49/ATe3eltyPJVUj8+QvUZVl9NBZVEdi7jUZF4GFNl+NaPiShtYHxI2jOhs22VOK5jqD7L8EqItxWt7hYq3Ao+H3IXljO7EhOL5OpVz5iucRK43sSSK/cQllow1zBuII8fljdHlraRzlKS2Z5fbbh7REXcbc+mNqxdtPjt0dbdHj891Jp1t5IUR7i4W+wxlFDoMyuSFyHOZH3qUr1jvwIhEnEcKpTn2mpUnaNHmYXap8el5JaGyb08pZLkVr7u/jvEVWaVheqQ0SPJfJJqE85TKt1+07bi391gSCmHT20R4/MRl/qP9dgYVCS5qfQHLO3oexx+Hhd4hHpNPp7fxdvn+kpW81fcRF9gXSTYMleo2D5PAcspykenCiEI9Ec4+38n18oYu/GOkb/mDhxGm50gbuJbb6RtwNM2OZQHLPARy58dvzjiBEzsWw4/ygTWxawW2RMbbEeVQbckabYpj+IKpM6Onw1rz+l2faJbD1NqnPmVRzpV9VKfRDilEU3+C2u1P4v8AyiEk1Bz5MP1wwZMSOKzE55qRDMajjgmGC6OwURDbB0t6YTY4IXSQRdQ424HTKQ4Wx8pYZmmRll9gWbb1G1grnRhdlTfJ1/VAMjnGekDmOnowg8YVjl0YkeTi6MGQrpAZlGo2Fsggo5SdMLxlAEp1AYk8nc/mFomXgvFIP4mj6pCboZ/GP8wrMKU3ydDYstBPpF/VP8SL8x3Q8njWMQxE/qdH6n6MVZ3zolq89/iDrYgFPDKfyOqhdpGzF9IsFZk/ODp59IGOcc0j0o/FE4hWoANXeIZua42HbUrUGbLSH5qBE8Qgl8G1wkJijnAEsQJqgD4ihBlJCagJrCZOhYAE0AEpB0r1AAkYUzuOJQUCajEtC2BUoJLUOA5TFFZCJ/IGUjUHDjWFgnYKpASU2Fs3gEzV3haACkJqIHBzSJYDdSRxthwRAi+0IBuppsIPMB4bYIZXAA0NroxyG2w6WQKRWFKIsDfTbc84Crit6YdEkAaRYxkTDYBbAe5PEELgArBFORQ3dhCbU2E9AAsEC5BDGTTG3OjcFpUy2Gr8fUCwS4xKDOozkdzUb/mARmvm+uLk/AENIpnJ+kbbDbEoah4Mhxvo3BNx3WxCNtB7HNxsRkaJVpzTDtp4RKHg8YMUmMky4BRJBohwKJcDLHdyBHFBMjAmkZplNBCSFTKwFtI5QG9iRBwnOYJSFqBs0gP2D0wiJEPi6Z8Tah+mtWor2dgqZHYK4grzdQxJNp7bfMiZE6iVbr25xdm8lGRGXcdw0M+0xzW+TlbUhUJPL6Nep1EDgwrESZMj6ceYuOtHVy8FeCtx7j7xkyHDYQzR5ja9PnoRzVJVuNPbvI/tCEZlyPIQ5HcyI9L6X+viIqQUilyJDceY7H6NDysytRx5yxlbMZcCtbcQnYCXJEdDjjnSrSSlcOPaXgKlDEehhqO76jiBIsI1AzYbc+bE3T44iKNYLoOI0MOXC02+j66+qkD5tsV3FB4krDa8N4LjtO1CWk0uOOOEjSb7bGZlYz4X7B1UV+9LECbZxrWWaRhXCVHqFPXIqDjq3Zaesy5bSIvDgq/ce4J1SkTMP/8AqDi3kISam3uxZJ7bnwt2kKZs0wztY2dx3f2gpa0UxGRSc0hD6PE86TM0l7SLfcX6r4qp9co/LJkf/BKY4jlWpu5XLLeiI2faR2usy3EndxMx7Dp16I8yN085Iep4gcw3h9FY5jVQqaV+T21cUNdU5Ci7CMrknvPf2bqbhyJIcc8qVDOteU0spV6JHxUfeZ/69o6XUKhjCuO1iqOIWhaiUrL1E5S5raC9FCS3W4Xv2mZidjt/7w51Osn7Lkfstb2Axr0BS2lkPId5PGXIc5iEJzKV6vd9/AZzi3ELjbi6fDbzyJHNVl+RR2JLuM+0+4TOMcVcjjoc1EdvJU+uZcVqL1S4FfidrCt4dw5MqEhEyY4tC1pN55St+k0e81K8T32INIqyZObOcIuVSRqONrWyzzpSkpM85+rfsO9rjZSgt8xvk+RCOalIjtk2KKPT5CKXT8iI6Oa4lXpl2qPvuRkdxpNew/H5lQp7fRO87Knf7y8BN9bccoXFshDyUtVLjyG9PT54jn6S5Dc82tYu1Mp7bnRuCSco8dwcp6O6KDERqf8AuFZxnXW3G14bp/XXzZDifU45C8TPeZ9nATu0apR8Nt8nh/8AqEvzKU+i2fFZl3cbd5kKFh2jSHJiNRzO66o1KUrjv7RtBarJzW2fgsOEsMNuOI02+YhJKV/cWSo07kf7u2J+gtx6XDQ243mR6SvW7wFRS3IcXI6nqp8OwRN7dR1x6FL5M5qdIHSfyC0tv+QNSKwwmzsguguSvmx2qEyO4EZl4F2j+UErTek6P0/yEQ2kaXs5wi5I0q5UG16SFHotq4LX6x95EfAu0awyzGxqMOpZ8E4a8nx2qpMj5JDqejzJ80g+32i4GdgmlLemDDrOB93UUM+wFzjjOwTNQCQ6uIJlMcZ3BVBYKI7VjfNgddHeIc5HeO5T4jt1PP2JY5o4poidcJm6LROSbOWClMEOcgF1xaAmDmAqpwiik94DlfgHqGxKKlDiliJ5YAXNAGSVOWAOT3CHOeEzqHcACYVIAFIEIqogp1ELtIJ3lBd4DlLfeIBdV/iBMqs2DESyxHKbBFS2xW1Vhv5wILrgWqj4EyznMbBTniqrrzfziA2dxFH+cCBFzOcCeUCFE/axv50NXMYN/OfygGaEupAnlMZs9jWP85k+tuEdK2lU+O30lQjo+kpxJfmGitcGqLrGmE/LHgMTk7ZsLt9G5iCEhf0ZCbqLu4gXNp8fkfLG3OZlzZt9hOk5EtmxvVpsJKrjfzg81VH4SGH4bi4+pNkLQr0Wyt9pmQrs34T8dtz4vR5q/oqcSXv3GYv25izE9YLxA384EHMTR/nB48l/CarDn7vS0I/5kjP9u4re4z8DMQkv4RGLJHm24jP1WzX/ANR/kL9mQZie1XMUx/8AiPwDZ3Fsdv8A3j8B4Wf267QJDn/rGkj1W2U/mRn9gYL2n40mecxJUP5XjR/0kQPYE5nu13Gbbf0xGS9pFLj/ALxMQ19ZxP5mPDh4hrEj94qE2R/zpC1/iZ/iG85LkjpHBf6fIvcPZc3bhhOH+8Ykp6PrOF/qK5P+ErgeH5zEDS/+WlTmbu6qTHjOSqQ24GRuifY1DY9cTfhYYPb/AHdypyP+XDO3uNVvxEFM+FfT/wDd6PUF+qpTjSPuMzP7B5kzjsxio1wBtm/TPhVVhzPyOjoR/wA6Rb/pSYgJnwnceOdHDbpTX/yVuH9uci+0rDHlgp8A8QEmaHO297TJji9PEiImf/h4bF/8yFCGlbV9pEzo5GOKq6j0ekQ39yEpFRU6CmoPER7E4vF+JJH7xiCqu/WmOn+Jhk/JcmfvDmqvrZnOef2ncMW+AUQsGETmQ6Q642BcfAIIFeSLIObUHzCwzZbDptQpASsI+kFkqNI8oUdEjroac9+8t/uFagK6QX2hKbcj8ncc643rM2Z8cFxsRUiNIbc6PmL9FXj2ffYaBVqK424twViWzpuebWHPwGS4Y5xjImYfp7bcjmOtoccT257X48S39x+HDcMrJxxxxf0g4q0qQ5kbcc6gaNDJfyMXSWnuE5SldJ9ggmTFhpTHSIFR8hL4llKPqQ+jEfJQJ6D5pAjao03yjo3OYvnZRoYZDwJHR6Yk0E44K/GVp/1CejOtuC4ksdtt6YWcc02wk4row2U+KBAkpzUEZVZGnnDt19sQVUe1HNMRIaEUvBdllxz6gYsiUjK6mn6wMbGsixUVrk7a3A5mVn4uuO36fWEphmjeUHEN+h6Sv7eInqxs+p/ktbkNtaJDPO5qjPP4GXYMuQ/oVOfsztgg9QENLk7mm5zAoZ2HMzcdoUFESNMR6XgogwwJVD+oFkS9P5T9frtEY0fzYcNrAQSTTzjjmoL5sqmx4+KOTyHNFciO422pXpGZp3DOWXHPkw9jvuN5NNzIppWbN2pCjITWx6cmsOSKfNj6fnY7jeXxymRX8L2MedExJHKNP0M3NSnuPf234EZC1Uza3XIdP5HIyO83T1MvPt3mZ9ol9k+GIdYqEuqTG+Y10jadxku533+wEns8hWMafsuxBUG2pEOOhaJDaHm3NYiJRHb7D37+4IVnZ3jDD7fKJFLdyaZ5lR3CWSfE7GXH2DYMUypkduO3htzPLhdIpltRFqtmRllt7S3EGidpNQp8f/zBh+RHWjnajdjbt23uZ7xnI0EtiuL5FUpbtHqENHxJJK1NxZkGdiJRcDMt40x9EOZHXHcbQtHq+4efK1jGl0+qLqmC8kR2QolSG8vMVvvvt3hCNtbxo3UNRttC4iLqcb4Erwv334eAgE9iU2o4VoeH5jUih6sSatWoptLhmhaD3Ksk75TI9+4xPUvHDbdHhR8WR1S0ZS0XnG7ZStYrmZFvIt3suIKJijC+0iqNQ8SatPdaUemptwi3me9CjMisRdneNrl0Sn1Shro7kdpbWjpp5pHwLm2t394TNIrboUepTKPMp+nHhx16vOTmbI0J9lyFUnFHbb047aEZL9VNi+wt32BJbvI8kNvmIZSSUp8CDOXL6Mclk2fQ8PjQjDZ+RI3w3kO9GGD1Q6QJqqAy0O/MYk1FPowDs5uP5wV9yXI+TCZG455wCrX2Yu3XwTMqstuCMdmSHOjBm2QomOE1GIZnLqRLlLmTP945gXZw1T2/ON6v/MVv/ESTbfSB0+XUEGmBCJFj/u7baEZBLNlpiLZXpuagdNPco84IKgOFKcChOaYItbYj5dUbb+UAUyQbl9IHi3RUY1bbcmabbnXEnJlODVQ6GDn1LCw8F35HRoEBClOON6gkHD6PUEtBGYq6ep/SE5T2nHCaV9QGeRyhsZs1Q2Q/qCUjl1BHQ4Yfa2mIZSFUEDKWG/KOjCLsgIMj1bzbYavSgydk9GGZSdRxDY0iZzfQ0KjyOUQ0Oen6QvOFVtuZ3HOvly+8z/sKBhenVBtvTcbyNLtpi9xmfIdLdkSOuhs3FewiuQ7qzyLZLJUqvVG3KpI/5i0/YdhHvq6grzk2RyxbjnpqNz7TzW9xmYft1HUbEOHU3hfqI1OdpuafsEcqoNhpiibydxDn0f7f3L7RXFVcctkNT04WbxLOuoBZmoaYqXlAgcqk584JKbLs3P6MCdQFVi1UPEzxLRSkkWNEoHXNFa8pe0KomBD2J45ATOWIcp4VOTqAJJhuWF0uCCbfDhuWE0G+pME6ODBMtsG5UYcRZHufxAagbaoLrgAeE4E1qbDfUApcCYxU+ATUYOkEUsSNCrXSBdSQybWFydBgYJEEgdSgVSgsFhDUCpBj82CEQMEBloDdRh4kw3fIMlsTbUFCOwRBs3tAPIK1jm0dccRagMSO8AwMpBIyuDqUCGdgAIOGOQWoAeIFZMABnmwydjiUWYSUAshjif0AFJEm4gM5DYNRdBFKQ6QGWTwCyFgMxdLocJeEY8txsBFdcc84CRaJ5r5wHNz5sNmD6MLJGRtP4iragdfEFSYKSgGTHkcg6kK5O2tz1P7BpHMM8TTNOn8n+d5olkTMvnuTKXVNRtvO064txxxXFa1KMz9li3F7CErAmt1BvUb/AEYUeabcb03OehfWCMGFHp+fk/MzqNX2jCZxjxRAhHYGz+IIMCxB+HHkZ+jRnWnLm7U+y/AR9KpEinyF6kjOj0fpd1/ES5qCsdOp5zqDRMljunRHPOOCTbUI9dQbbyNt+gG0jEEeG27MkOIRHjtm44r1SLj7+wi7RddcrH2kOeo6xBiOl4fj8oqDi+erK2ltOdaj7bFct3eZmRF3iintG8h4gaxBQ23XWs3SNuJIlqLtIrGZX95kIdZ1DHFQXXKg4uPC6sVnMZnkI/xPiZ9pnbsEl+ytLkZI7cda5Dqibb01HnUZ7iTbtudiMh7/ABuNGmGz8nj8mzeZ6Gw/tJbxRR2o+H5GjNmsm4p6QzduE0kue+tO4lEnsSe5R2IitcZniuvN4gqETDeG47sSiUps48NLirrQjNdx5xW8lOrMjUfiZFw3AMSSW9n+F4+A6W5q1iclHlR5u11rIuayVuCEmZkRdqjufAwFDojlPhtR/wB4qE1RK5vBK+0z7iT2GL6ZFHtiT2EKRT5lQj0uZnRCQrpsqrZ/SNslbspmfE77uFyuQfbT3sP4f1eRyM8JnnSE9qM3m46TLcpxR7zLilHE77xYnsR4Xw/g9FDhw2npa0rypkJsaXflJLii3kSd5mZb7kRFxGAVWTIx5XGqPDcd8mQlGptXas7894+9ar7u5Ni4kYcsfQoOWQtFgVDGFYXXKg3njocLRbT1DMuo2gtxZUlYt/aRGe/eL3WYkej0/wAntuZ5EhOpI/JO472LuLd4C24Q2euSKX8TkR6YtDOnDSpszLu3mRGabd5Fc+4QTWxvGEfFCJGIKxCdpm9TjcWQ4t1Z9hESm0kku873LuMSu1AyDwBhnFFQxAisUPPySIo0yHnNzVrdQt3OWfaSS3Fx7B6gwVMcqkPyXI86hPNzW9hlu7+zsMt4r8KI3HpbUOHDQyiOnK2y2mxJsR/eZ3O/bcV2n48qlHmcobp6Gsiuc24oy4bt/D/sNaITueuCcQS6GkTqV5PcX0eRH2iHrWIqXh+H5QrExESItxDaXFb96jsViIjMyLifcV+FgZG1CHWM/lSntQsjeopxLhmSrcbIMiufhfeMQxDWZGOKwusTG1tU+Ok24MVXYjia1dylWIzP2F2b1dw50vaaNq79oYNH2jbO6XUM+MKXM+NLZQnLqGtt4i5qTbvfKoytzSuk7XsRmZm5wzs8bo9L/wAYcR5QeSSnOd5q/BJeNt59u8N9mGHJjdLXiTEDkhEKPZTMXMffuVY9xGZ8CLfYW5a3KhIdmON5OUKzZd5kkuqRb9+4iIcNk4+DauGyyU6oRpEPO310ZuaoQrtRkan1BfZzDfm3OoKlW6HydzlEfntb+b2+8YnZAQW9HkR/piOdRpho8pxtz6AcsvdGJaNUcngFUGETeEvh7D8iuVBEOPzPScV6iPW9vd3mFpsDnrEnME4TcxJM1HP3JlWZ5XA1W4pSNthpbjtojttoQhCSSlKeCSLsEbR6ZDo9Pahw28jTSeb2Goz4qM+/vEinzY6K4aHn2WSm/wCBwRgT4hJHADmIbEhyUAUQKowOb2AA7N7AOoCK4gBAFEVP/iAOXNikqxE384gJuYoj/OIHoHn6l48ofTCTlT/iChKxZH+cR+veGr+MI7f+8I/XvCb1FqzQlVL+IA8qNfODKpW0OHH85MaQj1lKIvzEXL2vYfj+crkRC/V1P7BweQ1Zs6qs384EHK2384MFmbcMPt//ABRC/wDlpMyv3CKc240/zjeqv6OW35g3ZXtHoh2vx/nA3ViOP85k/mHmOobeXG3NSPS1r+s9+VhW6jt+xBz3I9LiI/5ilL/CwtdxLjqeuH8Tx2/94/zEGjmMIfziB4un7d8cOZ/jEdr1crPV9uYzuXduuIOZtdxpI85XHUZ/m0kj8CFe1sI9xPY0j/JuBlJ2gw47fSTEI/mL+48KSsa4gmecrktfrdMq32XDJVUmOeckLX9bf+IarDVHtydtgw3Hc6SuREIR1umL+4g5u3/C8fo/LjS/ot5l/gQ8bKV0mp+rdwOl1wP2xN6nqmZ8JfDcfPpuSHV+qlk/xOwr0r4S8PT+L0eQ79JxwiP8D/EedXFOOBIkafRjTToS2bs/8Jasanxehx0fSVMUZ+8koI/sP7eAhZ/wicWSP3duIj+UzP7+P2jIFOhqtYn4jTNOlbb8eSP/AIohr6rKS/G4h5u1TGkjo3MSVBCPVbeMi+78BSkmOMhPT8BknJOKq5M6RyqS1/WkK/uGipjjnSOOZ1/SVf8AG5iONQManBf+AySDU1yPI5Q25kXu6qf9ReYWOZnkN6nyHM68uVtX+gzpsKoV0YpGclshxKmOOOLcDXlSwVxYRNIYC+u45+v9BxqCSUA2TwAAU1hdlTgbqSFGlgCRLxHekQJWQfRivMuiZYd1GxS7iGiBqH6+8RikiZqrXSdH+uIhFKcETLQClDs5BJZgyTGZYqRBNahziwVJ6gBMLbpApkMBk6QLNJ1BepIVKRxoC6mwdEZxwUAaOkKu6Y40abYbP+bMAmHNwcy4GhLCjaxSFqTkNzTFhpdT03EdJ1OcKcw8JeCsbVsh/k0h1TchsV2pwm3A4gSXOTgkt0bs50zO6+zyeRpuBggxM4lPUcEGgxyP5HUviLtL6QWOku9QVxlvpBYKWQa8iZeaa3qRw3qcDTb1B1JlafnPTDmpyNSOvpEdX9XHV9HNr1K3nEnAeEVqan/UoOozzbbmoIQ9JEyqU35v6IZOSQktxvzgbrcFNgoMMt7T+UEa8vpNRzqA0h0NkqEFoW1G+4S9HRqOIcEHk8PuEzTneTt9H1xTeofI2DBT0OPH6RxGdai/lL3i81GVyOnrkNt5/q+kQ87plSHPlBqmzGvuVD/A6h0qPRUr0fDiOKyezN4FTriW6hVHXIcPJzi5qU9trGYbuU1yP+8NrRnT6o9CIwRR23OWNx0LWv2W/ARGLcJR6hDQ3DyIdQrMnhZRd3AvxCTGzCVwwZtgTs6jzIbmm43z+r7+4IchkNuIbcjr/pMiv7bGEyGxtHYC6GP4YnYWE6xMh8oh091aPRUpJ28d9gUqNUI7iG5EfJnVl53r919wWYhgYx4vzfXB2oTmp9fqi/0jZbiSY2iRyfqWVl9njvIxtdK2e4XkUtqPMocda/SUpNjUfeaisZ+87eAW8R6bHltyLp/QX+tx+PgLzs+xvHwnT5cdyOta3VEpvKrqmRcLGLhtK2Pt0/SqGG48jItOV6O2k1oSd+KSK5lu7t3sGS1Wk1ShyENzI7rS12UnMm269r2PfvsfjuC2HrqathRjEGIHKnXG3HkcobNMPM3uS4R3SozK+8t5GJfCG0Ol1T/C8SNoiS97Ks3m1nwO9+/uMWDZm5DbwXC5PzFqZNxSfHfc/adhhG0GD/5sqEij51tLVm0/GxXKxWO2/s+0LI8lr2kYOpdHmeXKHo8kdUWoyly+kvfzk95H3dm7vF82WYYwnIjtViHIRLkLZLWbcsZIPgdmz4GRla/HcMOpeFMeVTI3DpdVlo9FvTUsvCxnwGi4P2N7ZKfVIlYp9HkQlsuE4rWUlsnUH1kKIz7S8CEgjTq9sowvWJiKo5T0NO70uJZSRIe7sxd5dhlvFdxDtRj4DqCMPuUuR8XSSW1aZ2smxFYzsSiIjsZl3jZIeAseVSOj/D0NLyl6RLyn2lZNzMMsSfBmkYobiftZMRHXHupLmsUY7HxLpTIzLtsRcSuF8i4nmjE9dw/ImLkUOZnakc7RUmy2jMzMytvuXcZePcINUxvT1HHPy/Gw9VQfgx7G6G2jypXKe7kVmzOSHZC/ZlSkk/b9ol3cPfB/wXT1yNNbqWv+Dp7aM3cV1GZ+8yIxzzq65PWo5ritDxdIYqkjpKfT5bqfWbZUZfaRW+8NqfTahyxpyR1UOEpTbnpEXFJl3GNsx3jJvEEx2PhduXTKP1Ux3nEG4q3aakpSVj7iK5d4pCKbp9IMs6noQrnb1mBOneUI/J+Rx48f0WW2yIrl48RHoitiQ0WwzkK0xM3saqvX6FCZb0wVRNhPX6OwbOSxk0a/EWdNv5MJrkhoqTqebD2iUeoYgmNQ4befOrrcCT2mZn7PAVGDkYztjCOWMnpzfzgTVXG47Y0SBsQmSJGpWKw1HaQrm8n561/ba32GI7Hmx+l0+OhzDdQkOu/KMyFJP3kaSK1+4xf6Z/Zh/wCIVpGb1LFLnyYglzZkxzpHF5BJNYarEioeT3Ke6hSOapSk7k9nHgZeJGLpQ8CU+n5HKh8Yd/yf3+8GIVmcLLeR4XQh8MYf/wB8019Xm5haG6XqecEwvTbb9D+X8A3SsYuw7a6VBYkJIiNth3Ob1I7Tjf1Q0N3UztiRZPUpen6aFZlf6BZDCiRrKeoHbyW229P0/SDKK78Y+ooHlS2+WL6T0hLK26ihrbbbDVT4Rekajn0A3W8384BKUhOY61/Eg3fdDN1/5TU/lEZUMTU+G38YmNI/H2WvxGka5S+iJ2xj5JZb4jV1RtuYhvURnzZf0YoNZ2kN6i24bef6SuApk/E9QqDmpIc5i1FzU3Lgd/uHbDjSxtg823nxPYOFq7MhuNONuaqPVV2kLBj7ELjlH5O23k5R0asqr7rX/wBBlGzjE1LrDbTceY0pbSSzZVdUuw/yMu8XiqyW5jfJ/Q/W/wBoekonJ7m5UFu6n8nNAtyNMOZELTEe8042Fqis6lV2mz3IdLjuNudLyjKnxLIo1fZYvsGZFimY250nP+4WPahUHJFYap/oR2SV9Za7mZ+4twoL49CvhwlHafU5Z8qyD7GW+FjRtzo3M7X1v7idj1NuR0jbgyJ/5wDArkynudG5zPV7FfrwHLf6d9wO3j+pvxYbQzO0w9anjN6Xi5tz945vrdpC0xKpHc+UHlWcecH1PWrvhPqmWVMlwOOWiDYk6nygeoP+IgYOOpvsPCnfxAqmrBgovmwktkHyHknmKkHZT7fKCo6zjYFE9zUGgmXZEsHKQKo1VP4geNVILI8lmRJB0uiCbmBw1MEjJnV8QdLoikyQ4Q+HgeST1ejCetqBFD3RhLPpiPJSY8S4BN0M0vAjkgPAD8nQOfwEc3JC2sYWBZHZugc3gGRPdwFMjUCGPEuBN9WoGxPdwMbgpEsMZ9pgqlACcBVqDFsKpe0wJvhDMQIaxOCsjhChzxhFLo5xwGBbZCuGCJUOM+wESoTkeRybg4juEFOhPlAZWRysNHTHLeCKnACbE3XG2/OAY7jbnmxGTI7khwO4Efk/nAdUCZIGhtxsJtk235sLHxBEpAVsPWSC6TDNtYXS4IwU3kXI7AyCBGzC6QsE7DiKXSCrYnn8omLbb6jXN8L9osshmoN0+RIhx1urQ2aubvy+Ni32LwufgM+cV/Ez/S9YZ37RRzWWAEdgOYgUAZ2HInsRkNm8AYJkdwojpPNhiOUkIKmOebbjiSaZ6PTDyNGbj53NNHPVm94uHQh5I+LRZjjnxhzmLTzU+PiIbangquTMPo8jx86I6tZyOni6RFYvrGW8yLvIuI1nC1FbmZJDn1Up8RYpdKj6enpoWhH69o9Hj9Ophb3LyeXMOVBvye1HcbXHdaTpuNuJyGky8Dtx7xf6XUI+C6H+2EzJ5QkNmmmtubjQg+LtvRMyI7H2F3XE7iSl0NyoOyJDbKIlMVmqDmUue4Rc1kj7T3lm8LbyFEYbmbTMWLqFQbX5HiOdG2rcTtiIko8CK1z7DIiIem5uUTzn0HeBqLMrEz9rKpnW7LuqKlV7pQrfqb95motxeB3Gt06LDwvT3a5VP3hdk5U73E7+Y02n0lGdiIu1W7vDvDFJjx2/KkxtCEaeZOZOQkl63gRdhcPdYizLaPtBkTJjTdHc5+/kOXilCrkqSruMy3I4WO6rXsYyzt4NvESB2gYimViqSKW258bkKQmZpqIyRbqx0qLsTxUfpKUfcJ/BFEj4fjobkc91aSU4rx42Ii4WLh2bzEBhijR6fH5ZMb7+crj4mfeZn295ibVXKfDocuoc92oO3bZjp9ErWI7nu8eIpdpng9GYcx5htyltU/Ujx9Fsk9JYi7uJ8DCNVrOH/wB4cqkL6PTJP8B5Y2NI2iViRIp9YyLiRMmV6R103uRElRdYjIi3Hw7xqjmEKw458lk9ZKi/IGYmWrLi5tIwnDkIbcqGdHVVlbUf39wuFEVR8UR2pkfk8hp3qqU2R5t9rb99ytbeMrgbJplUc+L1SJn3c1y5ZfYZ7vuGwbO9nP7H09EeRUNXK4txSUpsjOar7u3dYvffvFwlJPKM2hCu7Noenqcn5Fn5yXI+9Cu+6N9/be4zCo4PkUeqNSZjaHoiFEpSm08x0iPdf1d49FViXyiHpitPQG5GdtxtHP6ycpWV7SPcfvIdUuS5LSXUIEcxXI9YoceHDcyNamZ5ncWVZWtm7rFYy7AZKNNsN4zUPDchbbdPRpSOsnf9pXM7fh4BZUhtzzfPHlWxUp9D0KprXAhIS255wREyN824JZ1yP5uQ5k+kK1VjkUfpHHNVl2+mr8L/AKIY4OmD6leqsDTc1NPmCKzfJtibKvtuecbRkX7Qwkx48hzUh5+f6P8AawMGz7eoWm09ysOIhx216zqsqU5d6v8ATvPuG44OwvDw3S+T+dddsp5ztWZdl+JEXZ+Qgtn+EfI8dFUqDfx11PVV8kjsL2nxPeLwgXBHJZZsPBzaggSgclDQyHWcCR3DdKwclAE3gUzGBI7giTAGsNjDqUCGsEUoFNQQHiiTiyZ84ItzE9Ucc/fOZ7hBvSvkw1J/pB1qZy6Fk8szHOj5QtH1v9AzmVCR84v+oNm3gdRag0+RPxMrrcmY3UHdRx3Jm9JR+4NCec0/OdcWnGNN6khv0Ot7BUCcDDLFku6gXJ0NGwrnILZmgL7wiKm4HryhGzVN88a0I57GRb5hMukB3T+bHF0bY6TPJxICyeAQJwCbghfgMi6j6gFPEEbIOG0CsEyewolnowVTAco4Axsan1AySHeQG2n7BNPRQ1VHCcdh5I5XEckw6WyE1NicFDa7neDmsGSyD6QYANuBdQSQyDfJBoTOJIKkGSWoOyEDIsBiIKaXRgEEDkVwZHgQWgI5ukDhww2BkMCzK+kE1Ed6MVxCxItTNNsVGWrJaHc9XRivSfOmJpb2o2IiYnpNQQ+4eBivtBk8ByiHLITgoBSwCTBbmOIrh4AcoMO2AwaMOkKFkDtxbYdxVCMSfznVDpDun0foAAWeDN1Op0YUU6AzEAaGptAqUBZfAFzEAb8CzJdIJqEkQqCEjGdGiepi45WC4U1zowjVXQ3pzun5wBUVjq26ZOZIq1cMRbLYkqmYbsNjlfyOleAyECThSRGurDmIHn7ETh1RxvowzOpOOSPOdcHNro9QRbifjArcWCdZfbbBzcDJB9QLILUGgn2juMvr/wCgRkPAW0afSBJwtRwBLE1m4EUr021uAJcrT6NsM0FIkAH1HaJGpk0+YJyCz0YZ0ulannGxPMxtPoxzWWGiiHZaFswauoQ6g1Ip/XzercQUaKLrghrk9Qa1G18+6U82+U/cMlL8l9TQmMYVih5PLENbzTqS01JsWU+29vDfYRdc2hSNT/D20LR9JJ/eLHOwniCuU9cOPR5budWZPRmWU+8jOxFct3sEdB+D/jyZ+8R4URC+d00j8kkoS5oZB4Qfp+JKovy5kQ7mLT4mV/G/aNiPC1DqFP05ENC0dZKd5Zbezt8Qxwn8H+ZR5CJlQrER36LLaz+88v4DSoOCo8dvpJC15Po/6jKyZftsqtNhw6XHRDjtoQ16v+oiscUBuoUdbcOnodX1k5UkRmZd3iNRawrS/lG0L9bN/oJ6msYbp7fSUtEh31lOGgk+yxGf4DGpSXk0bRl2D5kiRDajuU+Q0602SVKcZPnbrdbvIW1in1yR0cenrWtfN5qfyuLkWJ6fD6OHQ6U1k5qVKik+afHpDURe4gk5tArmnpx6o7HR6sVKY6P6WiSRjV9wl0GsPAmMJjaP8Hd5npKSZfjYvtMiDHEewan4obabxZIp8TSVmS5yxDbqe8rpUZ2PuK9+4Gm4omSHNSRMlu+tqPKXm+0zEW7W3AtsdBPuLHQtl+y/C9PRS/2gddaQnzbaX381zvbMokFYt5EZbu7cJJqNsno/7nh+bIX85psNfaZ5jP28RnztZc+cDRysfxP8we4aGpKxth+H/wCn4bjo9XWeU5l+zKR+8vsDV7apWG+kh8iif8mK2R/1WMz95/2GUP1hv5RwR8ivttg3GoI0yftNxBI85XJq/o6xkX3WFekYvkOZ+kX/AFGKI/iVv5wRUvE7fznPEtyH0iXqTiVz5wVrFNacmUt2PqekSvsO5/aR29wqcjE2n8pkEPNxdH019J6QTWxUO2Ww9TVY7bfSOZP7hpIqep0jfUFUnVpvU1GwvElSJmTk4xdcpHt082El3Mkl1AIPTv5w5Yw7IkdJIcyI+jx/sF5NCp8NvUc1f5nP7CfbY586EfBAu1LTEc7UXA0nztSQv0EZsqQ0U8NoUR+zzbOdKXgk263yf5NC/rCQa2jYkjt8njTER0I6uiykj95kQhqZhmuYgkcnpcNbq1qLMrsaL1leA0/Dmymn09xpzEjiJDvzbajyb+07l3hucIeCIV3cr+xSoeJMeViRpx6xNeR9FwrJ9p9gvFEouJPOVisSHUZSyt5vt3i4ORafQ4+pHp7TTXpJbbLh38LmGkuY38n1PRGFl7ksHfVwFD5DSoQofJ9SG4ta8vOSrik/9RALccbztiVkyNPP78wgZUjpNQc2T1K3GtDlpxxxvpAK16bYaMVK4KypyqSEQ4beq66rKlKe8+AWjInZGPUWJ35QHeqGnH6MWljZdUG4/KKpUER8iTUptvpF2LjczIiLcM+frOG49c09ObLjtOZdNuxGq3eZnY/zG8KpM4LebD6JBL3xdbgg5NV6QafhnE+zesONU+Zh+JClrulKZTabrt4lct/cZkYJjLYvHrExdQochELO2SuT6d20mRbjSRcCt2F2jaNUUckvUPwZbIrbcdvzgj11uRI6OO2tf3g+K8F1zC8zk9Yj5M/m3E301l4Hwv4cSDfCtQ8j1yJUOTodQ05zm3OCiPcfHdu4jaNUUYT5s5eCtYxrWIKe21pyNJC+arKkr3tut2iiJfkSJGo44tf1lXHp34RVHo8zZm1iCn09pqQ1OiJzJbIjyOJWW8y477DzFG84oehRGLXg4rbpz8sZun0gI6XRhWV50IrIdBz4JDD9dqmH6g1VKPI5PIaUXokaFkfFCklxI/tvv4jcMKbYKXXMkeqf4fNy+bUrol7/AEHPyVvIefEKC6FDnnVubQsUD14iZHmN6jf5foxT9oWLoeE6fqaaHZbt0ss/+4/AjGQYQ2mVjC8j4w4ubC9JlSuegu3Io+PZuMyLcW8hAYnxVMxZWHapMzoQtWVlKvQbvwMvW77br9oyjxlv1NHyFgdyqpMrExUyY5ndWrMpXAvAk+BGEHEBrFfD1JjvS6YONv7I59oRkhoTzyRHSGg2il3DOK90iBPw5zjfm3FivKLTcEjFdGc4RksSLhOcHlMs8fE8iP5zPkE5TcWw5GTUcyL3c1VhRVq6MNxx28CuZ2V8+yHk2CNV23OkDvl7bgx1ipTIfm5C0L+j/qJaHjGY3++NoX9XcY86z02UPgerX6pVPz0NNSpsAbLYqEDFLcj5TJ9YTMauR3Ok5QhY45UTh5R1w5MJ+GP3I4Sal6YOmc242ANLbgzlA12HLNVD1uoiDcZBNRxv6gMC2LS3UQ7ZnimJqIdR6g44GClqXdmaFFPCssVAOk1P+IIxqaKxEvrgDdEUqeBTOFj9wkdXxCvKRFqqH8QEOdqBYFuiX5V7ACZYhOVaYOl8S0NTJ0pAHlXsEa1LHLm/NhpA5klyvwArkiKN/UBtXUFaEZJBMgHS4GCXAprGJwPbI7WoJrcCefwCanQikOSd0wm44GuYgfOFgYbUBTOwBSgUnAsAGNwAR9pBFz8gKVhALJ4gwSQOWoJoeRy2oKahhkhYOhwMtYHKXdRwLoWGiFgxPdIAMolW1hzH6RzTEay9qCVp5N83lHMWv0f7CoLaRjfcoxLFTSch6XKG0rXI50XTcMlqykZuGuxHlSkspmZbyIzMuG+HxVghusf4pR247U11ObRZcToTjymeoz2JVwKxkSVGVyIjMXrCGGfi83llURNplTZQlMdu6Mh84lmreWUyJRFdJmZkZ3LgJKoYfp8ehxKPHo6JCI7jTMVtSrmgzXc1G4rfYjJSjI9xnxtcds+P7sMM8CXIe+6PNUiO5HcdjyG1tOtKNLjakmRoMuwyPeR+BhO5jc8Y7Po9UobtQqFQaaqsdLilTtEm23UZ1KShxBbiJKTSkjK5kZEe/gMHNOm50nh1b27e8u2w8TkVOo9Sq1WwyKZfaH0FptvpHA0ZQH7ZDJFbDxpbYs2EsMzMQTPNr5IjnOK7FdyC8T37/AQFBpcisVSPT4bedbqsvgnjcz8CLf4jeqBS4dHp7VPh9RHWV2rX2n7z4eA0goyfkynbHwUip4UqmG5C6xhdtbrX+8U1Sty/pNGfBZF2HuMuAjpmLvLEdEfD7mSoOqNKlKSZciQXWcWk+Bp32Lfc7dw0fENYp9DpbtQmNrXks22y35x5xe5LafFR7i7rGfiPPe0nEsihw5GH4eSRiXEaiVUHI6bEjORJQw3beRHYivxM7n4j1qKW4HNKwrmLai5jCoR9n+D86KPCsqRIVxWZKPO84riZ3KxF6S7X3XMtR2cYHh6keH1IUdPOTxNZmfVv3me8/s7CFZ2fYMcp7aKe3kXOlq1JT2W+8t2UrcEkW4iLiozPtuLvjGvQ8D0NDdLcQiQtJ6Kleju3uLPiZEd7FxNVi7BpbZ00RhjbuIjbXjaHT8+G4+TJHsmcltVs5nvTHIy4XtdRlwTu4mQySgU2oVSZ5UqnPlu85WVNiTwsREXAiIuHYGbKZFYmeUJmdbWY9PMq5rMzO6zPtM+Jn3mNQwtQm48fUcb5+XN9UEe2I/n1K9Oa04/JxEcjc1Eddf0eO/haw1BjA7mIHF6bmTJ6SU39wrE7FOA8B1B2H8YrdQjqNKm4qUmhlZbjI1KPLcj3GRGZke624apKYm9fJoGzzDjeH6f8YbySJFlOZvRsXNT7SLj4i8pZbcbGaYU2hR644htyh1CEhfVekJI0e8y4GfedhaqrVdOPydtzzqcqcvG35DGdco/Q94jSkYvb8oPNx3F8xw0qSpNs1j4kNIpOMG5DaOkGLKpDkhxHk/mO+jl9L2/mLtRaC5HhtcskIde9LKm3bw93D3AU9TP295dDRVVuO58ogFKoRxUThuf8QsV9GIJlPxI1S6g30TvNZcT6Z9m4XCxyeAdWpNY7kVCRHRyOO66vUJOVtJmat/ZusfsMVqj46cjucnmNrQv1XEmS09m8jIj4lb2jTqbU5FLkNVSG206uOrNlebJbbpW5yFpMrGkyOxlxtcyO5EJCdjnA+JI8ij4gwPEkUx1Jq8nylJzwnFddcKQRpcSRnzspkREfG97jRQ2JWYlIZqUOqZNPr+kn2BjidXKKW63z1rRzm8trXLvv2bzGNMY6cpeIKhS47jrqIUp+O24ripCHMqVH3mZFcz7TuY0Cn49jyI6G3Oetdk85N+NuPff8hFlTijohZ1Ic2v5xouzrBbjjiK5VG+Z/u7KvS/iGXdfgRjqXgluoVBEiZDajx9zitNzcux7iIuKfG40dlDbbaG2+YhFk5U+iRdheA50joduyHDavkwqlQbF0YVS4LMRXUMHzhHM4OJfeHgBdLgVQ4GqXQYlgyS4tjpCgKg3QsKk6DBSBHZvaC5xwQHzukn9wTb9AcOHSvJgiUZIGUOHC2ZMg8RERw139UZs9ukLt6w4cKgIHgFC82OHBGn0IL4iNmjhw6Kfs57CMBbmOHDdmYRYUaKzY4cFH5ALL4ICzQ4cKIHjPEO2/yHDgAHWQQcIcOAAzcbR3BvYhw4SWNj84DDhwACqBhw4NCYqgCvgOHBSBHJCixw4JDGzgZKHDhSAKFhw4DEx9G82oM5hjhwQxisuwFHDgAJl50cjgOHAExRAcDhwqJIZPAGSOHAAMCqHDgDQCwQcOAN+BZAeRjHDhZmTtLeXp8QaoOrVxMcOHTH4I5UVyb5wN2hw4YM3+gHw9pnnEDhwl+ALO40jk/AVmT+8LHDg15AkI/oCSsQ4cNxWfIEM5/nLjhwAQgxGbe84aj94sVHo8BTm9r7xw4c1nyLia5gHZrh/ErmnOdltp/gqQX4pMbpQvg8bNorKH3Yc6Us/npR2+xJJIcOHLabIuVI2YbP6W4bcTCdOIj7Vsko/vFsjUynwcrUKG0wkk8Gkkn8Bw4YoBdPm/sBl+dHDhJcAVcA3feca6h2HDhEihsuQ765hBch31zHDg4/EuXgardX3hsp5zvHDhpWZDV59xPAxESZsnU84OHAYEe/Nk8/pO8Rrs6T84OHBlIhp1TmJLc73iDm1moJRYnvuHDgCZBSqxP+d+4QiqxUFSN758CMcOFIR6JhbPsIVKhRs9FaadkRScW82pWoSst7kajPtHnvEkcoFZlQmXFmhhaiSarXPf22Ii+4cODMn5IpktXr7xfMNsN6aN3cOHBS8G8CztEQqeNZb7UdGRdt9hw4ZQE/szp3rLPtzf3EphqM1UKxGhSL6bisqrHY7bhw4dM/AVHpRqDCoUVMGlRGmGiQS+agr3txv2iHqrq1EgzPtsOHDyrD6bi/D/AAI8odkM2dVmLq+4RrxnzPrDhwyRT8kZNcXzt4hZTq+8cODIsF+RNHR3pBqVmJPhb8BZdiVMhzGp1UkNZ5Edwm21dxbhw4ddfg8rmN6m0LbQ7DTnK+pzVeJGdj+4eXqzCj0XHj0OO3qtMzUISl7nblK3kdre4cOHQ/gzggWbHtJpyaVylqKhp1paTStvmn27rlvMhe9jlYqFSw2bc183eTPEy2pXWSi24r+FiHDhz0eS7l3DLa+ZzaWxHd3JJzNzeNzLfxuMbj0qGTi+YrmcOcZdvgOHDtRAltOxhWZmziTh6QtpURmVFU3zTzps+ki51+4zGLsecHDh18f4nNZ5GsrzoSHDhuzMbEfSB02OHDOZpAI75tQZoHDhdYTHsUSrQ4cNTnfgMoNHyIcODZUfAyebR3BNg7ODhwhlD0/NgqBw4IDvlBzjSD4kOHCYCfkWYM0pWkuAUbfdZy6SzSOHCeQuw1g+4nYNSl8zpBYY8yR644cPBu+R9HxP9tEoTq9NG/0SAGVhw4chr9jZRdcJIM08P1vHDgG8PI5ZdX3h1qr7xw4SxWfIVW6vvBm3V944cKMhFb7vrmDNPu+uY4cABwTi+8HbdX3jhwTKQcnV6nEPBw4CBizZhVHYOHCzQEzMwZBjhwhjQYAkcOEloEAocOAMTUZgg4cEwBcBWzHDhIDn0PeCKMcOAAVJhvqr7xw4ADpkzC7Y4cAlj6J2jTYeHqXUsP6UljetrlGdNiWlRFusduHgOHBR+aODmf7ZB4AxBU4zyGUPEpt51tDiVXMlXzc4/Hdx+2+4a82Z5Mv0T39o4cPUXg8Uy3bbVJrMGnUxp3JHlmtbyS9PTLmpPwvvMu8iGKko3XDz77WHDh4nqHzR7XF/2x0wHjXYOHDnh4FcalsygxiZkTib6bNp5vo24C+odWz5s7cwy/AcOHPX/unA/mUHElUkuYgrsxwkLPDUHUgNmXRk4u5KcUXaqxEV+wuAxPABrrFZq2Iqk6t+chSMrij6puZs5kXeZJIvAjO1hw4fTcb4iZ6MwVR4TOHSnaed6Tn1FKIuCVWItxFusPNeOaxUK7iBR1B81FJeWpSU7iShC8qG09yCLfbvMxw4Z/8A8hoviWLCUKM5UCaW3dLatNPgki3DRVsNMos2mxZhw4FngqrwMNrNYqOE9jc+p0KQqNLfltRDeQZktKHFklRpMuB2MyuMi2XU2IilxazpZpTq1FnVvykRX3F2e3j7944cOvimPJ8DvFu0Sv0CvLp1NRESixFnW2al/aZ2+4DTMaV+dMj1STLzO5STl35LX9W9hw4dN3xOWJv9EImmW1o3G5fN9gnyM+I4cPKfyO6HgWaMxEVumQ6qnNMazqYWl1tRbjQoj3WMcOF1+RTJ7Dr7j0PpDuMW27y5OBMYpl4feU2ivQVyJUd09RpLyFkjUQk+ooy42Oxn2Dhw6oHI/Ji9CedlmxLeWZuvlncVYt52v+JmNqwfT47cmGuxrM3CTZVrfgOHBSN0b80eiw0Te6wkmkeP3F/YcOHMzeIJOKtxA6i+8cOCGG5Q765gxurvxHDhYHaq1bjMKtmY4cILF0GDJHDg0JiquIAcOAyT/9k="/>
          <p:cNvSpPr>
            <a:spLocks noChangeAspect="1" noChangeArrowheads="1"/>
          </p:cNvSpPr>
          <p:nvPr/>
        </p:nvSpPr>
        <p:spPr bwMode="auto">
          <a:xfrm>
            <a:off x="155575"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sp>
        <p:nvSpPr>
          <p:cNvPr id="7176" name="AutoShape 8" descr="https://photos.fife.usercontent.google.com/pw/AP1GczNKsEasiPsUBrUUUr1L9ZBy6PMfPLZbME4bvM6F7agMhV_7hjAj8Qp5lA=w1640-h923-s-no-gm?authuser=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sp>
        <p:nvSpPr>
          <p:cNvPr id="7178" name="AutoShape 10" descr="https://photos.fife.usercontent.google.com/pw/AP1GczNKsEasiPsUBrUUUr1L9ZBy6PMfPLZbME4bvM6F7agMhV_7hjAj8Qp5lA=w1640-h923-s-no-gm?authuser=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pic>
        <p:nvPicPr>
          <p:cNvPr id="7184" name="Picture 16" descr="C:\Users\riha\Downloads\DSC_1537.JPG"/>
          <p:cNvPicPr>
            <a:picLocks noChangeAspect="1" noChangeArrowheads="1"/>
          </p:cNvPicPr>
          <p:nvPr/>
        </p:nvPicPr>
        <p:blipFill>
          <a:blip r:embed="rId3"/>
          <a:srcRect/>
          <a:stretch>
            <a:fillRect/>
          </a:stretch>
        </p:blipFill>
        <p:spPr bwMode="auto">
          <a:xfrm>
            <a:off x="21769755" y="13983287"/>
            <a:ext cx="38100000" cy="21431250"/>
          </a:xfrm>
          <a:prstGeom prst="rect">
            <a:avLst/>
          </a:prstGeom>
          <a:noFill/>
        </p:spPr>
      </p:pic>
      <p:sp>
        <p:nvSpPr>
          <p:cNvPr id="7186" name="AutoShape 18" descr="https://photos.fife.usercontent.google.com/pw/AP1GczMfs3V4J9nPAjQDK7MwO4VJCaPJO2dWSDDVk3gyRCE_xavRd6Q79OKV8A=w519-h923-s-no-gm?authuser=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sp>
        <p:nvSpPr>
          <p:cNvPr id="7188" name="AutoShape 20" descr="https://photos.fife.usercontent.google.com/pw/AP1GczMfs3V4J9nPAjQDK7MwO4VJCaPJO2dWSDDVk3gyRCE_xavRd6Q79OKV8A=w519-h923-s-no-gm?authuser=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pic>
        <p:nvPicPr>
          <p:cNvPr id="16" name="図 15">
            <a:extLst>
              <a:ext uri="{FF2B5EF4-FFF2-40B4-BE49-F238E27FC236}">
                <a16:creationId xmlns:a16="http://schemas.microsoft.com/office/drawing/2014/main" id="{0E0AC862-FBF8-1683-83FE-27BA5A3D93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3" t="7534"/>
          <a:stretch>
            <a:fillRect/>
          </a:stretch>
        </p:blipFill>
        <p:spPr bwMode="auto">
          <a:xfrm flipH="1">
            <a:off x="329451" y="1083920"/>
            <a:ext cx="3890855" cy="2130548"/>
          </a:xfrm>
          <a:prstGeom prst="rect">
            <a:avLst/>
          </a:prstGeom>
          <a:noFill/>
          <a:extLst>
            <a:ext uri="{909E8E84-426E-40DD-AFC4-6F175D3DCCD1}">
              <a14:hiddenFill xmlns:a14="http://schemas.microsoft.com/office/drawing/2010/main">
                <a:solidFill>
                  <a:srgbClr val="FFFFFF"/>
                </a:solidFill>
              </a14:hiddenFill>
            </a:ext>
          </a:extLst>
        </p:spPr>
      </p:pic>
      <p:pic>
        <p:nvPicPr>
          <p:cNvPr id="17" name="図 16">
            <a:extLst>
              <a:ext uri="{FF2B5EF4-FFF2-40B4-BE49-F238E27FC236}">
                <a16:creationId xmlns:a16="http://schemas.microsoft.com/office/drawing/2014/main" id="{2F2174EC-45B1-FBBC-EDB3-0DFFE5C64582}"/>
              </a:ext>
            </a:extLst>
          </p:cNvPr>
          <p:cNvPicPr>
            <a:picLocks noChangeAspect="1"/>
          </p:cNvPicPr>
          <p:nvPr/>
        </p:nvPicPr>
        <p:blipFill>
          <a:blip r:embed="rId4"/>
          <a:srcRect t="28495"/>
          <a:stretch>
            <a:fillRect/>
          </a:stretch>
        </p:blipFill>
        <p:spPr>
          <a:xfrm>
            <a:off x="4220308" y="2729948"/>
            <a:ext cx="4612347" cy="2316079"/>
          </a:xfrm>
          <a:prstGeom prst="rect">
            <a:avLst/>
          </a:prstGeom>
        </p:spPr>
      </p:pic>
      <p:sp>
        <p:nvSpPr>
          <p:cNvPr id="2" name="四角形: 角を丸くする 1">
            <a:extLst>
              <a:ext uri="{FF2B5EF4-FFF2-40B4-BE49-F238E27FC236}">
                <a16:creationId xmlns:a16="http://schemas.microsoft.com/office/drawing/2014/main" id="{8FC374ED-39C5-3190-6AB4-76EC5C4F01F2}"/>
              </a:ext>
            </a:extLst>
          </p:cNvPr>
          <p:cNvSpPr/>
          <p:nvPr/>
        </p:nvSpPr>
        <p:spPr>
          <a:xfrm>
            <a:off x="4671391" y="1159565"/>
            <a:ext cx="3617844" cy="111699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800" dirty="0"/>
              <a:t>アンケートを実施</a:t>
            </a:r>
            <a:endParaRPr kumimoji="1" lang="en-US" altLang="ja-JP" sz="1800" dirty="0"/>
          </a:p>
          <a:p>
            <a:pPr algn="ctr"/>
            <a:r>
              <a:rPr kumimoji="1" lang="ja-JP" altLang="en-US" sz="1800" dirty="0"/>
              <a:t>希望者に９０日間実施</a:t>
            </a:r>
          </a:p>
        </p:txBody>
      </p:sp>
      <p:sp>
        <p:nvSpPr>
          <p:cNvPr id="5" name="四角形: 角を丸くする 4">
            <a:extLst>
              <a:ext uri="{FF2B5EF4-FFF2-40B4-BE49-F238E27FC236}">
                <a16:creationId xmlns:a16="http://schemas.microsoft.com/office/drawing/2014/main" id="{1882E848-414B-A900-F517-874F7AB74A09}"/>
              </a:ext>
            </a:extLst>
          </p:cNvPr>
          <p:cNvSpPr/>
          <p:nvPr/>
        </p:nvSpPr>
        <p:spPr>
          <a:xfrm>
            <a:off x="569842" y="3617842"/>
            <a:ext cx="3266661" cy="102753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800" dirty="0"/>
              <a:t>９０日終了後、希望者には</a:t>
            </a:r>
            <a:endParaRPr kumimoji="1" lang="en-US" altLang="ja-JP" sz="1800" dirty="0"/>
          </a:p>
          <a:p>
            <a:pPr algn="ctr"/>
            <a:r>
              <a:rPr kumimoji="1" lang="ja-JP" altLang="en-US" sz="1800" dirty="0"/>
              <a:t>エルゴメーターを継続して実施</a:t>
            </a:r>
            <a:endParaRPr kumimoji="1" lang="en-US" altLang="ja-JP" sz="18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80;p8"/>
          <p:cNvSpPr/>
          <p:nvPr/>
        </p:nvSpPr>
        <p:spPr>
          <a:xfrm>
            <a:off x="0" y="0"/>
            <a:ext cx="9144000" cy="800100"/>
          </a:xfrm>
          <a:prstGeom prst="rect">
            <a:avLst/>
          </a:prstGeom>
          <a:solidFill>
            <a:srgbClr val="1E3A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JP" altLang="en-US" dirty="0"/>
              <a:t>　</a:t>
            </a:r>
            <a:endParaRPr dirty="0"/>
          </a:p>
        </p:txBody>
      </p:sp>
      <p:sp>
        <p:nvSpPr>
          <p:cNvPr id="4" name="Google Shape;181;p8"/>
          <p:cNvSpPr/>
          <p:nvPr/>
        </p:nvSpPr>
        <p:spPr>
          <a:xfrm>
            <a:off x="428624" y="214313"/>
            <a:ext cx="7302211" cy="43088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1800"/>
              <a:buFont typeface="Noto Sans JP"/>
              <a:buNone/>
            </a:pPr>
            <a:r>
              <a:rPr lang="ja-JP" altLang="en-US" sz="2800" dirty="0">
                <a:solidFill>
                  <a:schemeClr val="bg1"/>
                </a:solidFill>
                <a:latin typeface="Calibri"/>
                <a:ea typeface="Calibri"/>
                <a:cs typeface="Calibri"/>
                <a:sym typeface="Calibri"/>
              </a:rPr>
              <a:t>　　　　　　</a:t>
            </a:r>
            <a:r>
              <a:rPr lang="en-US" altLang="ja-JP" sz="2800" dirty="0">
                <a:solidFill>
                  <a:schemeClr val="bg1"/>
                </a:solidFill>
                <a:latin typeface="Calibri"/>
                <a:ea typeface="Calibri"/>
                <a:cs typeface="Calibri"/>
                <a:sym typeface="Calibri"/>
              </a:rPr>
              <a:t>1</a:t>
            </a:r>
            <a:r>
              <a:rPr lang="ja-JP" altLang="en-US" sz="2800" dirty="0">
                <a:solidFill>
                  <a:schemeClr val="bg1"/>
                </a:solidFill>
                <a:latin typeface="Calibri"/>
                <a:ea typeface="Calibri"/>
                <a:cs typeface="Calibri"/>
                <a:sym typeface="Calibri"/>
              </a:rPr>
              <a:t>階リハビリテーション室</a:t>
            </a:r>
            <a:endParaRPr sz="2800" dirty="0">
              <a:solidFill>
                <a:schemeClr val="bg1"/>
              </a:solidFill>
              <a:latin typeface="Calibri"/>
              <a:ea typeface="Calibri"/>
              <a:cs typeface="Calibri"/>
              <a:sym typeface="Calibri"/>
            </a:endParaRPr>
          </a:p>
        </p:txBody>
      </p:sp>
      <p:sp>
        <p:nvSpPr>
          <p:cNvPr id="7170" name="AutoShape 2" descr="data:image/jpeg;base64,/9j/4AAQSkZJRgABAQAAAQABAAD/4gHYSUNDX1BST0ZJTEUAAQEAAAHIAAAAAAQwAABtbnRyUkdCIFhZWiAH4AABAAEAAAAAAABhY3NwAAAAAAAAAAAAAAAAAAAAAAAAAAAAAAAAAAAAAQAA9tYAAQAAAADTLQAAAAAAAAAAAAAAAAAAAAAAAAAAAAAAAAAAAAAAAAAAAAAAAAAAAAAAAAAAAAAAAAAAAAlkZXNjAAAA8AAAACRyWFlaAAABFAAAABRnWFlaAAABKAAAABRiWFlaAAABPAAAABR3dHB0AAABUAAAABRyVFJDAAABZAAAAChnVFJDAAABZAAAAChiVFJDAAABZAAAAChjcHJ0AAABjAAAADxtbHVjAAAAAAAAAAEAAAAMZW5VUwAAAAgAAAAcAHMAUgBHAEJYWVogAAAAAAAAb6IAADj1AAADkFhZWiAAAAAAAABimQAAt4UAABjaWFlaIAAAAAAAACSgAAAPhAAAts9YWVogAAAAAAAA9tYAAQAAAADTLXBhcmEAAAAAAAQAAAACZmYAAPKnAAANWQAAE9AAAApbAAAAAAAAAABtbHVjAAAAAAAAAAEAAAAMZW5VUwAAACAAAAAcAEcAbwBvAGcAbABlACAASQBuAGMALgAgADIAMAAxADb/2wBDAAMCAgICAgMCAgIDAwMDBAYEBAQEBAgGBgUGCQgKCgkICQkKDA8MCgsOCwkJDRENDg8QEBEQCgwSExIQEw8QEBD/2wBDAQMDAwQDBAgEBAgQCwkLEBAQEBAQEBAQEBAQEBAQEBAQEBAQEBAQEBAQEBAQEBAQEBAQEBAQEBAQEBAQEBAQEBD/wAARCAOEBkADASIAAhEBAxEB/8QAHgAAAAcBAQEBAAAAAAAAAAAAAQIDBAUGBwgACQr/xABqEAAABAMEBQcHCAYFCAcFAREBAgMEAAURBhITIQcUIjFBIzJCUWFxgQgVM1JikaEkQ1NygrHB8BY0Y5Ki0SVEc7LhCRcmNVSTwvFFZHSDhNLyRlWjs+IYJzZHVpTDZYWVN1d1pBlmdrT/xAAbAQADAQEBAQEAAAAAAAAAAAAAAQIDBAUGB//EADkRAAIBAwMEAgEDAgYBBAEFAAABAgMREgQhMRMiMkEFURRCYXEGIxUzUoGRoWI0Q7HBJAcWU+Hw/9oADAMBAAIRAxEAPwD6pwQ8HgpggA4X8pCzn6P6SJ3hp8k9MR8n1UUAK+44GjDVHKaikdk+V9ZnWG0ntAROt7EZqeG2SvgB444mDfV3B8PtjjqqWRUBH5z8/GOrfI+tjybuy6jjmKYiZfYONBDwMFe40cnxoOgy1Clk9IkseYlxJwbVVDcCgfIPcNM+ETTeMi2j6LMzuFCfKE7gkMJS3Tc4AEQARDhWHQjWGcrcpvJeg5TG/ilvXu0d/wAYdx3GRn+mmSJzSxip8O/q6gfuHASGAeza99I4taFUbqaup8ybD92Q/EBjv21cuGcWbmUsTC8dw1VTL9e6Il+IBHCVo22p2kd+o4o6L9sKiHgNffGFfxGman5P04836S2re/dJNWazXsxCgU5fgQfGOso4WsnNVJHPJJPE/wDo+YILKfUvbXvKcfeEdxpKkVTKqTmmKBim6wHOKo+ANYi0egLwQAGjUQaPR6PQAMXI0mDT201S/wB0f+GHobobOxo4aj+0EvvKMOQGAAY9Ho9AB6PR6PQAFOFY5V8rRl5r0maOrWcy4+SRMbhsrFN4UAwx1ZHOHlssf9A5JPP/AHfNk9r1bwCID7yxUeQOjEjgomU/rFr74PDGTOU3coYvE+Ys2SUL3GKA/jD6JA9Ho9HoAPR6PR6AD0ej0egA9Ho9HoAPR6PR6AAB3QWDwUwwAILIYkRrhnExBDp4kZyQFZWbxHTFgm8ZuJeptkdoqIm+0W78RMHuizOmsRy6GHyntB9n81D3Rk3iB86F26kveKy9T+qGFubvIIl/CGbsnJn/AD+axc9LEp8x6SJ7L8O4TXlFC/UOYDF/vVimOTcmf6sbRMkc/wCkAmp66z9RY6ZfqVES+8KD4xkSJsRwdSNa0yLJpzRxh9MwXu+6AfhGUIFw46afiFR7km2S58IOQw4XamhvMhrGsCBnCySUNAUiQajFAN1Sc+GBCjtxNu0eTPEInAB44wAG6oMunhwUA4BAAYTQlCi4cyE4CWeAYOSEQCkHIbDUJD9BYkEk+TgqyMSDZLkyQ4csfk+JGSeLOiMO0rwjhw8ZuOU5SGK5VMSATVjQzfJrFhwTUTOzU5itSm7wD8KxR7Tl83zBwz+iUH74nrAzH5QRNTbJeC98c4g9IY4dqHafr3FP3igNfAYzXkaPg2DyNtIqlj9LDKVqKXGVoE9Rcb9k4AYUR94iA9pw6hj6Np8pykfG2RTWYSuYJTBm4wnDdQiyJi9A5RASj7wzj6v6F9ITfSZo7k9qE1PlDhuQrpPikuUOUAQ769cebr6ffmdGln+kuolhMU4ciSCiWPOR1DNROETEh8oENThCkBHO0o80JDlwXk4Sal5SJiaehcyacKNCJ6wRTn3DAa6YtQNQeNfEYMoSFpeknrBMTmXgvd1afjGseTGfDsTGkWzreTzBuo32yOynNeu0zAS0CnAKGirJpxsmlaWM3EgbzTEuHaqAUvG+Q4Up4UqHdGRCSNKqxmZUZvAIBIMIUgxSwcE4zNrhSkhUCwYqcKFLFhcKG6FSBHgLCgFgvKRIAJwqUkeuhChSxSQkCQsKEgCFg5SRZDDgCcKkgpQg5Cw0IVKWFkwghCwqSNLgKEhwUIRSLDggQEssTQPk5Pqx45YBj+p+MKHCMhCBghucsOxCsNzlgAaqlhuYIdnhuIcBgAbCSEjBDg4wicIAE64cPVzYljJh7Dxsb+IsMSJvE7+uNyJEvcndWA98O2laD8O2FnmsfonNdXubKjdRS91AcoD98VDkifCGFPw+6CQrdw/h90FDDUiZFLgRMEAUsKGCAAKQkM8G6Bu90GAIMUsMs8WDlCDASBAIBMEpIOUICFiBASNFywgSHTkPhCKJYllIekLAlCDgWPCFIokCFSlhMoQsUIAyDFLCkAQIOWAlhkghUArBSwoSABRMseWLyfpLm/ay2cuFcq98CX8YKbE1hunh8kcw4hst1O2KhyTLgJLMPVyYbjWP2mW1v9XLsyh8G+I+Wu03DfEw8IhFDp8KZGEOHXv3QIGcTBT5GpcSJsmW4m7CdYdsOpyNeJIlVTxMPEJf9W9n7t8eAeIQwNIZfh4jdukk7J6NwZMBGvWYaVGvHPdD1i3cJp/LFEjqn52CUQJ4AIiIe+Ib2GSBEsOX/wBqp8ACseamUTUIn0Oab2q/ygxTpqM+T+aU2i3g4h4wmUsACjhLV3GH0Lt4puyCPbQS+Ry87yYKHIQnSKURHOgAAdoiIBDoQ1hv6x0v7n+EVS24f0HhqczWEv72Q/AIanjwZscSh84eJvZo8TwSOHR9X3COEW6AV41EQERhUbRs02505g3OQ5y3towhlnnTwiKKo8Z2XaOGd/WLw7JURUvbZq7IVEd3CEtXUeau4eS+X3zpkKsZYopqG6wAo0p4hGqpue5KlZiM+e+eHDJNuoRwkcwKYaNBGlKZ7xyARGLq3/Z8z890VeXy1OVvDuE05e3bnKBUSo5HKO4e8ByiysAUw+UhVIYrcu6kxyBIMG+AgQCsc4Bo9HoEQpAAEeg1AgALAAADxCDm/CCgWDQAJiWPFg4hWPAFIAExJB7ox4QpCKj1mmniKKbHslEfugAXKlyeJ3QzZozDWFdYUOcl7ZLdALvcMSbM6aieJAzB83aJcoO2bml4/ntjRRyTIf8AIyEsegjd23cJkcJ8w8KANIzLCQYBjxix6AADhEZaFtrEndppp3z4JzF7ygJg+IBEqG+AOKeGZP1y3ffABWiv05hYNJ4p05aChr2eYFEPj+MR+iFLV7FpYfPVdLqc32oQUe4dk7QM8PVyS9RVqmX2KlEPGg5d0SOjRPDsXKvbTFT94a1i5E2LMZTEU5SPQUfSQqJImw0EgtBhWEzQhhYAB4QMFikB6PR6CQwCrnUwz4fP6MNR1xRPk9j60PL/AGwQRhMTWQVi+w7ijzY2rt29X8h1RHTy2DjWCSuX3CX0xMYxi8K0p2Q9dIJqek9X85xSEWnyyZzjn+b1MEpeFyoCY3hAicNy6pKqKNyYnPuwa8EeSDETIpibB9ovcOYQMM0sFKMJm3QcRhKAQmdSKlJiqSe2E4laadxvME05kiXhiZlUAO2olGLYcsNXBm+IdTEROq3RE3C+RMR99BEu+ApFNskrrltJ689RMEy+0AnNF1V9IWKPo1+UPJ24xP6wRO7xpQTfjF6VDmfWgEwx+Mej0ABoAsFhNQIVDfCa2+A0jwYr5Q84cea2Urby8iqThQTKLKGqJDhmABnkI0ARrwireTzZiaKTR7OFMImr4ad0ufpK83tGlIY6fLJ2knltEnCjxvqiV9RuYphEbhhyqAiNBAMqBGiaB5UpZ+XtGesJX3swTWUN2EMF0K9W+N4Pc5ni3+5qlrZ0z1zE5VIhLiN4xaXhiAPMm+IdRNM5z+znE9OB1xwqph3yEN6oiGQjThEQWZM8TDT5/qlLT7wD3R1ZRENHDt4m4b6vL3C2KpdNd6IUrnEquqom31hxsXCia76tAH8IgZnbqz8nUw5g4wj+rdGteuIO0ulGzf6NzBRNxyqrc6KZeN8xRAo+8Yzc4xQ4GDJjrjh286btZRb94wjGoaIJNNHDd3rCiRGmwmZQtb5szGoAbg4BXtjN5T6MifqULGn2Jtm3kcvOzb2fnczcHUFQxWLMVAKFCgG1kHAdw8Y4W8mdWLxNMEE9cw007lwvN76ffD2KWjb+Rt3jTz5iyc8wLyJXiIp5gPNMOYFHsEc8+qLjfTU5RPb3Q0hAnhOoQYTQkYcOHYlih1IRu98FBXEgp1P2n7sIEwFCRWmR9YmEzcJp7ZFAR9wV/GJx+71dudTn3CibndQVzihWaPaj9KHDhNNoSzipTqGvVFwZURC7dp0QCta8QCKjF3B9yLwgjhp4cCeAUcJp3MRS5sw0cTFmnyijhIhPWMoAB793xhWBs6Mj0ej0d5BnOnuz/wCkOjOappkvqsbj5Pr5ManAO8gnDxj582kQ1dwePqC+aJv2qzJcKpLpnTN3GAQH4DHzc0lyNSTziYStwntsnSrcxTdaZjF+NK9sY1UOLsykJqJqQ6au1Gbgjhv0DeNerxiJSNyh4efN4mJHEbtH0T0B20TthYZk4FSqpE9q9vvhUp6+ICPiEaaJE/SepHFPkn2781zg9n3CnIqmxk9rKm45d9K5lGnEK9UdrgNY76cskYTC3/8AzG++OKtOMo8z2wcJ/wDWFUewoCN4nhQwUjsxwVdN4RwnzMMcQvrZhSnbHNvlQShNOcedE0799uk4vfVExD99AIUa9oQqngSjIWw4jNVv66Y/8+/h3R2JomtnL7UWDkjzWyaxqZEVimMACVRMLp8hGtKlEe6ONZXuJHQPk0MZPNLPzuRvG5Dnl8wEyfASJqgJy06szGCnZGdCXo1l3bm/309j2+bBQU5TL7RoaLoJN02qgKGIRvQpe4cvHhD4m+OkyuHDdAx6PQDGcwNc1dT1FifEafjDsN0R86PhMzuPoqKfumKP4RIwAej0ej0AHo9Ho9AB6Mg8qqTpTTQpO7/PaGRcJ94HAv3HH4Rr8UvTDKvPmjO0srANpaWq4f1yheL7hLWGgHOiuYedNGdlZhW9rEnZmMPbhFAfjWLXGaeTs4FxoXslynMYgn4FMIB8KBGlwMD0ej0BUIQAx6AqEeHdAAMej0FvdkABo9Bb3ZHhCkABo9BINUIABj0EgQGkAA0CCiHAYNUILAAUxIZOW3P5P85/zh/AGDjGUlG4HDHlWSzzXpUxOhMGKDjxLeIP90sYw6PHT/ltyX5RZm0Cae3dXZqG4lCpTFHuAb3dUeuOTnj3kzwZxRGLOe9LLxNS0jjDUvkvD7wyign5O5E7bR3rE8d/2x/viIULyfo47IeJDQu0U5PlISmRuTJCKY8p+eqBmKnyeKRJHYkSTBaIYpokmJ41Yrks5BPb9uIJD0v2ol1lf7sRRQ5T7UIYZ0EIQ7cEhqPpIADG5SG6sOShDNU3KQFWDE9JCrhuonc8IPKm2sOCJxMzaXYbfET6EQ5qMsSlTla4rLVMRmRSJ9uhiN4q1n3GImdv07wXe7/nF2lTbk/z2RlU+zsoLtKXPZfhqYifN50QJjYakaXOpPiNzxnsxbamodP2oqlPIy1FPB3JqyTzU3nsZXvfwhLSEriWkVcfsU/cABSGEhUxHBE/XiRt4GJOMTpnRT/uh8N8X+si3YV9A0dm+QtpD1OaPbJuHnyRwmDjBN0VTGEKl6gpWoBltBHFSSkadoNtu4sXbBvNG6d8hCnTUTvUExBpzeoQEAEB7Iz1NPOJFCWE9z6zFLA3Qjn9DyvbN6ulrFj5qdXDDEMVZO5WmdMwoFeHCCn8sCR/N2Hm32nSIfjWPBmu49RRcuDfxJDVQsYCr5YMv+bsO9+08T/AR+6GanleJqejsGr/AN4+AA+ADE2DCX0dBrJ8nDduPKfajn8/lcKKX0/0HS//AGgP/khqXysHmJydh2/O6UyP+CcGBeDOmRCsJgX8/dGdaHtN8r0oKOJG8l5JVO2/KFa42IDhD1iGoAiYo5GLSoBQajWNMwuyBeRnOPplztRMFHlg5Op7RLyl7nCmBi0EPEIoZYuJh1jR+l/1R4dPwMAG+/7+2KjdCOityc9KKjsjwBSBgwboMUImxtY8UIMUsDdCDp/hBYLHipwqXdBQPAlUxPb+rDxEryVxQpYWKXDhod83bp/KFCJfWMAffC8lfSueTAkrTmhL56mKVEwKHqAV3BX3Q0H8iwDWDxBT+2Fn7PzBxK3Dw+K0NdMUqJxP3jdKIZx6zdq5faRwq3Zpu+SLevKIimBg7KjXLrpFEWy7ixFLCpAghAhUCxWBIoAQqkEEAKQsmEUo2ExYoQqQIShYm6GSTstH5P74WUhtKh5P7UOjfjGQCUIGhwaEKBAA3ULCByw6UCGygQAR74imH8n594L3dXOPOTqN7nJ7Z69l6uYUrlThWu8Yk27dNRNVwptkSL0i1AwjlQYQYnTbuDqOEzKt1eTWTUMY/J13FvDUBClQpugFYqkznykvniTd5K1W53rcCtdadByxwMICBBAT0CggNN/GlIird6RV7Nyt1L1bPzBLWGo3lGptYJfAwCW8IkKFKgFaDXsi8WubuJGniJt/OSN0huTpilT4nAoBU1AzAAGtQAOyM80kPk5w3by+RqEOQiN1Qxi3D3xMYTAN6ggNKUCmUb2xJv6JCVz20DiVy9xPJeyb66UC3kzGvkqF4onTEBAoiGVAOO8B40iabJPFLiady/kXmjX78h698ElyCicraa4nf5FMpk7tdwBStd4hSvYMTMsLh4rxTmJJjd7xyD89kRYpEe5bKYZMO+c/zl1M4ATqqJgABEeyPFGLC5J8j1f/AKimoY3beNn39sV82+IkrDDFNB48kEHAkTcs8AVg0egxd0JEHroQoSAhQCqYmHh/a9WLQDZ0EIJhDp4XlIbEjNspEiAcmSBu9seIXkyQcpYaJPAFIPQIEhYPQYokMSFADjBCBCpQgAEu6Fk90JlhQgQCuHhJZdNnhOHGw0IoGMp6gde4YXJDSdgn5nd/2J/7owJjISxqTiaSfWHjg6rQ7pdRFO6AAJMQwlETZCYBDgOUWwA4BENYgcOycsT/AOrgXwAw0DwiZMEEpXEg8OEUlFFMNOGoipiYeGf1r2VO6kOmbrV+UUuEumDa9b37vfEryEx2hKkmmMoCZCHXT2rvSNWtRhB2ZNnLzzBwpcSSKJjeyHX3QnaSd+a2DeYYvJawkmYpS1E98wFDOoAAVrnuHKMhtFp1ZTxu9s5+i7tJurfbqKGcJgNCmzyoO+mQRrOH0c71EIdrNhZuOT1hPmKl2faAf8axWNIbjV7P4n/WkvviXTWl8jl8slfKk5Miaaiil/gA7Q76592cVnSy4Tb2L1j/AK4gW92mEafh8IzjybeRNJvW8nZslFL5iYY+jLfHaqbdxzEYIrayXuEzuE5e4Vuc68jTPuH8AiOkL7WJHJNYTcKqqsSJmM3LfEpwKXMRAahlWojxrEgeW8oTn8jslvb/AH8Rjtp+JEkJjauXp3MSXu9vaKUqNd4jx4Dlu6qRZGKybxmi42yXy3trIfEOuIRVjiJ4amLcJtcmoJB76xLy0uHL0k8Q57hecY1RN3jxGM9Q9hwHZ/SQYsEu9sDHIWHg8Jl3QeoQADBb3ZBoKIUgANHoECwMBYAhxgI9HoCbAGCEUmyafo0yEv8A54wpB4BDZUrxumdSXqXLhfR3cjfCoRCyFXzprs0cKX9rBTNwLQNqncNAifWHk4q1n0XCln0m7dQ5NYWUMYxeiF7PPtjRS2sKxJyptME0yKOHBFSdHZoNB8AiTu9sKAPEIKbfGZVgI9B4JAI9AGDk48aElTYacA7FSt40Zy+zc4eJp3DOCkxtoaGGl0Bp3fdElYNuonY+SJ/9RT+6sZNaG01vFJHOG9rGZEm6s0UKz3AfVyCAJlugG4RKYwiOdDAG6ka9YwHidl5Um42DEap3i+rs/nONGsREmoHKQuAwkuTk4OmfEThAeNvgboQW/wBseEeIxLHYKbfHgLAQeHcLCZggDFgwmgsFwsEjx+MeOMEhhYIv6KKxZlPXGc1xLlxw8XL4UEv58IsjhXDTP7EVOws1Z6ueVpqfKDrOFjF9gDjx/CALFhlhHDeXpN3HPSKCfuyD4Q6E0GEyf0cEMaAoKIwmXdCkFMEA2hFQeUiiT2wuuWgndrHE0cfKJSm1boompcwxOcRENwgImKHAchi9nCIi06ur2fmHr6ue730y+MNPERWNF/KN5hMFE7h3DoS3S0pQoFD74vC5Ypmjdmp5nSeYh+VUV2cqc4Qr8IuqheTgbyHYADQEeTCPQgsFhJwphp++FTfhEZPxeeb1U5enfcXdkpjUA1d417A4Qt/QzH7ZqeeLQOMPbvmBMpd92kSy66knk7duzUwjpbJTF3lpvp4ws9kCkv1iYauTWOdeKaoGUHcEVWez5uzwmc4eE1giN5TDyDaERNuHId0HeY2gpNkke0k8cJnTUmjs9/o4xgDsyAQDvqFfhFV/SJxL2bhwnMDpKpFG6YqggN8cuA/fDmWTxm4TVeN1L5Cej4Xh3ZD2BSEJTL2erzNwo3v4tEeULlnnlHPXU5rG5m6arppspbV5NJgoeYTRwq4OqbnKGEd3DPhCL+cS/bZqKE1j1fyETkyI31jDTuEITZ4U7orT5mn5wIpz7+19Xsh0U4bHTSpKnCxKSk+GoToH512Ncs7pQsfK5XL7P64410hQKZNNuNwygiIhnu6s6ZRk6Cabe+4U55C3vAKiP3RW9ESatoJ49tZPJwdkyaKKIomWMAIXzgJSjURAKgAhkI76cRCO6hp3VnZGdWuqcdzZ7RaVtH6jN7Z+0kvcTAiphK4TwQpUeJTCIUMHYIRTLE+UEnZtu4s3MG7uYNGiw+bVlFigoVARyIeuQ0DcNa9nGFVfJzZvEzzB5bSYOyK1UvIpkAD133TDWuXv64rMl0OWbmFrJhL2c0mDuVMkSFWUxCkEzkREBIQwBzQDflSvHgHp/wCGT2PPXyNN33Ly88p9mmp8ns+Q/wBZx/IBh7ZbTq4tQpMMSVt27SXs1HSyhVhG7dCpS5gABUePYMVW0ehXRnZ9m3eJpzBU5lgTMVR4cQoPDZzKIcaRMyez+j+R2bmGpyMhG84RBqteUMcVSBkACJhyABHrpv6xjf8Awmxw1Pm6KqYFVc+UxaRPk26cvSJeumNhmOJct2+kRjjyl7UKf9OJJf2Lcv4iP3Rf2thtDcvTSxJHIr90LxnCJVT1p7QjUYnW0s0XytMmr2bkhP7OXkJ9wZxrH4X7K/xqmYU60720cKYf6SOzlP0SlJtV4ZBXsiMX0l24U5Nu8nH1USnAP4Qje1LUWDl7z+j5ey9r5KXZ8KQobSrZNnye3/3KYB4cI3XxUEc8/nl6Oe1Z3pImno5faBxf9XGH7xAIFCzWlSYX1G9k5wf+0KIfEwhG8q6b7Lp+jbzDY6RjFAPcAjCv+fhmpcTZy9Il/wCkcAHvAIf+GUyf8bO073ZHr3ZHyhL5f3lCKbraMv8A9no/yhJTy9fKE/8Ax4S+yxRD/hGPnurE+t/HmfWO92RxN5VFmk5VpDeu8O6lNUSPC+0cQumAOoakEe8Rjmdfy5/KLU9HpEMQnstUPvufhFHtn5SOlS3jgji1FrFXqqJbqaiiZKlDPIAKAAAZjwr2xnKUZi6Mi7TDk1Dp+1Bm62InGJLaQrSKKYnnA/w/lBy6QLQYeH5wufVp/KOdo3jTfs6NsRP3Fn540nDe58nUAxvaJXMPdUI+j2je07e0ln2rgHBD1TDDu9IghUBj4sp6Q7SbCfnQ/wC6H8o7u8ijS04tRZdxZeaTC+7lmzdKYQOZA47IgIDwGoe4eyNaTxdjGrSku47d1xIi501NkC0u3suHbGQ+URKlHkraKDewDlXR5vNvFzr2ZAPVUIg9H0wnknldoLP2gmD164lkyUwXCywnVO3UKVREwm3jQBOWvASDHFlgtMtvJHpUe6O7YWkmc1ZKvlZb8udGUOkdMxgIcgmEaVEAAQrQQEOrPoqcHPc0qVqKJqYfTIa6YvaGWcbL5Os/byjSYrKlVLiM7lI4d7K8uicoh4iQ5h98ZI5bps544TTucqbE2dxr1BGnx90NLT4jPzZNNsmqPiImMUwgJCLBgiNQpSl8Br7Mc1N4M3tsd/zPDcNFW6ahcW6JilvBXZzyDvpBWMzb6piuHBCFIW8Yxsg76jlTxj5e+SNpYmli9ODez9qLQOFW7tZzJVtacGOBVSnEpczCIFG+SlfajvG2rFnbywdoLLs3CSpJmxcy9NREwCGIdMwEoPWAmIOQ8I6/4OWU8ZmpqWgs+h6eeS8n1nRA+8YbHtpY9PJS1cnJ9Z8kH/FHw7fzh43cHbvL+KQwpqFUNW6ctQMA9QgICA9UMgnzjE5O4T6sZdU640cvZ9xppPJPPJE9Ukc3ZTApEzpmM1cFVAoiUchEoiADuyGGLrTJool6gt5hpIs01cE9IitNESKEGgDQxBNUo57hjk7yAJoo80R2wxFNtKZJfZvImp90cd+US7TZ6aLVpp7F9996SY794740uQqffifWZXyg9B6HpNLFl6+qWZJGH3ANYaLeUxoAb+k0t2a+y8Kb7o+LxZqon85ser+RgPOqnrn+MZurY2/HPsot5WPk5t/SaXJD9lYR+4IZuPLE8m9v/wDhQlx/7Mqh/uCPjwacqfSH/ejxZx9Gof4fyiesH459eVvLX8m9L/8ACGQ31Gqo/wDDEa88uPyb1EzpqWodLpHKJTF82rCBgHKm7MBruj5LedVes373+EHLMVPpIOuLoI+pUl8tPyZLHyskjs24mqTJIxzJpoy9S6W+YTDzswzHIOrLhCx/8oHoL+bb2iP/AODD8Tx8tBmf7Q9yDlmX5vDCdb6DoI+ni3+UQ0Np/q9n7Sq/+HSD71IYr/5RrRen6Cxdoj/WUQJ/xjHzVTmSikGF9AqzDoI+ja3+UhsX/V9Hc1P9Z8iX8Bhg4/yk0n/qeix3/wB9Nih/dTGPnkV7CgP1IrqMroo75W/ykq4+g0XNy/Wmwm+5KI5f/KRWkxKNtG8nD+0mCv4FjhUHqkH136PbicmNUYHbS/8AlHNIH9XsPZxL6yyx/wAQ/CGTj/KJ6UFP1ezdnCf92qP3njjUXqkAV2pApyDpwidbr/5QrTOp6NnZxH/wpjfeaGK3l86c1PRv5IT6rEPxEY5WFZT6M5/swomqp9Gf90YluZWEDpFfy5vKAU/9pGiX9mxJT45wxU8tPyhFL3+nhifVZpB+EYAKimH04KCqn0Z/tUCJ7y8KRuK/ld6fHHpNIj3/ALspCfcEMF/Kb04OPSaUJ79l0IRkHKfR/nwgQBx9H/FWJeX7jtSNLc+UDpgcek0mWl+zMlA+4Qhgtpe0kOPSW4np/rTBQfvERii4Dz6M/wC6P8oVLLpgp6Nur9lMw/cELuH2fsT8wtxayaJ4cwtBM3ZCGvFKs6MpdrvpURiKeT2aKJnxJg4P9Y0JFlE4/wDd7j/dm/lHlZJONXOp5vcE2ekiIffBFPImWFjJpyriTQ/KX9oftZwDg/JwjNklE5oqmpfvkUEpr3XWAUPyZ49in3JHlTXcJt1eUgZmPJwxQUw3EOXx+TjSxDIoDRIMVIjhHiMOGp4ZNiXVWhkRXlIMJ4blHEUgGSl3EThiqkpiRINoTckT1j7N6AaGuJyeHEav6SLKjL01G+JWIWYS5RvynQvRCmaODLFYhmmoodwp80XZ7x/wi0zCWaw3PhpxTJcynDO4o3UOluNwEKxeZM/cOEya5sHu3Te14Ry1Jd1zvpw7bGeqIOJW85O/zo0CQOsRMnJ7ByxJhIpfMLmImQ0P1pW3Zp4aadwhCxm6htCg4O5EzuYam3xE29890bpYpB7PzCcKHeOE7l/o7vd4RfVE26inKRIoEb4fQ/PVE9XBbDqUuryY6gzcS9x6P0RoVtFMVHE0ScJqXPk4F8QvB9whF2nzRu4Uw29w5yVvXfzvihz5somoRRToR006mbuclWk4eJDvEsNTE/i9buh9IHerzBJT1OdD5vKlJpZ9w8T21WVLxeNB7Ih2ZsNTE9QwfajpayOJrGRvUsfKPG5FE/VCHZllIc6F27OcMyaw3IrcMdPa+rUPxjVj2Sl/zbNIhP7MI8edPuZ6kK+MTIQxOEFMKkbESy0vT/qaX+7CB/Rln/sxf92H8onpofXyMaUBT8mCCX1P/N7NeuNsTkLNP+rk/dhu9kLNwmq3cMyKkVKKahcgvAO8K0yqGVeETiProymUTd5I5g0mkveHaO2igLN3Ce9FUMr1d+4aCG4QMIDkIx27oY0sS/SpI/lCaTe0EvTAswalNlvECqpgOdw1K0Gt0ahWgBHDc8lDizcw1NS+qycV1VwYudd4pnH1i8BHIQ3bspKyFrZxYueNLQSN5q71oYcMxsyGIbIxThWpijSggA5ZCG6JcMS2+oj6XN1k5fZOYa4ocl8wKI3kzUMAgFaZUEct8Z8/tMnL1CJ+Z5q4OfmlZsTKb/qgNPGkV2XWysnpQsnL7SSuaPUpm4MLOYS1F0ZNRqrcMYQNmF9MwFG6YAAN27cBrepeY7PntBL01dYlhQUTKVYwXgNQoiO8TUvVoIjWnCtYKvckzClHvdw1ptKCdl2aUwmFl53q7h0k32kwTuioagCN4aUDePHqi/SIjeaTxvJ3DwiWK4BG8UwHABEt4MsqiICG/P4RW7ZpfoPo/ezBu3aO5g3UblU15uVVMqgnJeACCFBugfIR3CavCkWuXWAbzC0FndIkrTOkdXCWeJqLBh4t0C3gqagVDcUoUCm7OsceqlUp44fa/wCDg19SvTxdFX33NQbaI5On+sTB8tXnbRSe6gV+MSLfRhZNv/U1lf7RwY34hFqT9GWFI9mMImmbK6SxNlG4YhLPsTCXa2kQNu+tWOY7XWWraedNFHCp0Upg4KVMxjUKGIIlAAERCgAIAABkAdW6OvDBHPNvW2Hbyep4fPcJqF9q83REfje90TVgrHRpp95miVj5f/s5D/WL+MajoTkcvb2oxFE0iHIifD4DXIMu2lYeSPRjPJxL280TUapJOC4hcQw36DuyAOMWKVaLpxJ3BJh54b30uUulTOO7eAd+6M403crUVk+1Fb0w2Xl6c/1xvcxXyeIsnd5pwqF6oBuGgBTrAYqtlWSbN56O4Q5RL1RrK1mk7eONceThUlyqOCi1ABIBRHIxjCOY1rTthCc6NZPI5WrNG7x6c7e5dKoYlzMxQERC7XIBEd/CCdPc54VOwrYBSFAGExOnAlUThbl3Q4hZP8YbAqnChF4aUiWx0AQsUIbFXhUisGMhXJuVhyZ4exHysaJnh+Y0Yz7RiZxhKFDQmIwrgIqboREKwsrCUFwHBi4cjV9t0mU3dQR/CIwTRJgbEk7tP1FkzfeH4xFqRQDSfztwo8at1G5Lh5eBUzGvVxCKGAewcjFGK7ali38xnUUTvqpGJyhsxzGm/gFR3bonHRHDx43TwyHby8qihjcSnUoUhR7wII+ERlrQ/oNx7BfuEB/CLzkRYkkDYiZPqhD9UNXlZE/9oUFTwIABT3iIxGMDpqM26nrokN/CA/fEnMRw8Jv9EmBfEQqb+XhCzGSAcrcT/wD0WJvcYwxXjfn8YsLXlFEv/wCUq/C/FeiW8hoUTg/KQROFIgq4Jd8BAl3wcA4xVhAJnTi5SQJQ3khlHipCGV2VDKGCoVyCkVESQynSzhRMnyi4qdQCo3ShvLwMHUNN8MTHz4OZ6md337/GGZIUOVRNMmIpfP0jetnvDshMoxDRa4JJP9XJBgP1wQhvk8CUICRUpoVJDcDdULFNFktCpfwg5RgkGAIADl9JCpIIAcpB4BWFSlhlO/8AU7r+xP8AdD0poYT839Du/wCxP9w0+6FYdhOxf/3rSz+x/EYnCjFIsLbGzbhvKrJt5okrNTy07rVy53U01AIYRNuAQMYMhzGLyAQMSPR4yWJBi7oKY0SD8TPdLc/mErl8ss/L3EsIk4dJGUKsoIuDAB7wgQoZBkG8whWo0jlB5adwpbCZs2cw20podE10tAIArUKHurHTOl9taR5OJeonZtFWXkMkXzgZumcSiYTFEoqGG8XOgAABQQHwjngsutIpOHDhRuRuc7pQxlLxAvDfvAO6u4KdfbHS+yJzy00ar5SOpLaWh1hnInjduchNYOW6oUSCYSXQAcwAaCNIQ0j2ub2XTZKThnrrJ2Yiabct04kVpeqJTZbhCg+MMrfztScOJOnh3NVeCXnVvVAP5RCeUFK3icrZTDDJq+vNylNeDaOKZiiFN9aEr3UjK5pT+jRLBvNYk6Uwbt27RJ7fM3amMVISgA0HIoXd8XBJmnico4b3MubmPaA5B74p9iGKicrlTdRPYaS8iiZrwCBsQpR761GsO7VW6k9j27jzgm4vnTIYpU0wHIBzHMQi1qFT8+AqOMFdk0OJrB0025CEvCUprw1pwyh4iGGnCDQ+I3ScbfKpkULe30MACFe3OFrwRFSpmVFIVBSBAYQOomn6TY+tkHvGkN155J2f6xNGRPrOCB+MLGQ9vskQGsDEArbmx7f0lpJeT2cav3AMMltKVh2//ThD+0micQ99IfTf0TlH7LfAVCKcbShZfD1hPW1UuiYqYB/eEIgn+nmy7P8A6PdnP9YgfcIw+hP6DqRXs1AR4QUR/N4IyH/7QkrU/V5Of2bzoofAAEYIrp7cKfq8rZX/AGlFD/EIr8aYdWBsQDAF3RjLbTRPHkwI31OWEv0NdMmoBzBUAGl4e/OnCNQs9aNvaRmd43bnSIksKJiqdZaVu9YVHfETpuHJSllwS1QjwjSCx6Mx2IufLTRuzIpK00ltrlsQwgGHQaiFOMNLGAp+j7RRTp4hv4hiUmymry9wp+zH+6PwhnZImHZeX+0iBv3qxfoklI9BzDCQniCw17vj0AU0FUWTT+cgCyiCAQmuWEXc0Zy9PWHDi4S9d64UMsm4TIon04bTAzrSsgz81pOFG5NYOoCZTcaUGoDwpl3xoTIuGzbp+omBfcWkZvpVHE8zs+mq6D3VAPxGNMSDDuRcmFjxuUTOnCTU3zftQ4Eawgj6SMxJC4lgt4IOc0JCMNlWPXu+AA0BAVCEFgYARpAXuyPCNYAsAYIJCR3yaamr9M8Hv/s4sYym4/I3HQ5MYiLEs007PslMPbVTOoY2Vdo5h3w9tGv/AEW4TT5x0xKXvhjIZkzZydozUcbaSIFNsjvi7OxOxPmNBDGhslMG6ieIm4JcvXedn7obzvzgpL1fN/pTlup3sg355jEpSlwi7kgJ/wD1cISBbE9HtxnE6Z6RJxLzy/5IRL5y64C/QM94DXqiSsxNvMcjby94zdnd3hxON4ewRHMKRoqU5ejKVSEfZcTmiAt2th2Xe8ptnKQpfEQ/EIFa0CmwonL1T3+jeDZ6qxC6Qph/oufE2MUxNnuARp74iUJR5LTjLxJawbZNvZeX+2ne94iP4hFiV9FETZtBNnI2SfqIp/3QiTMriJniS7DNV+mzuKOFLhDqAmX2hHcEOjGhkq0bvMLWE/RLAoXaHnhkAw9MMDsTaQURrCDkmInhp7J89otN/X4dULQAjSILSMrtPoinE8eaw4todVIm0Vuo1oQv7ogIj2xST6HdXcYnm9kqchecZQ20PiOdY6Bdq4aeIpFeaT+z8wnCsnbvCKvW5cZREuYkCoc7hXPIKxpBnPUgpHN1qZ4zsm3VTbppYpK3kUcgINaABqAHV30iyyZ04nFj5ZMNYSbkdppuFi8My7g4gAdsYppLnDhmpM03CZyODrKFMmagCU98ahQd47gDsiVtdOJ5ZtvJLNyd5hN2TFAqiZShUyhgHIfC6P2uyN+hl3IyzVLYNpMtFOLLt1Xjd4k46KZSogAlClQ4598Uuy+kGaTB40cTBwdxrCxESo3ShdFTKo0AByCo5iO73utL8rtBNE5YmzZu1cIpzGTTRMe8IgG+6Hu74qViJDOG80ZPHjNUhMRRYt5MegUQyyrvGgdoDBhE3hI09zPnEwkb2YYmFcxylKXpAUbuXfnDiSLKM9Fcsl6bcp0pgsu4UKbO8AKGpUOOaZe6KvMldTseRuomcip1AxCmLQdowmH31i5FaYdk5EzxP1dmJe8RGtfvHxj1fjIwdZKZ8/8A1BVrUtLKdJPYZWS0Vzy0jNxMJWo3ZNElATu6wqAGEQvDdKUB7N4xeJboqtAmnhp2oaNyXrxsNioOYdY3grn2Zxc9GzHV7HtPk7g6Tt4uZYzcvKVLspgO+6AmLnlwi+vjTBSRy9mo3VOqRPDdLJ3QAogBQGue+u7trH0bpwi9kfL6NT1FFSqPexkzPQtPJgmko8toc5Fa/wDR56AHcJ9/bFmnmi3XGcslacwnByS9uBfkqJAviI0EwgYDXdwjQB4xd8KcJzxJw4eNPN7dE6ad1bOolKBQMXKo7IiI7s4cGmerzTWPOF+7W6UpsqCWgAPXQc4yyvLY76empxXcZe20IyvWMRw8nexQ15ZZMA/uROq6L5Xq5+UenwjBsqOgIHVwAA+ETQAnifrl8hzHMZM1RzHiA9ghSkPFX7N4zI3bvMXCqU12o7ygFDZbwGN8yOjAq7fQvZtuoRRxI0uV5uM6UUE1Ar61PhTshq70a2L/AFfzG021ATNh1ES8d9Qp3xfvOybduliN1fk5RKnyYhldpXMOFKxWXL7zfqjxRuqqk3UvGMWlamqBb3eMTkDpQj6GJ7F2TbqcnI5YQ5Nm9qJDjl7QhUR7xiSlMtlbdTk2aXs3WpSe4KDEq5mc8mFzU7PnSIqns3lAAe+mW+GApTyV3FHEvIQ59kpcQBujwGgDF5YkxprlI+TCA/SQ5Kl85FsLo+U+k/hhclguT9J+fGPz1dx+lqpApgkhMxIvA6P/ANof4ffBg0fJ8b/wi8H6G6kCgijAglGhE0fN1PSKK3/ZNQIVS0ft4MPsXVSM9wsONe8mW3/+b/SZL3jhxgsntWbo16gEAw0KfLgUwV7qxFlsA3T5T/irDljYtmm41jDPcJ7Q+PGLXaZ1KylsfT4hW7xx585mttQbuN1DXBqUe8AOpXsEI+cnlIMP0P8AKImc0b8liuGk4Ru+0AD8TJnr10GO1tB9tvPlh2SbxxfcN0QbqG6ZlCbIj4gUB8QisaQ9FVg7eWgPPLSWfSdu0kQalUMoYLyZDGEtQAQ3CYw1rxjV9yOCLxbuUt26TeN5VaBvzHbcL13pDSv3G4QtaFn58s/MmbfnuG44f1wCpadoCADFrb2fkcvZt5WnLyaq0KBUUzGEQJTIKDeHP3w9R83t/wCrpfu1u90Y9Puua9T6MJQ0OWHtg8ZaQGbiZyqZuzITJQyKhFElVxApjmAhxqUQMFBpTMQEArHRFgtL0vZzw9l1Je92zAsVTVzEC/kWobwGo3QyDKmURraX2T2G/wCjcs5Lml1co3eOVQHcOfjE5IJm3ZzgjdmmkirhnMndKBLuWdKAAbvjG6lsZuKk7s4407+TppAT0mWtmlk7HvnsicTBR81cNSloYit1UwAWoGqBjHKIU4dcYIrKXjdwduo3VIqkoKahVExA5DlyEBKIVKPfH1jTcfOfa+t/zjEPKTsBI3jdlbhvL0UnuMDN4ZMoBigYoimc1OkAgJAHqEIhm0K+CxFP8nuZRvo7t6mpfITXGF4pi8TJqhx7vhHLnlLS5w40yWlUTbnPyyZr13nDgJj1dcdj+SQg3l9h7cKJ8zEYfDFp+MYVpilzd5pAnCiiZNtRP34RA+/KB+JMavdc5eRkjz/Zz/uwr5hmin/R6v7sbWWTN/YhVOUt/YiO06OuYmFlph/sZ4ULZScf7Gcn1jFjbRljcfmyR7zW3+jg7R9Uxgljpop6NuS/9b8d0Kp2HnCnpE7n2gp4DSNk83JR5NkmnB2kdZmRp2GmCfpLn73+EKpWFminJ7H73+Ea8DVMfm4EGacHaHVyMpSsK89Gop+P8oeF0dqKf1gn7o/zjTStU4UFsnDJdRmbJaPm/wA44OT6tK/EYc/5umeJybxx/BT7hGNBBon9HCgM+ThXF1JGfF0dS/5xw7udLaL8KFGFSaPpWmpyabj7Sn+EX8G0GIinDyJcijFsDK/9nOcntLKfgIQ6SsLI/nJeQ/1lFPvvAPxi4HRgEk04WYKUirJ2KkaanJysn7xx+8ww5CyUn/8AdbT7SYfjWLDhcpCpCw8iryK8FmJemnycraE+qiX+UHNIm+H+ptyf92UPuCLNcTj2GnALIgkpMmn6NuT90IVCWfs4mipwe52wmwyIcjFT8mGFStFIkjJx4qcLJ+gI7UVFPnD/ALwwg8lmInynT50TgFhJZLEgiGRyVpQkqkntpME1E9hxcdF7jBQQ8BKMVgxuTjaPKHkeG4lk4TT51W5jdu/3UzCMQFXkzx30n2mUxkRTlIVVV5OGf9Y8IWHlI2gZMb1xIdNiQ2ucpDhA0UNDgTwmRTDUjxxhG9ykAyWQccyAXU+UQzv4cGKpyhPqwmESxyw6aieHiRYE5TK3iZE3ly5kb80iqNWXJ4mJchwMteKcnrC32axzTO6ivbLi8Xl6aeGmolsU5poZJHxFOTiKa2dUwyYl8/tG6US6DRwz5RRue5HO0dWRYpHifORJTdPk4g5VN2af7K5zr2X3w6mtqZW3TJiPErnSu7f3Z1iMMje6SuVt+q8Tv6upt3bpd2/xiLaDaRxybiaXCfZIHvAoD8YmWUxb2gmGryO/c+cUUKJPh+MXKVyRu3uYbO+qQu0sptiYezqCGljsyLZkBLZVhpkw27hU5+cpdEQ9/VvziOnVk2cwU+UOML6tPxr90aeZqom35T7MZrbBhrkwSbt076p6c3eao0D+UXS5CvTxgRUjY2bkbxwm8mE2VbnLtIotybQlzABUE4UCu/ZEabuqKA41dOYOE2+wkRQSl2q5VqHu4xa7dCpZtQkjxPlGGBnF3oCO4A7aRS25cRT+H63bHoQex4smdAeTy8UUmCrPE2CUW8LhwH8I6OjmnyaiYlqHH/YT/wB4oR06kWPMq+Z1Q8QgJx7DhYSwW52xmMTw4RVRh0BeqCnTgsBUbS2cbzxmqzeJ30lfVMICUeAlHgIcB3BnXKsY9MpfMLPzDzPMNu/UzVwUogCxOsKc0wBkIbqhUMhCOiF0eTin2rso3nkvOzcbG1iIqdNJQNxijw6hDiGUDWQQbuUawVu55YO0CVoJPcVPzXTdQ1COkh5yZhpsiNcjBmUa5R3FJp1ZvSpZdvMLPqX2UwMREyamSiJ7xRMmoFcjFEMw6qCAiAhHz1XSeSuYKyuaN7jtI168XmHJwOXsH4DlGj6HNLM40V2kJNG993L3FCzBjiCALAAUKoURyA5N4DxLkPZjbE7EoyWx2npObKTCwcwTU2zuzP3V7tChi07gIENtHzaaTjRe9TUnDghyapMmJsQao3B2ihT1igIDWvvh6nMGdpNHckmDN4k7bvWat1RPMDCcpSj3CFKCG8BDtiP0FuMTR3q6nP8AN6qZu8qgj/xRjqfTHGHadWsVcRm3U9dMhveAQ5HdEPZRyDyzcqceuzS94FD/ABiYEQpHpU3eCPLlyDGHaTm+rW8cLh/WGrdT3Xyf8IRuMY3pgb4dqGTj6Vld/dOIf8cFXgul5F/sGrj2XZdRL6Ze4pxCnuAInV0iLpnQU5hyiU3DIQpFV0ZuMSz+H6jgf4gKb76xYJy6cM5U7eMGZnbhu3UWRblNdFY5SCJSAbhUaBXthxfaTLyZCWGSTZSx2wUPU4TJwmW9nWghTuyp98SNrUsSzcwT/wCrj8P+UVqwk2UnDN6R4zOymDhYswUb3TfJlTlLVMxhKGYCGY8a1rnFvmqesSd2mp025y/w/wA4ZJhKCzhRw4TUT2CG5M2XM7e2uQdkP0004ia/0oRTpnRu8dw7XwoHviWT/CKsiByUicNpQop8oxNq4sN013Og8OIeMOC7oZyYqmuO+T6QXdqvAQz8YLATZRgpUnCihFNYuEJ83dLQ3eNKh4CEAU0LJDFYoTZJSYeTOMSsQ0mNyh/rRKmGOCr5m8QYQMMHMMJKDGRQU34wiYYOYYSUGABdIfkb1PoHKQ3uNWI434Q+bcom4T9dMfhnEefdFIBktMlJeztK4bszu3BGJHSLNPnqijkUAy43hCvb3RDWvfJ/oOd43ZnVmDgyfycygEDCPS+NaBmWtPDdE+zLhzB289Rjg/vKF/kPuiu20b6xJzqJp38JQDG2qbADQfwjYkrbeYW0caUJO3lcvJ+gnmUDaxeAT64JCiJVQvBUAClBEoBWtBjRXR8Rxifa2v574h7IN1HEvl/J39YTJzsrtApnTjlSJNwflD4frD98SwJqXqYieIn/AFeWuCm6yjnSvvGkQMTErbs003CjdO4q7YucQ14dq6ACFe7OkQv5vcPfCnbYBZOFISSGFgQcf7Oqf7I/yhWHc8AVg5YKYqifpNj62X30hIXjNP0jxoT/AL4n84eEpBeI5OMR79NTXJep0Ma8b2hpl8OG6FDTeV/OThuT7VfuD7oJMkFJgzaOGbi+0VcAmZZFSihK5VzzDPcMPCUXuLKI5df/AE+6Gxd0LKk1dukniHPhJgUxjbzCAAAiPtdY8YRLGJolsSaI/J4MU0FQ9GWFKDASCUYWhAp4XJFgKXhg5DQnCgGgAVTGFISTPB4gBYsRtpy4ln5gn+xP76UD74kUxhjab/Ub7/s5/fFxAibB2Vs+zlcqnicrbkmfm8GpnRS8oZM5rxyiPEBEAHMK5RcAHhEJYz/725V/2VOJoBiZcjSDXe+CHg97vhNQeUIn6/3QhyWxVtJbn/RfV075OWQcFWu1AokUrQeqtQDujGHEibvJ5ht8U5HZhUKUpeFdsBERGhQzDrzjTbW2jkbOaHcThxNcJo1OiZu3bpqJGG+Br43hAREKBTujP5lpUse3ZvW7NvPTq6uJSmRRImcpFCmApgMKhcxrlnl1Rul6OGpGEv5RYbUHU1xkp0NcA3N4U/xiS8oQ/wDofKsPpzZuYvgkoP590ZpZyfM7QThvK5PK3EvaJKA4MpMHmK4cKAJQCgAI+rurxi+6fF3Clk7NM9XPtzRI2yUa1I3VAMt9M8x64zxdjWlaJpdjVcSRsXHPxWqXuKUoU9+cMLWWNldrHH9KKO/k9NlFQAA4b6HqFaU4AIDDOyc2nicrZM28jduG7dmneMmUREwiXMAHdSJxhM5go4/pCTrNTqmAt0xQqWmVQzzCu+F081ui5KEtmTiYcmRNNO4QhQKUu+6ABQPhBi/jDFd2o3wk1Ll85hvXeiAbqdowsk7xOUTh4lGUaXHM4mlqJTZeVvCJHcGSR2uYU5xNUwhlWgB8IepaAJop+sW4KT1sFiT/AIhGI5bEnGnhomntkZGObxTSAtPATe+NnRYnXvAq5VN9Xxj1adNYXPIrVXGphEzNPyfpen+sWwmp/qook+NBh4z0E2HOpyswnDj/AMYJP7gBF2mrVuzuKOHCvKmBMvKUvCPCkRrlNwzUxG7ghEiGApsRY/EK50Dq7Y6I01KJz1Ks4zI4NA+jPD5SUOlvaUfLD+NIjEtD+i9Obt5WpZNudW6Khryyhsuodrxi/M50zcJk+UezxobhkI74SYN5f5zVcJtyYpC3cTDDjlkMSoyhyVKsp2sFl1grES+7qVl5YTublH7wh4VlIG97V5e0IJNnZRKH3BEqiSCrkw04yvudVpYXME0mTBnNNIjJmzTIQrGX3jbNMznrQcuyNE0at8OybRTpuDKLe83+ARldq19Y0iWgedBuUjcvemQoj7hEQjabNt05fZuVN1OgzSvd4lAw/fHDrOTt0/BJwJYQWPyZdX29r1qB3wQZi3bqIt3ChCKqmEqZTGzMIb6d0ch0BJ2P9FuP7M+16uyMJ2bSw7Py9P1Wqf3RG2wtBK2cvcN3ihyawUUbydL5bwcK8YgyaR5PJ5e0Zt76pG6JEbyhqjQADfdARrGypSksjKc4IvcRk8dOGcrcOG7dVwciY3U06VHtCvEN8V15pIdzDCZydv8AJ1alUcFRMAkHhQD0DxHdvgHEwbs5WqnMJwq7OdM6ZUyqYh6iA7zDD6Vt2OEyqP8ATBaRm48zp2TVI4SuYjpYwYRiCG/Z49nWERbnS081jlG51VbvYCdR3CABStOoYpDqQWkeTRJTbbt0ijevKZG6guhv/CPOLOzzE5NRK57Smf3QnOMODoVHOPJp1kJ7PLSPDuHFx7hUU1VS6kQoD9UAEaDlmMacRdwo3JrCeEa7tFvVz7OwIzDRhM5fZeXu05wp8rduANslqFAKABnvpWNEcuU/m7ns7Q/njCcs9yOniUPSKXEtRZpPpncAW72XyjWNJBWMttw+T/zgWUxFLhCKD3VEaB8cu+NJIaJkFh4B4K1HlDwkI/NqbH54RCTt7PJfayWS+Vt7kkIXGmUwcG2CgIiBSF6hqFajwMEOnDIiUsNyzHGGac1l7hTDTcXz/VEN28A7onkpewUTKfDvFOUDbRh3D4wqWUytPbIwRr9UI26H2SpZEIAUgpixYgZMw/q6X7oQU7ZumHJs25vsgH4RP4/7lZlaO4bp+kcEJ9agQzPN5fiavrhL8N9Js/kdl5F50mkvIcl7DNq5QMoTOgU3ZVyEcox8+m2w/o29n5hsercD7zQ1TjHyEs5+BqVqrRp2flZ5omokciXOKXbOPcADWISytuXlpFPk7huRuf0iayIAp3FHeA94xQlNNtm1PR2Tdn/tDJ/zGEf89Lf+r2TufWWKT+6ELKBfTqSW5P2ktLaBwmdvK79zEG7yd/IBHMa9dKRDIzK2CifyxwctzolRKTL3QzPpoefN2fSIf/tA/fQIjXulScOP+h2hPtGH74ecAVGZZ7IMJxaicEl7x4q3SOU5jLFMUDlAA4V7YvJtEDNT/wBrJ6f/AMQUQ9wgIfCMHG2U0UcYmrkS6PJ1CLFJbVzSTqa40mjhK+Ub11Qdw79/AI2pamMPRw67SVqlrSt+xryeh+V+b/lE0nCqp+deUJ3brgcIUQ0LWLUU+Wec3GztXnihA/hEKRRJTpImk0Z+cGdpHDpLPaK4qFQyGnaEWqw1uH80tAlK3kwVVSelOinezEqoBUpgHo8QrHUtTF7I4XoauzuJ2nas5O8kUvk6Z0inMusYpjCN5umFCBnmI1EO0eI5xX9JKqnmeXt/9oW/kFPjFqtmmn+nGrp8yWStJEvsioYw59tCAPjFPt4OuKSlP1HCf8Ryxz6p5Ho6KnKKd/svzM+G3In6hQL7igEK43JniM1z8fhlBjveTP8AVjzsj0um/RHoWxZ/pQSyaaap3B0xWMYpQuEAB6Q7wrwizCrFWk5JX54cPGzNIj1UoYiyaYVMQB6XHLrg9l0p43cTXzopySrw6jMpjVuJDup1cffG7wtsQlP2Wku6PXQhMgwcTRjc0Gk0JiXE1OYaherf3RRbdTOz+i+yc9tg3bpMtXRJiOLt8c1ChUwiNRoAj/KL06PyiSfTvc3ujDfKzbTScaH1bPyNPFmFoJszYty+sJlQEM+AUCo9gDFwZlNRKSnbzRfbC0DRxK5xLJm4fOCImMm3ERMoOdDBTLMYqs0nVn1J49tomzcOGjeaKNeUKAAddG4U1AyClQAAoABluzzitHErsHo3tg00by+0iU1tK3MdZ8simOEQ4ImMYt+o5lpmHAKDxiba2Z8+WHl7xN4TzfMHj2YLXqXy1EwBd7zJ598e5RVOFrng1pSnK3v0Vh35YyidoPMbeybshzuAR9MUAKJhAK5Z0pE/Z58pNJe3UUT5mLdMbMdpQTDQeqscoWbMpaTSIk86eMo4KUvUUBp7qF98dVWdQ1ORsvbb3veYwh8BCOOuoKXZwejRzx7ivWubzCaTQjOVs1XBjm9GmmJxpu3B1DD2V2dtRL3CXnSVuG7e6JSmWLQb4BuABGoV7gCNB0RsMSeTWafRNyJl7ziYf+AI1oqMvUvuJgzI7+smU49wXoek/wDUJ/QautbQ1KVr3Vt1wR+jyXSdvZ+XqPJgkQ905li4wBmJzZ0r1CAbvjFxeHsvMEyeb5oyR3lMmZQRE1evfx476xA2aY2fb2kmEwTl7Ql8qSaKahS0IJy3jULmFRqAZBvAeuNFRQZ6uRTV0ktkNnDKH4BH1bmqj7T43Taf8emlJFKmykrbzRlK1L+qETOo6MmmYQMenJ7gz7Q3RKoTqzbdufV2arg93osTju6qgAfGLIgZPExNi54QssdNwmfDUue0nTr/AB3Q/HYcu6ZS5Yo3l6nnBvL5q4VIU91HUTAQomEBzoA5gADBLKmmkvl+rqWbmBHB1lVlDFTpzjCYoBUQrkPEMotqaSeJybg6u1tXjfygTJp4mIooe8fa51YeIYEK8fzyYKExLLu8JIolLyhCDnvreH7t8Q04lVqJomRuzkaTdviJrKFWdEqcCDUoVLWoAOY1z7eEXe/q7c+Jtkz90II6vhnUT/GHFBivZVln9pG6h0/NzRI/srX7vgIddc6xCzqezhmmTXG8vvn2r14wjQB30AAy8ItDvWFHno9iIqe2el84UJrGLfIW7smEMuqBo56yqRh/Z5OEDN0/o49gJfRw5w4EpI+EP0O43BtT5uDaqnDkQgoBEtsBAGqcHI3Th0YOTgpAhxdwE9XTgATT+j2IWgQJDJNI0PWnUlc0Vlaih7j0oYf9oAD8RDKNiWmaanKKKEJfLs7QAG7rH3+Mcxy5w4buEnDdS4chgMU3bXL+UbbP5HNLQWbcN2afKmRB0mXiagAa6HaIbvDxuLZDQvMLRy9NTD1xLb5vKB/OI5S0bdS/hqH2C3jeyEZNKyp+dGikw2yJKBeKbqGofABDxjR5Yzb+cFZXh8i4TOmX2alES9+dIef2KwCVuZem8SxHhCXzdI1LwBStO7j3hGiy8U1Jg3eJ/WKbsEOEc9WjkuHJ0sRPlW75RiY266mqWhRr9YpQjVNDNp07QWPb6xipOJeYWvLb1QJuMA8QDcOW8IqM4yE1iauDnxivaUG6c00fzhNT5pMjgveQ5fwrDk79OIq2EyTTsnOMTptVE7vaNCgHbmIeFYTWxNhfyfSJy/RPat5h3CuHzRH3EOb/AIqxhWkQdYthNVFP9oD4Jlje9HKXm/QW36B5tOF1DeyRNMpA7w2vujna1LjWLQTN50FXit3uAwgHwAIT7S0QmFBikg4jAliGXE8UsEujC5RgBLCLCgWBoMGIWBEsBIUoYmUGBOBLycFAeIQ0JBgLCgEgpYGHcYeDkGEwCkGLEiYc0EAsGgbvbAJAQIEg4hWADfADDAPEIEoR4hIOBICgxd8eMSBAsGKWAApAg4jSBuQYqUABYOmSABOFCkUgAECwUUoOUkeEsK4RUSh6WLN/pBZN23+dJyiJuJTl/mAiEckroKN1FW6nPIYSm8I7kmTXXG52/rxyzpcsspI55riafJOyia9wMcBz8c846dPP0yaiMxU9JAlUgzosNRGkd0bowaFlQgzc0EE2InCaRooZIGLDYwcpDwpcRPEThqYsZrkGhZT8ISIrykLHLycNB5ONALfZ5go8UxFFNj1YvDKTcxSKbZxypq5MOLowmHMTjhqPc9fTY2JhOWJ4fQiFtE61NudNPY2gum/lD9SZKJxATMVHn6xsEJ7I74k2mo2IEqKkwUIniHvnNsm3/iESsxse4l8vO8TU1ghKmNydMg4bx98GlTT5QRwnzCGvF/CNARQTeS9Vnh89MS++CpVxskFPTOcSp2BVbpy87jYI4VUHE7gGhQ7qRfmi6cZms2eSN4dNu3Oe+YClTLvMO4KAAVGvUACPdG2WF0V24nkrJMJpKySRI5eT84LcqqAhkYEigJigPtUGJffuiVNUdmV2YPVFE8NPZ/PZFbmbtvI0zzDDxXfzfG4PrGHgAdXGNdmui5vJ2esTieKq7WyVunhEN2DeqYfASxi9uippy9wDdMhCH/O/+cXCDObUajPgxecP3E0mDiYPFDqquFBUMb1v5AFAp2QRkX8+MAsTlMOJGWMXDhM6iae2QwFKUvSOOQZd9I6msTzX5G8+TMyU1h28w/6rhl/3hf8AH3R0eVCM10J2TTkcjO456pzEb9hgTqJhp1CY5u3IM41W4EedU8zrh4jfBDrjwJQ5oEeKSJKGgox4xIdHCCXIAGZkoauW6aiZ08OJI5IRMnABm9tLFN543JymE7b1M1cXa3BHeUesg8Q66CGYBGVJncN3CsvmDfCdtzCmsibo9teIDwHcIVjo9y0xIz23livOiZHjO4lMG5brdQ1AIclPRKCHDqGmQ57goMzjkaU54Me6D9MrjR3NPNc4UVcWcerAZwneEdUUMJQ1hMtKcAvlDnAFchCOrtARU/0bnaaahFW6SzgrVQvMOmqoKhDF9kQGoDWlBCmUfPhuspiHTcJnbqpGw1kzZHIcN5TBwHjxCggPEI6D8mjTwnYOYEsXah4iSz8wcEMm6U57JcagUDGr6EwiIbtkwhwHLmrJ2sdtN5cH0V0dKYtj5eA/MlMl+6Yxfui0RSNFC3+jZ08S/hOD7XAwGoICHeGcXcR4x3aX/LPKrR72eAeIRl2mZCruTuesqqfxIMaaocE08Tol2jRjGkDSTYu0abRunNdVOycHMYylwANkJRDM4Dvz8I2kso7ERkoS3LZooXvy963+iUIb+EQ/4YeWqnU0lc3w27g+CdEDXcusQGg07IzmyGlSydl9YTTmGu6wUl66YoXRLXqEeuD2h01WXmihHGrrbBbpbt8bwVEa8weukTCnK3BNSpG73HTydTRvOJgmzeOCa6VNQxiqDXIoBXLeOzSvVTqiXkzyYKPG+sTBwqQ5toqig0oIDlSsUNlpAkcwnDfDlb3FcGI3KY2IQhbw780wCueWfhF8BZunMEk01Nu8Brt4Pz3wOnjyTGWXBTHhMOaE6Fy+n9amX4Vh+keI60qf9OHb9DWD/wB4Q+6HqARdwHpDQyaHUTmDhNO4fca7ez3jnQM+MO0/xhm2Kp54V9TDC7v2c6jlWnwhgTJDqfOX/wB0YcFGEEwhYN0AmPZOblFfrRKnNEJKxw3h0+40TAjWOKou41jwAY0FEawJi/R3ISHdGTWJpcA2+EjQofjCRxhAebrauoVToXtqEHxNXcHTw/a8BzD4QBx/GH75BSYM280b7ZCJ4Li7TYEo5DSte8YuKkGRCPFdXbtPXeusH6wFIY1ffT3xHzwuJK3v9if7v50g1pj6u4s0n+0cLeBgApf7oj4wSZmxJe4T/ZnLGorg2BUw7Pt3Cn9XRU2v+8MUPhC5t8R9jlf9Ez/2glN/vDGiQSBRw4ImntnOYC++IbyBE1Kh/wD+Fyb94ohFDtROpxL3EslcjTSO7eqH9IYAugAb60EQDId0aA1bOG7x3rCZiXGKl3dtAIAHX2jGT2k+UW0aN01P1RjevcSiI5/fHTpqHVmrnLWqdKFw66mkRTk/PEvS+q4Xp/DSGIy+1DhTDcWwaX+l8lOr8THCLInZ9PVyOHDxUl8wXrqgBmIVpmA8IdfowzT5TEV+qZQw/EACPY/HhF8Hm9epL2VlSzcwUua5bh39VFmkQC9w1Ead8KFspJ/65bCcH+qomT+6XKLGWSy9P5s9z6xv5x4JPL01P1Mm36xa/fWKdOH0TnUKhNbLWbTl7hw3nE1VORMTFvPjbZ+oaUCgdwd0WySpanL5U3UUP6NO93iIDnnnlxGI+1TdNOVqs27dIh3aySJdkOkYK0oAbgCDTW0cvl9oJfZ9Ru91hwUHCZkW4qJkSTEpRE5i83nhw4xwa3GJ6GlvJlxmA/8AlhsTfCjhdNRuRRNQhyHqYpi/j1D2QkB09iPGce49SMtiSTN8ngFkZoo31iVytw9Pe5qZRp257oWmb9xK5XL5f+j7t2rME1eURRE4InuiJRNQOI0pmER1mrTW7cM29myWPeypuRrtPk01BPiUzpfIBQEamGudKeMdKp7HPdj6UWctxMHiTh5L27Joe+VQuJylOjeClQz74dPWE8lcwSTmDdlqit8qZkXBhVvgFaiAlAADxh7JZRMGcrIzeKTNW5U2I6NVQwCNdoaAG8eqK9bI9pNX/oPYVxg5qgVuCAgPOHfu3QYLHYE9yYOGHBSKYkV5Ja0DeT8oms4ekqYqeIHPHLrCKYQ+kh48xHEnmpb/ADU8QCE94COUZ9OSLNaAeEKlPGeSpS2EneEUmknd6uqYCqKFKY6ZAHIDCPYO+kWR9PVJe3O41fFuFExil30DMRruy7olxcRosxIjrUjh2bmH/ZzwtKnycwZkcN+YcsEtOn/o/MOn8nPEp7ltBbHh/ovKv+xpfdE3d5PDiNsmn/o3Kv8AsaX3RLnLyZ4mct2aQWSKvam0cnsfKzzCaThJi3b8sos4qJCpFMBTCIhzcxAArviQmE9Zs5G4niaiR25GouimUUwyGTAL14REMgyHPcMUvS+ZOcWHtQo8l5HEnl8rUeLImMYDuUyGvHKW7nUCpmoHEab4NaxN48sHPdXTI4aK2dBZq3uiN9MUjAUghvERjS+SJlGRF2os1L7YWXPOMNLWHbg7hFRM1+6mca3QMG8BrUBAOqGS+i+TqNys8Pkjlw7xi1EuQgUd4VEKVpXPsi5yVl54sWRTV/N5G+JhtylDYAoByfYIBlmFKhu4Rn+lRmzsnK27iTyd64uPiYb5R1fVRUOIgAGMOd0RHcAUAOqNqFJ1aljj1GFGDqMjZ9YZnZPzO4TmmtnaJnRKZNuBLxwCt8QAxhARyDfwjCJrb61ik486eeHZHBFLxSmWNRKo80oGGl3cAgAcRjarC2zZ2knB5HaxRo7bpFxG7i9S4cpqG2gGgjQd40oIBwyiH0xSLR+3wppZdSVKuNaIZYzdQorkqF0b90whdEbo1EAz4jHdLS/jQbkedQ1n5c8Ip2//ANsSvk2Wj/Ty3DiT2ok51fN6bh4ioUpwIRUVCGunLkUQoY4AAhwCNxlUz1hxiN7mr6w9UTKUtAKmmqVIl0AyABuCIU66xQ7IGk5FG7xOcOEnDdMihfN5iYpxEBAQOBQEQDOtBLTIIhbSaQJ5Yu2Fh7Bs5hL255qZJm4vGKdyqQp7yggneESFG+NRMAjHKpZUz1atNxrcW2N2OTkzcp/CH3wgVXD9HGdWM04WftgpJG7NTWEpws4Zoum5apkcoiNUVKVEoiUKhvqEXx04TTbuFPUTE358Y5rd1ise25RtFLTzppMnE4+iaqXe9RXj4B7o3NJHDjNNB0r1dnNZmontuHBETfYLX7zD7gjUDhHop7YnCqUb5+yp2yOKeEoRPFOkoS6UyghmYaBQAAeMV14rPFG59Ybt1r5tpPDGpuADXIMggbfNE8PXFHDg59YDDKZY1wg55lABDh11jPnKyn0h9jm7Qj94jHu6TT5U0fE/LfPUNFWcZ3LkyUUeTBZnrhG6TdQCmMUoc+6AiOYgGVade+LJZ6aJ6uduo4SJfUHlCrFrluG7UcxjLZQVNR4RNRNI983STDeI78gDr4xrDCTytuBMOXtyHuhtFTDap4QtXTx2K+K+Yjr03BcFuR9H9mCux5M/1YIwH5P77sDMlhbsHDgOekkcxe8AEQjxL9x9rBZ0kcrzOZpt057PHCh7mtLuFDb9gVRp/CEZa7/ygbPXCM5PI3B0rt3GWyuUDZ2SjUQEO2J3S2+cWb0R2jmDhS4rq6t72RAhg/4uHGPna0dKJ3FMS+fLv6veMZzpqcjSl2Kx9Z9CumG1Glyx61rE26UvaJOgZl5EwncKBdE928bIAvAHEQHgMXSbT143US1xNI6rflCrGLcElct/bujLdC6qei/QHY3EZ4rhwmD5ZG9S8osYDceIFGvcARa7VzVvaRM+sJ32h0yFu3hocAGu8KDvKA9wRlgocGrUpE5ZBB5PLQTB5NLjhukmBkU8Ot1Su+m4co9pA0oSewd1nL2bd7Mz7RW5aJkSD1jmKA0HspXsigPNItqLPszy+R+bEiGNeUWURMdQojuENoAqAbhoNIyycupgo8O484ExVVMRZRZPEE47xrmHH4bomVb/AEmlDTX8i/P9OVtHno28sbk9UqJhuh1ZmiAc6Q7UOOU84JE9kqJQ++sVsVU1E+T24akeYaZ8RQ5/a4/COdOR1KEI+iccWvtQp6SaH+yUofcENyWhtI49JNHH7wBEQi8bpp4aiiqp7168YwVpxDIAielpG7huTk9g5el7oq1i81HhEelpisnYOeNHFuJprHSK1UcCAm6hMAAIgAD1741Nbyp9H6beVPPPDInn2qbMpcQ4qiUSlMBQKADQBMUBEQpnHBdu7MM7UaaLWy/9IEpeRu82VFkzqgepSjd2cy0EDB1ZhxzHTpvZazdn7J2XbvNJkikUzlUrOojriZhXcEOe+OCmGd41wChvzAKx1R0+UcjgqVO83jSFpgkfnxvaicXzy+WGInyaZq3wMIDkI138afhBJj5dti01CN5GoSZuD/1crdSpQDjWlPjWKNO7GyecNySdw4eqpO8N8pylFL5gKalaZAAjuoOXbCcq8mnRXK788Ul8zI9Omf0jxQOeFKgWgUDqEIyeEdrFNXVrku98vzzomqnZ+VpX0tkymGehKDTPdXjx4RoXk+aTbQeUJYe1srtZMEm+rvkNXM3RoOGIFNxMN4agIb6BlGcyryddE7OT6mnK3BEjlvGN5wOTvHMa9mYjv90vo/s9J7D20JZ+wajhJu3RvOkyuhUA18wFKBhqOXx3xn1FGextOnB07ezt2XqN5fL2rfEOfCTIneNSpqAAVGJADYkVyTFTmkrZTBm4uEOmTZNmJThkYB7hyiwExLhb/P8AhHXfI8+N47B4KdQlcPpR6K7N7WM5eodupL31+9glUTRqF8QoGf47ozdyiq6VGTeeJu5GmphYrcl413mnv3g/xjn99o3eStTEUeEd/VKID35iMbCso886O/OCbgiuWysoJz0EK76AAe6IGb4ijj0Z+b4QSipcm1ObgZivKnDO5/R5znPslKXpeMCo1UTTxFJfcP8ARlz94xehaqfn/AISCX4nzcR00bdX7Kog2UUTxNTufH8IbOG7hNT5G3Jf/aVufD/GNALL/k+HhwwVluH6ROHhiR1imuEXGGTkyHP9UaV8ajSF2sscPP1i5t9Epf5xaiMNYuYad+HzCX4bjEUThYE9TLkiUJS3k8r1dm3I3RIXmlKAB2j4jFh0NNdctpL1P9nKut7i0D4mCG9qVU05O45hL5QL8YzUvlB6O9Dc0SmFqJoTFRKqUrVFQcW+YggURKWogGfEM4aEbJMpvrdsLROE01Vb0yFG8UuxcSKCeZtwBeA8Uo83cTi1Dhu4wiJS+fA1Ru7jEImQ9a133jiFOyObJp5dEjl7duzs/Z+YKpJX8RQ2QHERvVqYa9mY5wjL/LHsfaBRum8l6sqOZxjXt+2agVGnHIKjvy3w6vcJdh2fM5snL9XU1e/iuk2/OpdvCNTdwRBaW1Zgpo3tH5nUV13UT6vg+krUBCl3j3RmcottL7SStupL5oR6R2bkzFNXMoCI1DeA8a9QDDxXSLI5PY97axw8V82S9Q6KyiZTDtge6IAFaiFc+OUcC5PRhTqYZ22IPyTpZbhnI5xai1Dh24cPVAaos3yxgUSTToInC9XePAI6JY2nl+uJSuYJqsnCpeRKtS4sI8CH3GHsrWMlsJaNO3EjaWok+KRu9LeTxiimegCIDUuVArTt4w9t0uo3s2qo85W5TDKnkfEHcJRpkIDQa74mdTfE7NNo+urs2grpv9IT8/45eEGF43+kJHPejzSLNLYTRWRqN8I7JuCiy17niI3Q3jkIj9w9kX/AmCn9c2IlVFezNnoIxLs4ft1HGJieiT2e8YzbTOu4UlbJSTpnVdydN7MilRLU5VSIXE6AADnVQRAIllEHGIRNNxz6F2o9ObSy+z8vOpzzsigZ0oYockBh2b48AGg94BG9FqW55mrodFbHFvkwaKbSPLSTW1lpJHO28zbtz6uVwzOkRVReuIepgCpsx3ZbRs90bM70T2oby9vI5ezVbt7x0W95QAAl4TGzCtQAL28QCLklpzs/PHB2cjmjd2qlW8mm4CpQyzu1rQBGmUVy0mmZvL5wlI3jhu3dq0wUVFKHNe7B52YGAKDupv4+jCtOEbpHztX4ynWnldowueeTm40Ls5xbRxaho9Ok3OVNuimYDpCoctAEREQEeG4IvUtJhsyS9T+qN0k+d6pAL8aV8Yc22fJ24bnkc0mDhokq4SWcJplKArAmIGuDeAaBUpe2ld0Q0ztEzw3fmtm4OfmlMahCGHq31EA6w+EZym5cnoQp9Pa5d9G9pbPyNvM1JpOGjRVV0QpcRQAG4UvVWu8Te+L0z0lWPTT5SYH2zemMUwJFz4npQPEaDHHU4YyNw8O4nlqJYk7vbSJTCc5a0yulCvGndHS8gtTpIs3Y+WM7N6H9bk7JuCN4ropAw63sTbGtBrWglr2x0aSEpT2MNalTgr+yetbYO0mkCXt7UWPmiR253R25So0A+HUQKsVQoiA0EMw37o1myQuFLNy9nPFDqvW7dNF0ZQ1bxylALwjxrx7YztgCej/zVPJe4VbyycKELPmJs00VFDjccpgFAIICZMpgDIQEBoFBGNNnqSn64zb37hbqhS5bt2QdvwpHuUKbhN1E/wCUebqtU6lCOndrenbf/klioN008PDLc9WFiJt26Z000yEJ6pYjWTvWEyYidz3w7MsnHqRfU3R4WODaHDcieH/eg/J4kM0lcPk4EHHKcpFYSJyHDgyeHApgmmnDUy6akLFW5P6nsjCtsTnkxmoXEUP7EQb5wnrmHh9UTgiommsooncOcw3d+7gMQ4qJqOD4n93qimsi3OMTgwB4QN7vjxSwIoR+eZn3dj1+FCkgpUsOFYTeQwpS8nAAWFrnJwQSxUQCXIPcgSkhW7ycUFgW5OUJh+tsx0xY93/QcimHT1VC94BQfujmlM357s436wDvWLDy9T6IyiPbsnGnwEIuDyIqdpmWl2zSlm7WOE2adxpMPljO7uKBwKBiV9kwiHdEvK5jysnnCfTTTWN3lAo0i36T5Q3tJYsk4T23EkNiduAfI4eAgQe4esIz2QH1iRpYihPkiwl8BGoRLBEtpBkuG3tQmzTv73zUv1SlWTp3hSKQ3tJNGbgijOYHIQheTu0pcHMKhGvLkTmDOXzBRPknrEEze1h7Bg/dAgeMYYg1UZpnl6nPZKHam66pmEv3UiE7M0tsdL6PFZfaSwbScPE8WYNFlUXihq1ONakGgZBsnDIAzoESdvLHy+2GjdVxZ9ncmEiU14xU61dtxvFUAfWMQRAwDmIAUQDfGb6Cp+ompNbN8871mdZqmY1CGXSATXRHeF4OIerGezHTjbzV3snb4UsScLLlWwa4hL3PSKYaCAVypwjSpVUEdnx/xNX5GTVPhHRCinmfRXYxn6IhGbiYKFMWgFA6t7Pr2U6e+OWl1FFOUU55zCY3eOY/GOkdJzrzfZdlK1P6pZls3+2dDar2iKmYxzk4T5Q6ftD98KVRXOKVGVKTuIAnAgSFYECYkIVhO52wagQYS4ceIWAYUQrAkLChSwIF6oBYiQkgCkha6nAlKnAIKUkeDk4OYkCVKADxIOJINdTgxSQE3ERTg6YQcSx4ApACC3O2BKSFShChSJwFBQDgEeudsLXICADwBBijAgPEILUYADXOyDkJAkw4UAOTzgAJcg5Q5OPR6AVwxI8JIAgQqAVgGIGR5M8ZNpis4nNLNqqcw7dQFEzerwGvZl8Y104xWLYy7zhZubN/XaqXe8CiYPeIB7oun2yJaOKJi2Ub8m4iLS3njQ7SyVNwmdw3T2PwijOm+GphhHoxqXM2hFAvKQByRKSKWqPHhE8O/fNd98SNprPKSdwRNRPo/GKz2FYhmDhT9XgrgvPjxQw4VEOTxIlchcXbETcM1VOmSkR6pocNVcNQ/qerDcR+UHjQlmg6OZV505PEuHJsmvZ3eMalL7CYlzmfH38cu6Mk0YzTU5ph4nPMBvDj8I6IliiidzDU2Oj3b/xjmqQ3NoVJRGCGidu8T+UTzV7/ANCzv+68YPugQ0AStx6S2Ds5+jiMS7PddOARb2qziJlBy49iMzTqyKK10Dt0/R2oJ9YzH8APFgkmhlTWOUtQS56pWIiPxP7q5RZ0HDj2YnZS9U1gnMjN01I1WrqR4YtZTRnY+yannRnL9Ymf/vB5tqF6wTLUSk7yhUeI8YlZpNE26Z8Pb9o3X1wdy7Uw4gptzPsxSSjsjKU892UG3EzUeKcopf8AV6vCMI0lBq8rOpibZuje+P4Rs8/QxL7jYuErteqIfy4xzTpGnqc8nBG8vv6u32bxq8qeuY06gDIA641iiGiiq8opG56HtG0wmjho4cN8JJvRwsY3S6gz7aD4RUtGVk5e8tA3cThM52TflDFT3mOAbAZ9Rsx646+sP+hacvI3ZzBVofpGWTARNXrEBDIN3HujSUJy4IjOEeR/KJUnL2aTdPYuF++JK5D1aUqN09YTuKt/pkzVDx9XxhsUI85wlGfcbwnGQiJIApYVgkDLPGJHrvfAGj17siMwEVCQmYkLmNBBGsCYrDQ5IYvGaaieH+fyMSpyQ2OlDbxGZTb2xKkwT88SdP8ApNuUCmTvZOky7yCI5XwCt0R7qxnTVdNS9ydy5UpkzFzKO4QNXiG4f8Y6MetMRM8ZNb2xrhu4VtBJ0+Vu3nTUvzxADnlClL4fEO4Ih9xvTqHUnkWeUszl6hNElv5hhY5g8yzJY2VQCmrKG3VpzBHMQqAjUAjt1Oay9X0b9ubo+kD+cfE5u6TUuKJqcl7Jh4cQEKDl1hnHdHkj6ev04UaWDtpOD+fWhQMzUUoIzJMoVGo5ACpQChgDIwUHLMAmnUce0KtDJZo7Nfnw2ThQ/QROb+EY5BlTpRwzw27Nuc+IobEu50Mcw591adwBHS9obYs028wlabdXG1M6nOKFLwGABpWu8PiHXHNtlCf0eRRPplvfGPa0fceHq3LgXSTmCfzdz3fyhYVJx/V1CE9a9/yGJGAOX+OO6yORW+xCUleKTiX64oQ/yxC9dNwA3cEaeYrdR4R4omS+ltXvVrGdSYuJaCWJ+u6JElbWY4c4ZS9vMLjslXCLe6AgrSoVNUBAQDqGlRjzdSu879PwSNq02/ng6iji5ymJdujWo0Gg9da1r1R5E/8A5oB69bzxx5w6eRTcAKoUAKbLqqA0gQL9Gn9q7l78su4Y5zew8TUhAiannTXOYld2toNrhu35dYjSEwVU+bcNzn9qoBTsCoj8YILhwm3+UPGl/P0ewFOGQju8M4bYibIsnC5TRSWL/XHh3iaiuE0LsqFoF8R3gNKgIfHIIsoO3CjdLDUuetd3594QKeQ7E1L0lPOB+TPtlAxdkYmgbuP9nOf7IxVppbG3CaZPMbxpcKW6YuqlMfLjXj3b4hVLfaTE8LXJwdpi+jvM007+Qjs3gEDZAO6sc81dm8KbLy/nNpJe3VTZy9LbTG7ebiI7twUEM4r9k3lrHCeHNJfhEu3S3moEu++g17YgTWwtY4/WLUH9rZSAK9tCB7osUnttzGc8cJX7vJrF6VN94oB8QCJfeW6bhuyfOzef7Or+6MIqoKJ+kTP9ooxXGtqW7i3BJezea2ymaeMmsW8QElE6YiVdxqgJTFGoCG1XhW3rvee3xD3LvSz+Iw+liZZkIqMGs2zeN5w7cS9Qt5wiOIitmRUA6NagBa9YhWsA4LBGhnGsE1dQ5Dn2dk1Mh3hERk0NrJDDSGhqc4kSmHcSOsTBKbeUlKGIPaAmoPWFIZuxxGavtlH7giGts3nDy0DS0jeaf0Y3MRR0io4C4QSDTEKUcwExBoIBWolEeIRJuVU1G6qmJsYY7XCg1z90b1IYW/czpzzuvp2ISRP5w3l8vZt5edVo7cL6wtd5l05gCg9+Q90UyxmmLSBONMEzs3/m/S/RyRPnDdaaIrXxMKRLxAAlS5mExApWgbolbLaWnCcwl+jBxLyYS2suCuLw1qJhOIb6DTaEch4RzL5RtuW+jO0lsJHZO0mLO7SrCZ55vUVSOwA4FoBlAAoAegBW4IiGWe4YzhDuO/UUHSglLba51PovtZ5RFoJHO3mkDR+3s+9wU05ajeATnA5TmPf2xDZEEwGg0ERrB5cR5MLSTNw8TJipFSaqYe4p6CJqZjTP4UjnnyLbQzycWfcKWgtBNZmRxapNqmZ9MFnI0LLllBKAqGMIBUANQBpWOrdHrL+g3Ew/218uoUxuotCAGdfUqG7fHqadWZ8/qe9WJVAiajdJPEIc90Ojx90Lg1Tw/nr/ALKYj+FYsDBJPDInh7fuz4w7EU49Kxxw7SrGYKKJ8m3d3+lyI/iENzy7DT5Rmr9Y2X4h90Wh2s4xElG6ZT8pdU9kIQmRk9XgaNTOZw2UUnEqbqJ3L7gVDbQDkUKhkNadcRcwdpt7cS944eKpEunbmwygImviAgXuESkr3B1ROOeUtpidBozExvtGEoU8AjOp9OU3FrGTNNwTFI8Iib2doOO7fHkazvPR0yxKVpt8pe0mjfSA9sfI5HLHDdFug4UUdGOAlUOUb1AAQqFClGoVzEa040MPLK0iKKEw5fZxHpXtXWEe7M4RU/K0NrGlg6idy/5rbYnsiAq1r8K9cVodFs4ldk29sJxJ5m0ljhNM2tKFEEzipzBA24AHhWIhQhjubTm7nV+i7yyraWx/0fmDyVS+bEL8nKmzC44TDMQIJjjQwBvKOY8I0YulPSY7/wDaTCveoxQDw5hvvj5uWXlDi1E81OXpnwm6mM6cXjkIikUamMJyhUDUCgAFRER3b4+hWiy00v0sWfkU4ZuEnDSSMV2vYqoVQEiGMIUqIpp1zCtTCIiHGatB+maUqsF5E9+mukRx6S1jj6uGkTLwIH3QkWZWsU+UKWgVcXNo2IYpw4ez2B7omzWTZ4h3CbdK+ct28YtcuIbhhZjYxmm3PydzpXbvO7I5+nI26kGEaWjl6jfWHjhulcpevGoSvDMN1R3B103b4jrI2o84WsmFm1FEnBG5hcN3hagDhscAGpQqICYhhumABoICAgFBpD41lGeHh7BCEoa7hgAGEN3ePaMJvJTqbiTzRnsKsXxETXS85BYpimJlwvYY/Z7I0jGUTGb37SxHmjjEcN07+xtF7tw/nqiOtAf/AEfeqf8AV1C/vBd/GAUW/pRXlCXDmEvO4DmH8ow+dTyaWf0iTVu4cGcS86xHCbdZYwkKChCiIAFaAFQMAUCgCHZClSlMITUXudKWMLiStL6ofdEzOU0/M7j+zGMosxP5hOJWSYSeYEI3OYU7pTDUpw3gNAp1UpvCJ+X+dHDwmsTC+ldPiFvDtbIiAZ90cF8Z4HrvSxlS6iexdbJYf6LyzEufqacHCcM3krdvE9jCM4RumMHPTMYleGVSiNOMZfJ3LzV27PzocuyGyUphuhWtAzAN3ZB2cncYbuXqTw5OUVMa6jka8cxuI1zEwhFtb5GMKcLLcaaVHduPNczUs3q7KTt5KPnRRbCVOqKZTGFMhRvCF5MxgMIl4hTPOHGhmbKKaN9YmkwOqc7FdFuVZQBuJJqqkIQBzGgAAb8/hELpATTb2XtWprivyiXia6alwhBAExEoDUN1RGGEjkMrk9nyN5fOFXbcjdwU10xBJU1ThzQGlBEe8d/CNLXVzrfT6Fvd+TXJJNJf5ndt9YJiuJk5RT2gG9VQwV/dCte2M38oebN2dm2UvbqEvu5prF6782mkY4d+YbhgdGwa43SmjhRY5ElFDYZjUDEAdocg3CNaB1RWdIzCYWoeeeMRl5vl7hVMqayg4i6nTugIXKZXQARzzi9PUtM87V6aMo4yOU5TpSs3YeXqs3jdw4mZ3Tkyyal06CqSilRAbwjQAIJgoAUoFOMMbDyNOydoNJsnk7c+qMjMCsTFRNtoLCVdO7kF7k1EwEQrzcxqEEnOnCYWbcOGcnsPZdpcWVTvKMQUOTaHKuQCGVd4jmMXiSW0nFoNH7S3ieE3I7lIJrIolAMKYILKIrBezESimCJiFEcgEaZUCPTrV3Xjuv2PL0elhpZWp/dwmhKw9vLYTC0rOXt5gycOGp9XdKLGaEKocTEJUxhABoIgID3Z7o0HQ35I1qNHelRxONIE0l7uZoy0ZgxU1w666Q3jEMqvUBE1AEaCBhoPdGIoafdLGjexbe0kntAQ7iZzrzanrDVNQCM0myhlAAoAFbxzJgA3qhd3x1Vostw40gaP5hpAtBMFUrSyKWtPOCd4BuIKEVOntVA5SjcMNBqAVEO0ONLDg7NXUdee4z0Q6D7QaC7WYn6SSya2Xmqwvip3lMdocl4pVqmLQxgAbphAQqURyqFR3Us486KHlernIq4KoXaMAZkoYQy4DUPhHDGiTyjNJmkC1kll9oHjTCeuEkXCeGpfIQ+9MBMYaCFRrkGcd6aMEE5uoSYOEyHO3bima8UOeIlAB7xBMKjGTleoONOUaWS44LdYOWhK7PpJ4dw66iqxi95xu+F0AiacvG6SZr6n3w4ImmkUpE0wL9XhDaYgnq5znuZFEdrdHXBXkcNW8abxMwt/MsRNJP1zHU9wUjO1FovlqSyuYPP9aNynSLd6941GK4rKJH/749o2GiYfwj6fTTjThY/KPmfiNRra7qJAWYDEmCWInf2g+AgP4Rr7I2IpGWStWz8ncEUTmCqpyc0uCf8AlF6kdpZe4U5NRVW5TZwTBv7RDdHPq5qavE9n4HQvRU+nPll7bBycJTRPEljpP10Tl94DDhAeTL9WD5jHz7e5+gU44wSOA/K3UUeaL5wzZ89W/wAn6xCqABg8QKbvARjgmzssUnFoGUrb8968Qbp9dVFClD3XgpH0u026Jp5pMnDiVyOeS+TspU+Oo6TWTOOsEEpuTJdAd2JnUQDIIyzRL5Cyll7cWftZNNIDSZoyx8k+TZpy9QL4EEDkIJznEOBcwDhDyY7G9aSUk5XK5JZdnsJNE00SlL+zIAUp4l8RhxNW3m9NKVp7Grt0k7vGoJhWviIxJWis9MJxaiXzDDOdpiHLiFzuCKgXqhvzAhRAaAHuhpalZNSePlP2l33AHh2eEZVGdCM+cSl44v8AJn2/WMERy1lnCnpEyfaMEXY0HbM9YjBGsHiUNKyqmrnTwyEOfmm3wi/0fuGcvJMHDxvcOa70q5+ARdzLy9PlFHiWx7QDEXaObNpo3by9mpikJtKGLur1QthpyKQlZn9p/DE0yluGmRv3Fh+i2w7icPGpcNwj7Zgul4m7ADjEyNYcnH0itNaSyemi3E0kc0Vl5Eni6LgxUU1cUhVTCmTaAcxHiAV6hg2mW0E8thpIl8jmDxV35sRaS9MuGULihwKdSgFABEROYKiNeaFKRK2Zs3MLQabJnZtumQis4tQfGMsa4BUEjmNQw0yARLnlx7Y12znkW6WE9JCVtLcTiyiUvVmQvFtXmCiqhgMYRKUoCkUMtkAG8NLsepp1lGx52pqRpy/cft7JTi0mkSy8nsnivSN5gg8cKKbAFbpFqoB+wMgpxy640LypwTmjxK0jeV37hUGqLgqlSBtjULoDQREAyEQGgBEO5fWksXpwcM9F/m280xWuHMnVxA7cqSYqAZQwiOahKhSo1Ggbor9stJFl9IE081y+Tnlk1lTpUswbt1sVlfTExDHSMUbpgvDQBEpRpui4Uo9OTf7mcM5V4JcOxhWkh7PJhJ9TU1gh8a8mYpqXAoIU2aXgzrUeqNR8lsJHZdxMFMRw4O41croyhtswFPe2a/fFR0lLt5fKzuFFLnKAUveP+ESPkmWmsmnaSevLeXPNSSKZi4hqAY4iYpQEeFRpHkun3bH1WolpaVB3Xcd/aJrQM55Zhw8ZpnSRJMHF1M1KkJiZbvGHrV3aiX2gmTycXFpIcxNRKjz0g3CJwAAoHUIjUYwqx3lC6M9Edmyy+eODpOHbhd4VMpi0MkZQwkEKjuEOIxBWs8uvQ3J3B/N6do3rg5cYqjUoKJlEdwCN+lA6o3Vz5mS3OuUV27hMjhuoQ5Dl2dqK5OnSbNxiJuFr7hQbqaZQG7xvZxy1ZDytrH28Umziydm523dyxuDxwV44SSTcbw2C4g0ERAa5BTLrh/ou8sGz+kx4qmzsO+ZXLmIo4eJj7ilEREKcYlzUeR04ObsjTpq8cOLQO8RQ57hUy3jFp0d8N1AxPSQ5mztN481xNuklfKF3DNzicBHrhoYYps06biBhp/RkgxUU/YgsM5s8UZy9Vw355Ob3hABJFRT9iIS1jjU5WdRP7N387oj5Y+tBMG5HHnTCv826mXhC60jUmChFJhMFXFzm3txe4AhNjVgtnWyjdmTEUvnu3jG9YRziYA3VCZEdX5PoELEBbe0idm5G4eKKEIqct1MvEw0zEA7AhZY8k2MV8qnygG9g5X+jdn1L81cVLeyECbwy66RguhvQC40iN/8AOJpEcKnI9MKzdMxs3AVyOf2R4BupDQZFK9OGlB6pMJg41SWFHGu/O0EShd6qjmI+zGtPXCdm5hZyVy9Q6TJIotyo3hoRIC3QyAab7o17eyM6lTEvF+xjNrHSOV35ezlbQiSWzdKmUQp1UEIjW+gizdpPR2Tb+1g8mBe8QpviflITC0k8OmmnfuG5QxuYUOJh8Y0tR/K7NyvDUeJN27cuIssoYADrETCNMqcN4BHNnMbasU6wuiFnYd5rEveLNyEKdPBTWMdPbKJRDaHIaCOYRVLYWnTmCn+Y/ROz84ODqAaaOlDYqTQOcImE2QjSgiGYZ51hvabSzPNKEwPo/wBDd/b5OYTopaEbkHnAmbfUQ3DTjvjRrF2Ds/ons35rld1V642nTxTNRwpvqJhqIAAiOVcxiNr3Zsq88ME9vaEltLDfQnZdJOeN1Zq3liKaLgzNMqd9QAABOUojkFa5VAc/GKpafy0dF9qJWRnqc7ZExAUMYzUqgGpwACmMPuDxii6TrXps5o4l6iZFdYMJTFWLfA4CGYCG7rCMEtFY1uzT84StT5Ocw8jxJUeGe7sDdF06MJyvM1jraunhamdu6CdJFg3EwnE0kdoEXp3ZUylRuikoW6ImNUp6D1ddY197pOlcvbpOFGbjlVLpU7xamAOlv3Vj5l6LrNTi1luJZJ5Y8VaHxBWWdFMYNXbpgJlD1KIUoBaBWuZgyzCNbX8pJnMLWOGbxv8A0EktqrFwmapyoE2bxw3HAwgJqhmAUiqmi9ocPkasn3nbDbStZuYOCpt9bIqTa2kRC8Ab+MYdpz0os3EntgpJ3BzsnqLJFu4vCQDkKU14BAc6gYwZU64ipDaRNTCmkvcEVSPyiaieYGCNq0Z2Xsnaxw9mjyTslSKlw3DV0iB0jKDQROACFByy4Dn3xnp4YyxNKup6kbnAWg21DezekiWPHiZHDR6sDFwXcNxU5SiICXcIDQeugRfvKPtH+kGmCYea5fqXm9NvLWpU1DHvYZbxVBEeaImUNu9UI7TthoX0JyeRzW0n+b+zjd6yYruCuEWJQUIKZDGC6IBWoCFQEBCghwrny9JtGcv0mW8VmCcwwnaTPWnhVKjeFMQKBygFcxASgNd490d+bOahScrzY+cTeXzCYSyYOJgqlNbPt9XcIm5joDpgXEKIBmIHAAEB7YSQnjdvJ8PDVOc5TqGNhjTMRHfERKrP2gl9oLRvLQM3Ddkq3SNLTKFyVAxjCZQB4gIlCLyMi1iyZk2aZDuEUQvJ+sGYGEO4K/CHYhxgpHNr0muWkJ6jhYC/vDQBp3x9LEmaikjOzxFSYrfBum3FASAXcG/sjgJvZiYOJoRTV9vWLyfAaFNXd4R00309WoeauzTself2E72tZ1yAK7OUer8VqacE8zk/qPRVpRh016NMnabyYWbeyNwzbnO4YqM7xr2zsCBTFAMgEBu78okbIWwtJOLNy+aYkvuKsUHF4yZhE14gDUaCAV8IxW12ly0EjnB5e3laSpEjApjGcGADKCA1CgFoIBXeIhUaZdVWkmmO1krkbeTy+XtzpJIgiU2IYLxArThw3R3U9ZRjNu54E9DWlTSOn0Z5aBwmdRu4l5CENzitzDn74aqzyeJ+knjdL6rcu13Aav8Ayjmg2mO3GHq6bNkkleAxuWU3h3QC2lzSBMFCfJ5Z6pdk43erMRAa9tI3XyFH7OKXxddnTIT6aaud4paA57mzeKimAV6uaMQK9sZwoph/pAr7V0qYB77sYLM9Iukhuz1NxqSRFqGMW6I/iPXFfJbC3HpPOiRL/qohs++Oar8k1K0HsctT4jVyntwdHTG26jP9YtA9ITpcoO13UAKU7B8QhgS3yiih007QTC+Qu18oOAfA0c9qz+1jz/WE0xf+7APuhEJxaRNM6ac0VIQ/O2S1N474x/xGdrXFH4DV53ckdDGtkmp6SYOz+tedGG92hURpHk7UpqX1G6l8hNq9e6/vjmxeY2gTT/1w4/eCIxK088xDt07QPf8AfUDxoERT+QnluzqqfB6idNwhJX+yZujByQIEg10I+dPswbnZAAFINcCDECAsEgcnBcPujxt0HIMXAAALAgXk8OFDFgxfwiiBNMkbVonc4ll3bf8A2d5e8DJl/EBGMaLGr6HnKajecM/2aC31szFH7wiqaaZM+4stiJm3eJu5HMNsiThdmte6SYmEKiHVSgB3V7IzhhInEjtRPbHuE9tuicyZvWAogJDh2CUxR3j35RKjNf0f0gPU8TCScKAU3VyiZTAI9wjxi72rlacweSK3DdPbSMErmBv2SgCCag9wiBR7TB1ZVKH0SiGkh03lj0uUuHlj7nbwKguTa8QMkWn1oy21zXzfbCZt1E7mtlTeF71CiU38aYj4+/WLGIKJvLS2XUT23DFwoiX9ogILEAO8CiAd4xn+k9n/AEhJ5p9MVVubuoY5AHtGhwCMH2s6FYjLIztSy9oGVoE1Dn1JwRa76xAyMHHeFQ3ReNOejSRt1P0ws+3OTzg6Bw6KnU6ZiK3jYpajs7W+mQ3w6grmZVuUJHQdhHre2GjNvL3ChTnZF82rF3iUm9MadgCUPsxTh1I2ZrpdbPQ1M6b55ENN7JOcOJnJ1JolLSGTbs9cWKIkSuAmF4wFzoN2mQ5CYI5tlMwUcJnbuFCawlsm2gHs3h19ucdF6ZxbuHkwTmH6oq4b4103NTMJK7+qtfAOqIfSnoZbs7LstIkrUvKscCXvm90oEIgIciuAlALwmEaGEahEVKGLR20NbRellSqLubujHDJwYgwQRw4JfCNDyRQ34woTdCcehWANeCPXggSEg1AhgAIUg5Y8aAgJFBLyeJAlGCApBiwAKQN7sgl4YMBVIBWAHdHijACNYUSTgGegxTQWDgHAIADgeDAMEKMDAAe6MeujAlGBgAMUsHJBSnhUhoABFPk48ROPCrBymgFbICC0UxIUjxhgGFu90NXZU8M+JtkPsmL2Dw8cwrwrDu92Q3XLDQHMrljq6isvU/q6h0TbPqGMFd/UHxihWmkGpuMRNPkj/wAP/ONqnkgU/SyZ8ncbkcYxTXd4GKAiAeN73xDWlKzUl6sv1NLaTu83PrrXfWPRoUnY55VFDkzSyznzO41jDIe+US7W8naETE9L54b8pt+r+e2IM6eruDpw/ZuPpOZHVCNu0wnP2iukbJt1NXcbHRKa7+HV21g3md59Hsetw98Tk3YJuEyOE+eSJjR7a5nI78vnjdI5HFUy4idQuDuz6I1jOpDBmtN5ozZYurqfn/GCOU0/m1L8bJbLR83nDM9oLNppKnJtLN0/gYA3iNN/dGOOUFGah26n1e2IzLasOZJMPNc0bvMTYIoF4vZup3R0lZd7rDMnKX/+QRy4UY2rQ/aNu4uStw4IRUhsMt43DoiPZwEe0Iif2CNrl7tROJ5q6TUiITkkw/2c/wBmlPeEPk5ROG/KavsfWCMDQmm54mZUb5QSKy2VUT9InFnkIYin2oaAtBicnykV2YEcTR4WVytS4c5rplN9wOIh2iG7PfFocp8nhwmixTl7NVwnsqq8n9UBDf3j98Ztgc/6UzOHjd3K7N3yNGnydZxdyxK3RCtQqNagPUICGdIyJhZBvL+UcJ4qp+l6v35x0FpSWbytNpZtumjcIUXTg2++oYKFD7O2I14mrvjJX549KhT2uznq1ce2JFMxTl6fJ7HS+tEvLLQuE/RqH+r+c4gXB8T0cLshw46YpRObK/JrFktJ80k7j9YPc9Uxh7vEOwaxrkonErtY3xGdxu76SfQP9XdQfAY5JdvtXULynMi0WMtg4bvCJt3Fza2drj2RNWnCqrAqjhI6PMkpicpswUSdUMLN2qb2ol51FFCa63MBVvaDganwyiSKMeHXpOk7HqwqKcVYREseudsLmFOERGsYYmgS5HhLBwCseEKRACAkhI5IcX4IJYdwGaqcRTxpiJnT/PZ8Ym1CQ1MnCLS2MPt1Y9SVqK2klbe43vCo6RKWt0a1FYgBwER2gAN5qhxCK7KJs8l7hvMGbxVJVJRNw3cIqUUSOQQEpwMG6m4BDfuEKVCOgZkwTcfN/nt6945do9cYhbCySll3h3kvTP5sOYTGLwaiO8QDfhiO7iA9kDWW6Nqc/wBJ2Roo07ONMkrJ+kEwbpWlkTdRNw3TTBMXrYxbp1ymqAiGV4SgFCjnxyudnmiacrZcmQhzt0zG2Q3iUBH4jHz3kk6mln5o0nkneHbu2hhURWTNS7lQ5R7BARAQHeAiEdu6H9KMn0kWbSeN0yNJgyTIjMGN6ot1NwGLUaimYAASmGoUEQGghWPR+Pr72Z5vyOmlzDguDgcNSHqJE3DPlE//AKYjXBVFFD4cSKJsNnhqXCXCjeMYwABeNRrlSPWbUT56jk6m56z6X+lEs9hQ6nuIYfw+MROkpVNO2EvU+dOzFNNTEoBaHERKIcKiNa17KcY9L7b2HldpGjyaW4s40blKoYxlJogQC3iGKG9QR4gFaRGWmtBortpMHc0b6UJU4VbtRK3Rl75NfMoANDCUD5CbiAAPdHm6jKXdY9rT9vJYWR3krkbJTDI713FWUKY2GKQiYdkxqGvVDMMgy4RCLWbbvHmsOLPpXz9LXjAHhRIcu2K46t1L3kvSl7h4kRJIqfO1hchhKWm1cIICPjDGZ2tZytP+i7SNL5zbSJpa5IFKesa74AIAEeN1dRljGB6apUbd0i4PZTJ5eofWLNtFTkKBtl8c+VOu4A07KQ9dISu0jdLzhI5YqQhQw8RY4iUAyDMAAcgyzqEZ1JNNFk5O8V/Sh43VOdMClTappgc3GogY+QUhhN9P1h/OmuSvzmk0KUE7q2rp3hrmICZUAp27o0hLUS2lGxjanH2bRJLON2ahVJezaN0r17DKZUU+67WLXhTRT0ijT2eTPsh1c6Odg8qyy8rwU/McwVvmIW9jI3MxAMzFMIdtAERy746RYOk3DdJRPmHTA21vzAB7vdGks4O0gspPYXl6KianyhQh/VwyiH3iMetG184TSz6al8+E4c4fHMW5gAADhxHKHRFISdrYc0k6n0Ty9/8ACNX7xh03kwfbwCFj01Ln9HnPf2jFw+PXuDOBeSBu3UJyZ0jXecYtB8N2QxdtfTTTO4cKEIQlTGMavvyivzuYy+aau3l6h3B8QDGMVM1Ch3iEbEXlIr07k7iVqSp4m3VIRpMkOabIoKDcH3gbMeoKRYF1PlB/b/whS1pf6DP7DhD/AOaX+cNHZOU5PoGD4jSAMBB2OHDAsybs1DuHGwRIpzG92XxyDri3TCzLdu3Io8mN056fN+I7xCMwtiT+nJfI2amt4qmNdT55kylEQyAa5GpmOXvGOX9RXoyjSLPrSWocE/R+cWSZHSUIUzWaPFCKnGu1dG5hAYAAQugYRDMBoNQDU019HcvlaUnUtRi4zW7eKpiXBHeAmKQQoAiIAFd3VGK+VQxmCej9umz+TvvODdRNNMxcQ1KhzSCBgABAAqIBUaVi7tLbzCXt5fMJWzOqR3LxZuDOmKx0ygcpbwgfZC8AkoA1EAEeMbtuSVzWGklh1FwzP5VZuVuNKBJ5NLaJEIyTXWTlcveKKPVqku0TTSMBiUAaiIBUQDPKlOc/Kek7N5bCdzSX6xrDIyZlk3CgnUwjAAFMIjUalGoCFcgAM42mw6qaflAN8TC22bu8XOpRugGYDQQqIV3B2RWvKastZOTzw9qE5o4PMLRugbvmqhgBLCMiJRw9w1qUojUR35BC6sIVFH2b6mFTCOb9E95E0vT/AEHljxT/APGaYvjF/smBkgDvqpSOybFS5RvY+VJ4nORBY3ecRGodQ5xzB5Ldn1LJ2Pl8jcfrDSXrzJx1kO8WNh3uobiRhp1CEdJMtINg5fL2TP8AShlfIiRO6UxjiShShQboDTMN+UepQl9ngVVkixmXxMXkzbBrpfa7awXWVPozxXldJNi01P8AWB1faTbrHA3dQggPVDVbSbZv+rpzA/8A+r1/vEofGOxahYnJgXaWEbpszcncvmHnGzMI9XEfdCD1FTV8NuzenLd+bZqj9xaDFWs/byXzC0EsZps3vKuk08RRmYCZjuER3ZxtydP/AC90YVNU48I6tPQyWTMNTs/aBSaTV5+j8zORwmkmjebiF4ADqGghnnnFCPoP0gedCTTzWqqsSYJuCmKoUCGIKl44mAxgEBAB3Z5hvzjqVR+mnj/J1eSMBfRm2q9VAgFH+HrHyc/yenS5wD1d0cE5Z8ndBYHCumzyQtNGlDSAtaiTyeWNGh2qDUutTAhDjcvCJhACjmN6nHdEVKPIP08KYLOcWwljeXk2TN05kquQpAzC6QxQKFM6ZZDn2R30aZuE1HCabO9hIkULtc4R4eELa04xDJpp/M4hdkRz6shpBdjscYK+QxpAZ2bVsvY+1Fn7PpOD4rh4bGXXOI5DuKWg06YDUOAAEa55P/k7Wg0J2PLZdxOJVNlTLKLKOEzKIga+IDS4JDDl2jxHdWN7SEFUyKKJ3DXQN3QRY7jWEk00+SPXEN1dUFwSxIAlmZh9HLCf92ZT4DdgxrLTDbTSmEsSKf1ZaNf/AJv4RJF88YbflNvGHE5oVTqNMqDwpuzjy6czFA2GqYp8bnZej6twe+EMhGNhnDNU6n6QHPi84pWqYU48aiHvg8wsE3miZG7ydvriShFi3SpBtlGpc7lfCJJw2mamukTcXcUxNX2hACgAhXOv3RKJmPh1UOS9dC8bhlv4wAVUdGVn8TEUcTA5+de1imfgEcmafZEmppMnErZvHeqIs0EylUUE437phGgjmIBerQN14OqO2HgOF246muQhjl2TXb4f41COJ/KPknnycTWaN3B26rKaAimsmagpCZApgGm8QqQKh7Ua0J4S3Makc1YfaHWc4sXPHdk54pcI9YpTBqUqwHIYAugYQzEQEANmAgA7Id4bVKFPlhPqqf8AyjDHFlldJFoJfpIl9oLUKOHB8RNm4MZvh8mbYEChQKgICA1DiADHZkqScawRxhnwsNXlMOl4MMwV7M6x5eppW1GZ7+mqJaRwk/REynD83tHCae2dEnxhSzSrhwmdTEvqneONrPorGKAe4IfWbkWJZuVKa5z2Lc3N6yFH8Ya2Sl7jzfrGx+uOS7PY4NXLfHCpuc2n9msKtGKX8FQt+o8l9m7W4jdw4aOJaqoVQtBFKpTgJKCOYAIAIjXKu7jFX0YkeTTR2TzOnhOFVnKayhsklUxUEQCoAIgJcgA1BAMwEM6xedJNkbWW0TVl9l27doRKWjrCd44g7IYwgJc6gBqFEAEeIxAaM5BbSX2PZPP0TuSx6bWkVtcIAlBSlQwxETiNQ3D90ej+M+jdPe5cPkqNnC1ix6NDqfo29TmDNxL1W7pTE1guRxqYxhTMGRw2RzAMuqDSlbR+4selL7UJzNxMG8nTnTpqnRNUpFAvGUAK19JfABGlBrlnFpTszL07NqyecKJJHdoiV0a9sIqGKYBqJd1BMalRzpmPGH1n9Htk5xNCzS0DM5JrJ0Um5VimFIDIEJUQLdEBFO9eESiIhXMeEXTpKHJ5dfV9WeKPlhpnbt2dtJmmzTORuqprCPXcUqIAPWIBv7e+Lp5Ni/nix9q7FvHhG7R24bqN1FMyIuzAJQMNRC6BwKBREMgyHOkJaZbHOLQaYFZPI7p/PDpdNqoooAJmHHVAoXqbgAC17wix2C0XTzR3K5rL544ZKnmayZS4KmIBaFMFBoAZUOOfbHZft2DUUvxpR+3uUe1Tuy8jsvL5HbiVvfPdl5s8WLIzJ4YPTjdAE1FKCBCXgJURAREtaANYdaO9J1pLF6P7W6THjwiri1c+k8vLjFEEnpE1FFnSSYCNLoIVJvG4F3IaCA6wrIJ5bBw3b28snYe0r2WNUyt3k21ls4MnkW7eREMUoCAVA5ah15xXbb6CraaQHDJScWskTJlKkRby+Vy9iqk0ZENS9hkoIgJqFAxjCImuhmG6IOWo8pkHojs88lemiRS9Nurcmbxo+Y7NRO3UMYSiFN47BwEcsyjH0s0PYbeVum6l3FOoJrvYXZN7jAID2xxFK7MTSV/5rFJe4SWnEktA4s+msUo0VIOGuS9nWhQVU7rw9Yx1/Jnkrs+4bvFJg4SaN0yYZZeULjg9TCcDdQCIVpWoxi4rNMpVZKm6f73NcReJuEzKoDfKRQ6d4ueZTCUwbuAgIeEUXSDpdsvYukvmCjo7tdM5ipptzmulAQARHKnHLxh5J7b2Ml8vatF7QNElTo4y2IpskOpU57w7gGtd+7cEUnSuTRvb/wA3uE9IEoZKsiqFMoU2KB0z3RoN0eAly743i1c55wcomePtNUvcPFVG8rmZyH5t1iIZ9eYhvDKnxiMV0oqKKa5L7NzvCJzrrcgAXsvCO8YY2is9ZOTqE836RJPMNnmmvJH9xgoYO0BCnGCIT+zbeXnl/niVHvlC9hujiBzgO/ZAd3UFI7Py5vtR5j0cJLcOfSZMFP8A2ffXz828smA/eNInbH6RZo3cJJqSO/fW9Is+ImQoDTnUKOQfGKcV/Y/Ew1LUNCEvdFFYRL2jsBuhZecWDbuPk9tElUiFDa1NQL2Q1CmYb6bwDujGdWciYfH04yyOxZRaCXzDCTTeMjqnTvFTbuiqCIcRAAoIgA5boknjtJmzVeOBupIlFQ3cGccrtrReTm3cSeaN056SayxRNbXGtUlFlCjeunHK8ADWhQABp2RcbWeUZI5vJ1ZfI5W9vuKbThMAJSoDwGu8MwpurGEj1ocCctl/nhSazRRuqfW5gqa9jUAwVoACICGVOyH9mZTK5W4cPE8I7hoZQprqhj3QERu0qIhQAyDuilS9qzUZkxJhikPynJqCBKjStAru4Z55RNyHU5Xrqbe58qTTKW70hKI3g9wlibjsaJLiYcrS9e7eNe6x/GMxnwKedHH9oP4Rd5fNVHDNJRRQm2YSl4XgDdTPPIBitTxBPXDqdA8Sza2JWBBTEh+3eN27N3ylxXBOVPqrTKBOmnCCyKaifKcyMmWkU9pJ2/zicSKcsTT9GnEsVqmnBhw4iw7sitT7RiSklsphYdwq8l9hyWjOdO7tKAnq9M6hUDDn2AAwUVE4Tmc8Tl8rPq6ZDuDlExjGLkUAAad4190NvEaym7HHlrbVs1E9IGkCaM3EvezWbOZW3btaH1VQ4icSiI0oAAAAJqZb6Z0jRLO+VxJ9H9j7Ls1LPztVVVEE1G5nyOIZJPZFUKkoBRMGVaCIVEK3aRWLQSaX+Z5Y3Ubkvztw4nEwTN0hWULmYBrwKegdWW4IZTbRdZOeWo+WOHCWropIt00zBhFTTCgFz3BS8OXrD1x30anactXTKcy8230u6P5PaB9ONIli3E9kloGqmJLUXBQOUT0MW8YwFAabhEB40AKBASHShobtxL2Uv0V6K1bKebzCZwss4TVO4qQagAlEw0ARrUaZhuzrEKtowsnpIeK/pJaxWVNJUneWw0TKCYgBUBqAgG6gAPVEDZ2a6H7P6QG9g9Hak4cN3BjlWfPDVxV7oZFAaCIdoBQOqJzeFjeDhSqpyXCC6c1/9G26f0rwhfgME0C2ZZzSz9pU55K9baO1m6ZU1iiBFcMb1QzDcNKCFfwiHmNvHE0eYeGlfaKHwymTAbt0btaGrUd8Ry2li1kvUw054qlcNeuplKQCjwoFMvCHCn2hqdSqrOntIGiWy80nEv8AOFm0pgeXy9BiUxlD3KJ1yEoCADmI7witO9Euj9P/APB3JCf+HEA+A/hHP808ovSZ/wDjpMz3/wBoH8orrvTvpAefrFqJmf6y0Dpy9HI5I6YHRlYP/wDEeScLpTI1AtMwyEevOJKSWf8A0bea5Y+Ty+VHPsmM1blINBy6hDLvjkcNKFtHn/tJMyX/APrBgve4YSfWztBh4n6QTD/8qU/nGToOQKqon0vsCdwozI3nE4xVczFM6MUlz2Q3UDiGcWhdWTt/1ieSxL6zxMPvGPkivbG0Dj9YnDs9/wBZYw/jDVSevFPSODn+1WKVBoOqz60K2isW3/WLaSQn1nyf84h51azRu8ZnZuNJln29/nG1xMcuzMKD21j5TKzdRTk/+EIcMHKaifKc+DosOqfUJppL0JyduRuppQs/cIX/AGwgj7gEd8ePp40Bp+k0oSLY/aV+6PlzMXymJyakR4TBx9IeLVIM2z6U6QfKL0R/o27Z2X0kS/zg4ommojURSAd5q9dMgy8YyyYab9G6jdJm4tgk7wigW8oYyg99aUER45ZxxVrjz6c8Jayp9If8/j2xD06fIdQ3UZ5Yez+lAltLF2gSJKnafy5mVE1NqonuAHETUNThmHGsWN5pW0fuJ4SaOJx6FHDRT1VQRIPrDQBDw+Mc4g+5P0kR6iqiinpDw3p4B1DqKV6ebF2TkareR63MJmqYTGWcImIlXh2iAdQBn1xjlp7WvLeTAiluLcPXDIimJqrVncTKHUUt6niO7fTKM9HfCqR4UNPEHJnSdlPKD0b2HkaUnsnY983SJzlLxQOc/ExxHMwj2jCMy8pmXzR4T+i5gY56FLdKQLudN1d3XnHOmG4U9Gmc5/VKWom8AzGCNzKa5ymwcnrV2Rr+HbEuhDc0jkbZbRmpPJoSYJqbB/ZrdEfzl1xHhYhvMP1h5sXrt3dv4++Hln7Qy9wzIm8nDdVW6GJdMFTCAccuuJluMrUeN26fpXagNy95xuh7hGsccu1nZCntuLzexjfR/ordt5P8nntsExRMpdEFEmBeeUht4CeglqFKAatBpHOTyWPJephqJnJc91KUDw7I6J0v2gUUto9b6x8nlhU2KaZjbBSJlAPAK1r1xRpOgztpNErPytvrcwV2UUUdsTjx6wAKZ1EQCN6c/tGVVQprNv8Akr+iacW0b2kaSOybdV9ran6iWtw1BCpuN0O3IOyPoHo0X/R9Q9m5hdbvW7dNZ0UqlQKcwjeAo02gKAbwyHLdGRyiy1k/JjserPFE27i1s1TEpjZDhUColL1FAfEYyZpa+3jzSBLLWM3Di+S+Z4oYwinhGuiJTAPAQ3dQwVYwTucXx1eeuqyglaC4f2dQ6ddJakrsfM2crTxb6N14sY2RAUyBMOsTAAgPUAgOdaRkfkdOXE0tRbCeTTaOeVpppmNuIBjmNTxEhQif0iEZ2g0XzCXs3BCqnL5wMobpqJ7Qh10GlP8AkEO9CdlE9H9j3DhRQ7h9OEQcOMPMCAJdhMOugDn1DWOV1nE+idDClgh5pJmmJY+zkr2OSbkTu7x2lh3ccgAfAeyEZcwmEvuONXVwT1NeMXIxMsq8Q/PGEbSzLU5OknMGZLjct5Mxi55VGnxHKKuhPbSWouJyt4du3ImCeDeoHjxz6oIanqbHbD+n6k6ca8pJIYrrpvLcavL0yHVvHKmmXdurSkajZ2zSjNw4niiap2jRP5OVRO4dVcS7qZ5FHOtRyzjJFNHU01jXE1Lit69iJmEBr9YM/jGtaKZSnL5e9TnE8O4cEMBk25lhOBAHpgA9Y7IjC08sdmafN0YTjFwkrJeioWhlEww3Dx4mfiop8Ry66BEdJZL/AEG0U6aqYG7c893CLrpBaecMKVs/SuzbV3oJ0G8I9XAPGAkdlZe3TJrm3cLzb2UdMp4nzdOmtkUk8pw/nCfayh1L2qbflFFEj/aL/OLROJJJ3Ho5elDU9lJP5vxNXvqn2sTdc7A4CH3wQrXKq6TD2RDtNOYJ+kRv9G6oH3wojo9njhmrNG7c52iWyZYpRuV7B3DCDaayOz80b4iazhVJS8VEqdSGDrEe8N0WueafLQPJGysm3l7eXypltGRRvCoseuYnERy37gCOhPI5KlHpclRNZlRNPEcKXCdK8X3e+CBZ9mp/0gl9/wCMSze2Kiih/wDR9k4J9GsY4h8BCJk71m8bpf0GyaH9ZumIXu+ojT8YTEinq2MTeJ6vrHP6RU63fjD2XeTbPJgmScN9bWb84pitwAMt5qVzAA7YtDEqaanKJxcpjbW1DeTpS+VqJIsiIimbkaj+/UKVrmAAI0ib72KSic8F3wEGAawYheTjkXJuEBSDlUgl3tgTEjQgVBTEgUw5OEgJBymgAMY0GA6cJm3wUhYLsBxiRftETrDnjhvzCKtT7XaUSjT3VH3xn4Fi0aOHmr2sZJ9BUwpm+0AhAJoeaSUcO0hHH+0N0zGN9W8T8AjQ9F9qGc0l/muabaRy6u4L6tB2DhXiAgA98ULSUXWHDJx+zUTN7yiHxE0F0VEUcWk1fEPhHbq432Cib8N8aryMzRp+j+h+liXvFPROCpKGNltEOIpqe8ojFO0sSlRnZ9632zqyR4CnbyZzFHwu1GL5alkpbCz6UwTvqzKz5RvF4rNjUqACFRqAlAe4YYWwSTnjhVRxc/puXprG4gcVCYZhDLiYhh7Kh20zZaZg+In83Gn6C5+nL7QOJGpcI3mre6W90VyDVPxoJw90ZLKyqJsyJuOelyZu8ojX7ompO/UlbhKYN1LirdQFCmLvKIDXL3U8YEN8Gx6Yi4nnDEuH9EbsNknTwyNF5sQ6/TDRG3lcwU2JgzcyFwY2e2UomRP9YoCQQDiICEUPSopribhRPbvopLe4CiNe6JbRY9Ub6Kz8pzLQHMmbublr8Qr3e6NTM59ck5TlNk/SL6o8Q7u2CJEh9PCf0o7UT5h3Cpi/vZfCGGHiRiaix90FvBAAXk4Le7IAbFL/AGQeEL3ZB0zQEgifqgwjSAEKQEAChQg5AhODENAAtAlGEBNA4nfAAsUIOU8NwPBwNAAreCPCNIIUFINQYAFSjAHPBC7oNdGAA6ZoMJ4RKMHgAULugyYwmIwoTdAAoYYHE74JXEgwBANByGgwFgCGj2PycVGMpeIw5who5dN2aZ1HChCfW/lDKaTxmzT/AFgl+M6tNaPXPRuD/nxjsoaR3UpnNVr47IUthbOVt1D6umc5z7OJkHZu6oy6eztR44xE4G0D/wC3vio+c1E3HKcyPUtGPB577mO5qVvME9cb7DgnpE916IZJ383E4KKbjlE+nFemTRRupif3YXjuUTbZ2mpycMnzHEvqJ/nthg0cKekxIlknCaicN4y2kV3eiwWBtU8TcElailx2T0f7Ugb6/jE1amyUntRfeJposnp/Z2Djvz4ANeO6M7eNVE1CPG6hyKpGAxTFyuiG4f8ADcMX6ztov0gl+G42HaWyoXLMeBgz3DvjztTCUHeHB6WnwqxwlyZLPLPTSRuNXmDM6R+j1GCu8B4wjI5u4kcwSmCfQNtF9cOID3/fSNodP01E/N80ZpPWn0a2Yl67pt4Rm1p7Ht2d95J8XV+dgqekS91QEPGvZE06qn2lVNPKDOhdGuklOcS8ibdwc5yUvJmzugGVOvIOMae1tUn84zIf6pqffHCkgtHNLNvCOGbg7e50uBo6B0c6R3FpFCN3Gr3yFHGuqDfqHUSlKeMU1iZLc2pady/EIptkP6qhQ++JSQ2gs+moTWHmrqkNe5oiBvEAEIrAt27hmRTEIe+XZiGJybj6hogpG8tXjeYco3UIf1TFNEBpDt1J7Dyck0nChCHcKYLNvdERVUyrkGYEKGZjDlUQCtRAIg2NrJfZuRkmDy+rcKJU0U6YiogO4K0AO8RDLdWOdZ9Op5pQmjieTxwRJXGO3RRLUUGKBQyTIXeNALUTUqcwiI0qAAUY5yJq5QReJ7PPPDfWNY1g5DCoVb171BEOwByGnAaxSXqnPhm2QmEnU1dRQjhuqUFEVka3FQ40A2YCA5CAjUBh0uo3cewc/dv4+PHOPW7cbHm+7kZ0/CFUxho4ey9v/XEvq3s690ETepuPRqQgE5yfDhkxmGruCOE+eQwG90Kzc+JEKqrhwDRr9nLeqWXtIymin6o4omsnwOmagDlvyEagPZHRbdVNwmRwntkPtFN61c6/GOMTLKTCz/rqslBvdeGbiG/IBGOmdENolLQWLl+sKfKG6Yom3dAafDtjg1tPJZHXp2i80CCmLHoFQI8s7wgb4NBIMUYTKQmJIMJINdCCCPCMyxE4Q3EsOhL1wkZOABqsnEJNpUm8TVTUTIchy3TFNuMA8B6wpvDeIbuEWFROGqqcBnaRz3aizTiybzk755Ysa6mp9Ccc7huzdQRzplvAYdWJtraCwdoGlpLPuCEcN6prIqeicJG9IioHEB6+A0EK0EI1y0EkZzBmq3eNyKpOC3VCm6Qf4bwEBAQEAoIb4xCfyRxZeYam4vnbqmHVXBqbYUzIYMqHDq3CAVDiAF5R3R0xakrTO4rDW2b6RLPpWksuzVVSu3XCJlE8RqqAbSZ6iFBAcgEo0MWggMO7Xq2kTs3M1GcrS1gjVUyeI4TG6cC5CIXh3bxy3Rxroq0nzjRPaQk8ld9w0cFwZhLym2HaVahvyA5RqJR6xoIgA1jtJa2MjthZc80svK/OcsmUvUMm41oUxKJiiB0zkAAoYo0AQEd4B15+nS1LmsZHk19FCE8onHYvJgz+T6xcubOzQObs9VK5Q2fzacea3erzB2c5y7JiqUHfu2ae/jEAeZKJpn1jno8n4hlnxrxzzhSXTtRRvynrCXw4Rqc/jsMsa0inpHj37SxvxH8YQ83zBT0iav2s/wAfjEyd+nBSzJOAY1PLnmrkUTZpOD826oa5d7a/4wyUbvG/KKM0SE+sA/cI/dEqrNOTiDfTBRSC9hoTduVHCmuayr8koa6Uw3DUAeHGPp9ZN9rEjljj6Vm3U96ZY+VXnFRuoq3w75FS3cT1OFcvd4x9R9EUteTTRnZWaJqJfK5S2U2lM/RlDtji1XdY7NPvdF2SVgpxxJxJ01Om6UL/APAOb8IcIypwn9F+9/hAOJS8UmkscN7nydwKhr2W9IxcvE3u90c0HizfB2LctL9YZ4ady+ct0t7dnCsnljhvL0m7hS+chbpru6HrRy0bpkTeKEv3fpAyH31+EFGZJ6wdNNQ5yfnjujpzRl0qhF2ul/8Ao3MFPokcYvemIG+8IrNoZtK5PrE0mDhJu0aJ4yyihrgEIGZjCNQoAVEc61pQAERCMS8t/wAp+2Gg9vJ7L2TZy87i1EveG1xxeE7a4JCgZNPmKCIKDzqgAlDKPnnbnygdMGkCXnkduLcTCayy8CmomTRSSqFACoJEKKgcaHE1BHLcEawp5mbbjyd3aUf8o7o781qt9G9l5xOJgkoJUVniYNGhwEPSZiKtK5AAlARpnQM4wix2mbShpkmlq/0ktBq708heFlZZWnqYIqUEwYYlETiI0AKmOOfVWkcqFm/2L+0b88Y1nyc7Qpt7eHmCjg+rsmoqLGTpfKFcrtchHnZcahDdGMf5NaLU5JDos3Uk+Kz1g7icO2+M6dKLGFREBoJE75hERGg51qICIdcSNhrVWsmCisvmFoHqpCKN025VFhOCRBWKBiAFdwhWoUzCsTmjvQBaSYW4ta3mE4bkSk8wO3MspURdpGHGSUKNQEQOhhiN0KAIiAZAIxq+irRdZNnPJnOJO3SmEwd7RTKKFo3u5UIUwCFOsRARAR3xzyrQjNw9n0Gn0U9Rp8ouyi9yOtlIG8reNNXTcJTM6gNzPmroyYkSEwgauZQoAjURrUAAeqJCV6FpHbh40Z2ktgrO2+IGGVvNjKCkfIb2YCIhTfmPfFktHYO0CbOYJy+VpTB67TOVFus6xAMoI5iAmAoFEM867+vKK5o+0W24s/59niibRu+dojKZWmZwQVEl1KAsoYS1u0LuGtBrlwi1ThfJnBrqTv27muaPn1k1FLQPGbxuycPXQGKms42DM25DJomTqIBQoAoIhv2gHjEqs6ker+cP0olhG94UyqJmOcl/qqRMQ788oz6xOg+0kj1tNS1BzpOGbhqmUpU1MI6hBKUwCIAOQjUajTflEtI9AKjOXpN5pbhwc56mUMm3ADnzzAaXQDLqjVTUTypafLYsjK0tj3CmG3thL3CvRKim5OPwT/CJGbWxsemzSZvJodI5ObdZuD3g470wrSCM5PYOy9n28jl8nbuHDK/8sWYoiqc5jGNz6CYRC9QKcACK4rKPPih001Jq4VIYTItzIopoEDiBSlTKb3jWFSqSl2lVdNClaxa7F2tse4tZJ2cvmjg6p3iZSlMxOQDDXdUxgp4hHTwB9n2f+UcjWLswpK9IEiUcJkKckwQMYudSgIiAZCAdQ+6OuibzfW/xi5qxz0vYQC9iV7pb4KUFKcphc7aulGlP5wzdvZog4MRtL26pMrpjODEHduEATNQPGHZFVcMqiidw128Ypajn1bgr30r2RBpdCyYZDf8A7tMoMI8Rhsg/buD4aah7/wDZmD7whyA8QgGej0ej0AHoYTBBwookLdwZI967ezELvELlQAR7RAYfXghBceVbj7Qm/hgAaoStwmJMWYKnIQ2JdwwDPvAa+ENLXruG9nHqjOmLdulvbtowdUTShuT5Mdro9vZFetG6cK2XOo8b6uc5kyqJ3gGnKAFPuGExMbWcJaRdmkRxNG5CE2eTa57u+kYVa6yre0k8tHJ3Dg9wk+TvKFLmYCIICYApkAiBvCsdFSALjMn54UjNbOppqWgtW4UTJtzpXnU3gkiUd/cEYubiXRp9V2I1xYKy9oJX5rnln2j1pdAuGonQ5aZAJVC0EogOYGAQEBz4UhjaSdzyx8ndt1EzvSEb3ZetdG+cDBduKFAAAFC1GpgGhgoI1qIxopRbp+p+8H84TenZ6udPEJ6MebTspxjB1Oo+47o6eVrGB6RdM800d2PkSlj7Hu7Ru3rUjcpcFVMjdQiYAIGIBAMaglEKFEa0yqFBjGJZ5QXlWM27icSewcv81N1lVlCuLPuT3AOYTCF/GIJqCYcwJXMI7EnlnmdpGbRNw8OXCLeLdUpt7q1AQHcIhkMV1no1k7hMmsOCEIcwmULiCN7r3iAZ90ZdOENzaGmf6kYlY/yvLWOMJO1miOcEcHTOiZSUomOCoGEDFNhrABi0GuQHGlY6Vsqs4TZypRwzdkIdqKiJboAKI3BEoKZiACAGEKV38coVk9m7HyP9TbtyH+kNdEfz2ROC/l6iZ8RwlzfpOynh4RrGq0rMyqaSUnsjMLSW1kcnsHM3jx5fVduEkVm5q4uHeAphAvGt7hkNBhs30kKWc0LozyzahJq9aSVBu4UdFMRQBoJTKGyEagBa0EM+I8YS0v2Gl88sZMG7OeYKpzNlCqG2yN0kzCZQboCAmAQKAjXdXKKvYqTyNxojcSeXzBVw9dt3MvWcGTFMi14gmTNdERpdBQuYdQ76BCoVKk27nYtPpYUk3fqXV1+xz9K0mf6cMpw8l5Jm7bmOmzLjHSwVFAKUTUAbphERHIQEMwGoRdLRNJg31dN5hEVVUup4e6o5Z18OzIaZRA6CDs5ppYkKc0bkwj4jgpTdFcqRjFqHHaDd3Rt+mNNmpPLJavg3CPLy11MAD0iYjlTsN740WcTp+YiqtROC9Iz15ZW1Gw8TUZHVb1MUqZRqavOLupnw7YcMZFaxw3SeM1GhyOCkWKbDrkI7hqHCghTdHRZnErTUOp8k2KmLydfDIB7orMpncrkdi3bxumRU7d5MU2KeHmredKlRKGW4REoB1Buruh9Vo8uOjnL0QOjCw7iYSNJ5ySs1SmkwUamULcTSOKaaBlA2aVAqahQ7TD1RfAsxOJXIzytRRoQ5CnUKYxr5CBWojzR/wj1jZgzs+zSZuFDnwi3TGKWomEczm7xERHriaf2olby5hpqnJdOUxTI1vAIdVYzzlIctO4mTz6yrN43Om8eJOL+18nUOF4R7SiUPCm6J2VSSzcvlbRPze3PcTAqmHMlCHKPERJcMBQEajWucRs4aPFFD4bc9y8N28mIXaj/KKPai0TiTqNFGahDuMS6ZPPcACNBDtpT3RpSqSWxEqMMeS32xUsO4nBJH+jbiYMsNPEdIzIyZyHHngQtAvXQEtKhmIiGdIqhNDNrFEz6nZeZYWIODiGSrh1yvCJgzpTfSFZcHnCcFtBaSYJMiJUUTbp5Ccd+4Q2h3UCtO6NR0daVZe4cOHlpFHCqRCimimVqQbwgNc6DkIgGXDrGOxwko3PN/t5OJkKmhe1msav8Aou4xTlxLqjhEBuAIFEREFApmIBTt7IcoaB7aYnJ2bbkv7N1R8ltdeV8ezq3xdnOkKXyOcTCaS9u7vvVBTZs1jY657xxMFS1G6AbgAoiABTsh8/0hWo1MnnCxerkObnODGQAw7xoNQEeHEIlXvyPBejGiypwzcKt05G4vt1BTUw0xECiA0HMKgPhAm1hP+pnJ7N0CffFoe2zbs7+sTBkie8Jrqe3vzHh98Vl3aVxNFCKN2bhwTomugQO+oV39sTUqIcISiapZuxjeYSNlMPOjgh3Cd4xSplG6NaUrXOJ8JInK27fDUOrhOrxjGLQaGACiHdmHvCMePba2CcrSlbhw3l8sbl2k2ZSEXOStbuJQwlr1wxJatm4TOm4cWgVv0NtTYacBzACBUQoGdY5nOET0qGjqVY5RRvLmXpqeb1PRaka8UpTdWYV6whpNRTUuYjghLnrGAN/jGOtJpZ9T0jecH9o06UHx5ofAYcKy6xcw/WJO7VP9IabOL/vKID8YydRSOp/G15fpRpIsf+sE/eCEFEWafpHiRP8AvC/zijIyOx+GRPzGqf8AtJo7P96n4RINZVZNvc1ez7K/6ylVR95xGDqDXx1X6RaU2zdwn8ncEOT2TV+6BGWp/OKRHIzHDTw00yEJ6pSgAF7AAPvrCoTBT6SJ6hp/h0xc8tbw8NZmRuJG7UeM8UxE1DXsQwbwAeAgERwO4elnCnm9WV4hNXcFEqhbuedMq++BTyD/AA6ozP31grHzBNJ4pK0jqpJgiVQyhhuphuClaZZ8OMHQsbZNu8SmHm9vfNsm9rKlBARizgyZ4erp7BPVvQQssl6fzZD7V4t4w7I9cWqmI38bU9D6yejaxbxvNVE7NtFTvbjdbkx2gu1pStKABabor0yslYOzcvOnL7PyqXpNKrFKVEhLqlK1AwhXh1xMLNm6iZ08RwQhzXjFRcKpXhpTO6IdY8Yp1rrF2Pb2bmrzzXtpMV1Cm1hURqBBEB2jDuGNqeoWVjmqfFVYxcrnBCjxTWNYTUOQ5zXrxu0RHd3iIQ4mEyTeMyax6W7zoiirYifKdhu2tAEffX4QxeOFMM8epF5JHzlsZsj3i+Iph9AhoaCKYwVRTEglQisihUq+H6ODHe6x85DU26CXuyAmY5xhgmMMJgbEg4tnCfKKJnIQ/NNwN107uMAgxRhYq+H6OGgnj1+FdDQ5OvCYrQkY8HQRUcKYae2Y/RiWUBf7IA54KuVRuodNTnk2TQSoRI7A4gwGJ3QAmghhgEKGNCiZobAMCRSAMi22NUw5hrCfPS2im78h+AxDzVZR5MHrj11jm95hpExZUvPUT/PGLl5OUgldqNLDKXzhmk7ZETcLKJqFqQwkLs1DjnHPUeF2e+9PGemhBctmPtZ04bqcn62z+EWCV21tBL3jd4mnf1dQihdniUQEArw7+EfRRLR/YNP/ANk5P9lqX+ULlsXYtP0dl5OT/wAGT+UcP5cPo618PL/Ucg2ns/on0uTBxbxvpwJZokz5R5JZlLVTuG6+5QpAAKqkEQEQEAEBrkNKQFkrZ2H0L4qeheTzC0c4d0K6n06TO3QMmAiIpooGABLnlUxCCIZgJsgHsELHWL//ABblRPqsyB+AR4bKWT+bkcv+y1IF3wAIX5P0Evg41FhN7ezji0+li2GkScMk7SWbSbt0q7Lcp1LwmEAEwiYAr2AEXVWQThOXuJPK2ZyOHqJ0UTGNTbpQK0qICAiGQR0y2k1m2aiThOTy8hyKAbZbkDIB7ozFSzqjdw7topMCKt280cKGbmLmQhXBgEK7sg8Mgiuop3bKofGfhf26fBBPLHTSX2flVm1Jgdw9mBkJeb2xoGIbPMQoAiIjwrGhMrJPLLyNVPz44ORuUVCmMXnXRrc3bh3V68oTMsnNNLDRuncO3kUrFxe38quoYpR8ClAQ45jFst8smzse4U6a1wpfEQEfHrjhS6qZprP7CSMMnq0wto8JJ2aZEdq7ym6o7xGLDJbBTCybwjNRwRW4XEWU3BfHeAAPDIIGQpp/pA05PmGC93V+MaW/bpqJncKc+NaNFQ2RvP5Odagqa2SKY8IonEe6k00Zt1bUN1DtFWlcPELk6JvMlXfnwqG+Jd84TbqYiiZzky5pa/CHS08mk8mhHk0l+rsm6Iaq3uhQvATmDiYQ90bTUo8Hnuvk1GXBB2ebfpBMCTSYPFSJOCnNiJ5nLQQAC0oPUIbuETh5dZdNTDUtJM8X9m1E4eNCUCDaJHjNvOLUJqXCJN3AareKGxiABjgFQ7d3bE86nDfEVw9ja5vD8IS/c4dRKEZ/2yqrzTR+modv58fHOT1m56V7RuUimWmtcm3bqps3nJdE269w4xEz5N4o8VUbs1dswqc0R48IrC1nJhOL/nR55sbkMBryhRqcd9KRcIEuoobj6WOHEweawpfVPe2TXa3ezKJcljrUTSYEeJsz3PWN/KLFYt3ZuRy9uzUmDI52+ze3CfjXPfFtQtrK01MRN4l9bEAPxjpUDz62p6styCldlXmHhqNznOX1ss/GLawsi4btzuHnQKJrpS1HIK/AKjDcLayNRTEUmjf/AHgD90TJdMcvl8vOzl8wZJKqlFMzgyd9QxDZCAAICG4RzpGmLOeVdRIJ4ozZ6uphbB9nrGoh/KHFsNOdi7PyNKzfmdXWyFvJmTKQQII5Xxz3jTcIDDcHUvmDdJNnfPhV5Q27jur3/wDKMxtdo8nFrLSLOJW3IchCkTu4gBuDMQr2jGE3izop5T39ETeTgxTpwkIVggljBcm9g+Ip1QcTwW52QYpI0EHKWPF/GCieAAawAKX4MBuqEwLAGGABe/ElZ1fV5wycfROE1PADAI/ABiIL+MLszYamJ+77hhopl9twGJLyKJ9Ba74GAxvvD4QTRITDmEwefRS1wY32igUPiaFbR/LJOfD6aZFi94ZfiPvgdHiOpyecTBT+sFSZl9q8YDjTuAkV7MC92JmjzzpNVGe2eTpt3Bk999I98DgPYF0AHsEeyLFbeXS/9H5FMJWolq5FnLduUu8iZ7qoF+ycFACu4DBGc6KZqmnpY83uFPk84RXlZjdYiQwl8REogHaMXOy8ybzBN3ZeackRVwKfa3clG6Bg6gEShXsiZoLq5z5Pm3mu1k1Z8wmsAsn9Q6ZTZdl4TB3BCCAfx12fCLJpikryR20aJvE7hztzt1DcDCmYDEEO8D5dgBFZRN/dE3uCsPxHc2qaq6wm0UcbesMUr3VtJhUO7P4Q7YB+jej+VStwp/WHb5TuAwFKPiQohCaktUmDyXy9Ppy9K7s9MqIDTxy90F0kFUl8jw0/6pLUETdRRU2TCPYIqRq1YhTyMTOsoopiKdPaN4wUVVFI8Y0ejA3DkHDhMN0GEOMeTLASBd7oEgYceEsBe7oAFDboGPAPEITPiQ7Aw5t0eLugsHA3VCA9HgP1x4/GChvgAXAY8c0JgNIMeKQChFoOU6kIFNB7wwMASjykLXu+G8HJwiQFijCgjSG6YQqU0NADCxBhEo8pCiZ4bAOI0gxDwADxCElV27flHChCEJzjG3F74IxlJ2E3ismOBXTTT5SIafTRNNvyakNptaaTqNzps1MX9puCKHOZ3rCmrpqR62n0yhuzgrVnLgNMX+Jf5SKLOn6mIeJ927+TxTpitiKHjrmzBdxFPVsSK86JhqROuvwiLcJxBqkKS95h/OQ+doJuE4r6XJqRMtlopCIZZpq6kGQVUiTcJYicRpksOFJAPCKYkOWSqjNTWE9g/rfgPZDRsX5yHohiQu2UbSHF4yyRZGUwbvE+U9L+d0SaDTE5NRP8fwijJp4fo4nZRaFRmphuNtH2t5e6PL1OjlHvpnr6bX5PCYjaXR6zeX3EvUwledzak90U0bO2ss+4I8ZpuL5Noqzff8Bz8axuMt1eaJ4iahDk9mFjSVNOOCOpqUtpnoy00KyziUazmnDSYz/o9xK0pxf2bpmpyKm7xIA190afZidW8nlx5MLPyyVNyG5Qyzg6hy/93lSvC8IZ1y649NJunc5Mn7oRPNbRM2afyh4QhCespS73dUKpqZy4Q6eihDeY9tPNtXZn5vN9Wl7sp1dkZjZaYppqO01OYd0Ji9wxIW0trZ9RmdunNEjnPyZU0zVEwjwDuiotD4aZMPn9L2qjHofGKct5HB8m4eMDQ5mkmomkmmokQiRlFE8PLNQQFQd40EaF3dURVoMNSXkUTZt0jtykTxG6YExQHfiUHaGvEc4rRJg8+kPEkmCjxOPXxPByIqZETU+UYZL/ANWAZs01P/VEovJXGr8n9mGjQcOHYkTdo8n9mIN23izrlxE4hXacIoRs28TbvNXceiccmbxjV9Dk3cWfUey9wp+pOiGU+octBp2VLXxjF108NTEjSLBvE5goqp864ai1U9oSjUpu6gCES4xnFxZcHi7nVCR01EyKJqbBy3i90GKEVHRnaBSeWXSxNtVkbV1Nml0S1EAHsEKU7otpI8CosJ4nr03nG4cwQEegoHiWy8AbwQJsOCX49GbeRSVgDwUApB7kFMSEMIYIbKkh2JYROSACPWTitWls2znEvcM3je+krS8X1RDmmKO8ohwEO0NwjFwOlDVZKADmebSp5Z+YHk8w295kVNwKkDiHaHEOEaXoA05PNDdpPliZ3tn5gYCzBuaqmFwx0yVCpyhURABATBvGoBE1bKyLe0DM7dwncPkZNZMoidI4dIA4h1hxjEnjJ5K3isrmCdxwl0S8xUnA5eso9fWIhwhxk4u6NVjJWZO2yaanaB6niEwnCx3TdQvMVQUMJiKE3AICA1y7d1BCK+Rf5Rh4lza5xtxO0f8ACJyUzRm8l5LNzxQiTe8czF0YofIlDdE9c8EwjQac0RA24BpW5m1eSeaOJe8TOiqka6Ypq1KPXXcIDwHcIUGPRo1FPY8qvp+jL9h8mr8o9JyXNMbf48Mh4QCyvKcnfuetDVomo8T5Pb9aDKIKfn8Y3sYWHDgU0+TbuDuPawxTujxCgiO7r4wyUNHr6npFP/VCCisIQcp08M/Kbd4LpTLXOIdGm17wj6X+TjajE0J2STwyKnby8jcxsSg1JUuYAA55dcfMRspyn1PzSPod5Iy7eYaD5JiN0jnSUcomvFAcyqG644dbU6ULntfFQhOp3G9hO/2ZP3h/lBvP2J6n7wfyhgmyZ/7G3/3Zf5QuRiz/ANjS/wB2H8o8j8pn0n41D/SSqVqMP+rtzH+t/IBgTWncKKHU1cm3+0H+URwsmf8AsaX+7D+UG1Fn/sbf/dl/lCepYvx6H+kxTTq20f2k0qWMcaRJXL3aTtjMJKi3eGqkYiwpCpQggACepSiBhCoCXIQqNeXfKd8n/RforbypOxbianmdoHQlRarPCqINUC84xAAoGGoiABeOIAG4Aiw/5QCUWgldvLNWoTl6pJEdiDUrhunyaTkqomMU4hQCiYogIV3gUQDeEZxpItmnazSxYeX7B28vlrZE2zzlFVTmMAh10ImPjHqU6k8U19HkVY0csHFcm1aPfIX0TziycvmFqLQTtxMFU8RwVq6RTQvjmIFC4JgDvMPGLKt5J+i+wbdx+hbOavXbtEVjN1nxRxhSEBKUaAWobWYCIAPXHQ1jJO3l8jZN1G6VwiJOcmGzXw6xiEnkxtB5wdzSXs5JqUnWFutrChSCUihS3jKFoOwFSjXqAY56eonUmzsrU6FKC7bfwQjHRZZ/9B0k5Om4bvXDVg3UcJvBBfCTEKBeLQBEExMWohUSgADuCitmtDOj+x88JPJGm7VmBE1EyqLPDqXiHyNsbs+ukObF2qtB5jncrUbyxw9s+xvNzN1MlRKKlCiaggICBQoIBxpFL0beVPZfSZL/AJZqUqcHUSTTTWqRcyigiBSiAEujUd1BAco2jSylmc1P5GFFOhH2X92jL/PCScwTJq564hVMiUpUa+73w6sBZFNRu6tApK0TkeuFVmqd2pEW4mEC0GmQmAAEeoKUpFLtZNE5hOCSuXqXzpGAzwxaCRJLfdMI9MdwAGYAG7OL0znzdTVG7hNUmsGBHERMIJl6hoBdnIAoIjnwGOiVPNmdTWR064u2WJUG7f8AqZCHJ6qJqe+lIo8/njP9IMPV1SYSYF9CbDKI9VMhHxi3WdPK7QN3DhROYN8JwdEt5TI5CjzgqmUc+8e+JxCzUr/2h7t/9aEPuAI1p01Hc8rUa2VXZJIyQibdR4lMHicwd4RhMm3btxTAxxHIw0EBGnaMFXt/L2cwcOJXZtIkzcVxllKXyj1DQBqIdVaRqr5kzl7jV29l7QTPdeWRWDCoPC8Jy5hx7Ir8+s5K3kwO4bys/rGKsYVBKPUI13xq5f6Tz3TnOV3IqFk5g8nGkeRTiYPCYutJJlT3EAKjwDeO0I1GOqS7owKzoyuT2klSeJKmiqrxMqKN5IhzCI7ihUBEeNPhG+EjObyNqcVDgqVqLUOJPMCt28rK6ulxDGMZcm/hyaBwHLrMESLoE/k83w3F86hNlMphuhdHO7QBEMuIeETOAniYmGS/613P3wzdStNwfETHC2gNx793fnEjsElJpgoniTBNLmgYuHe31NeqBt2V34xKRDNZKu0cEUB7Umd4uHSvVn2Z++Je/AMNACNICox6owFXI+ZNzvHDVviKkS5QxsNQSDkAUzDvgpWreXX3irlxdSKJjKOHBjgQKZjmO6Ep7O5dZ/AeTRxq7fMt66I5jSgUABHMeyGRLZ2Peau0UnbQ55hVNFFSpBWqa6IAUwAPOyHKMpXuCCstIlj5pJphPJHaBjMmssRFZwZqoC1wAKJswKIjuCtAzpCT2Yp2osW0nDO7q8wTbPEzXTByZ7pyiIGABDIS1AQAd+QRmzK2jOXyd2zZ2TlTQiqiiayLNuUE3CFRAqZygSnNGlQGL5bNFRnYtpL5P8iIdRu3TTTKAAkkIVAgAAAFAAAAKBwgTGWVhq7Bmko4cEIT1jGoFRrlXu4RiDVy4UmE9Ubs1VUlZw4UKoUoUNkQOI9RQjVJHKdYl5NYmDpUnRvGyyCgZUjNJARNNOZpp8zzs8u9xVRL9xQjm1k8I3R6PxL/ALwYqjz/AN1q/wC8IH4wsVaYfNy//wCIQPxh8AwYDYked+Qz6bJjAVJh/wC7z/7wn84IQZoop/q/95YvHtiSvJxTdKT3U7PpKawqkkeZNiuDI0v4QnKB7tQEKgW8IVAc4qnVc3Yyq1elDPksRvOH+xpE9a84D8CjBDC8/wBnafacU/4Yqc4sfZOTuJfL3EwtQq4ma2rt8EyR9vIanACBQAAKiPbEe9kth5PaRlY+aTCenmcwMOCVu6LcKBQC8KgGCogIiAAJevPdHbHSylvc8l/NP/SXXGcN1MRTzZcJzimdAO/eAhd4hkIRVpCWXt7SOJHL00kmSMyURTRTMAgkBmzcxgCmXSPmAcAggSWxcntYys23cWgPM3aJ3SOM8A7a4UDXgOWlRrTLhCE3W1PSZYqXp3CEcNZqsoUpQC+chWxSiIhvEAMIB3x0UqDh7Oep8j+ROzRzto2Ioz0mJKJ3CHljpU13hQil0wbwHcYfdG/6TpROG84s0o8bkIkq4uprFMNzMSjUagFMgrv3RyRN5vMJfaydqM3irdU8yeFKZFQSHoKxgpUOFBzCNjso/wASXt5O8eEO7VdJot0TKVOYBIXPPMBATCIjxAYJw33OjU6ud1gbtOJv5rl7h554lSurlObBTWqdUQARAoAAjURpTdFHTtAzb2oslorUnDdxMztxmzjV0xUIkCG0bEMUwgU4qnASlHMQKYeA0aNbEKWknB5PMEyHlUvUDXjIrCQTr3DCmmQ5aDUOcNBAQCkVjR/5Osr0R6bGlpJBNHDiWzBu/UNrhiCuV4cwmPeEpCgchgEBvCImEwGERzjhnaLe53wq18FdI3lsLhmpyjNJ2f1TFqHurCp57MHF/V26SVw1263MCd3610a99YbzOYM28rVZvJfMHGKUbqjVOokpuzqF0QGveFIprObvJW3mThR5OHCrg15PWmpQBuHNKBCbzZiAiIiOcehp1nTyfJ83ra8+va+xfk07QTBMjhNmqcipecVYohTjmJs4jC6N01HCswUs+c6rg2IoYyxdo/EQ2hplllDGy+kKTyOVtJWp5zenbl5RYyJanONRMYQAQoA1yAOoIsKelmT/ADcrmB/sl/nHRb9jlzfpjEdGTdx6Sy6R/wC0WIf7zQqy0RyuVqHUl9j5OxOfnYJiEE1fWMUajXjWvjEilpVZqcmnZ+Z/7sPwGHYaRnDj0dk5mf4fhDbkzJJJZGaW2kVpJO8/o943l5yG/q6hjiUgAPNpzQ3CPaARS1pApMFNYnE4evT9LEWH8REfiHdGjW5NNHl2YPJWq1bnUEqZVKCNaD8Yp5xjjqPc76Mchg3ksrZ/q7NH7RQP99YVOROFr8JnjKUzqsQ09SxJWqniXNmKo1bcp+sH/eiz2pPhydx9X8QiosTYkedqqkos974+EumWNk05mGofb50WBmy/aHiKk5OZ4RZ2iPJxxdScj0bsOix/aK/ZND5Bin9Ir+9B26cPiJw82ZOW4iSWp/SK/wC8GHKcuT+kV/3gjC5CQuQIrqSJzG4MUw+cP+9CgS1v+1/3gw4MEGgzkS5XG4Stv+1/3gwHmtt1Lf7wYdk3wainVBnIQzGVt/b/AHhiq6VEm8v0b2ieczClLg3OHLYGLrGfaf3Op6H7Ue3LxT/foH4xrQylURFaVqbf7HzzcKYf933ViKeK8nCZ1Zoo4VT1c9wnSMUQvCPb4CMJGKonyikfXQ7Yo+Dfm/5DM7PWgmDdWYSuz81et0jYZlmrNVchT7I3KkKag0GtBCFm9jbYOPR2LtH9Y0ldEAodeZAjULAPrQS+yaSkjmjtoRVQ6imC6OkBqiJREQKIVoABXIRoEWa1UytJZuaNGc8thM3cvmFPlRnThJIoGEQ3moBgAN4hwiXJSGYxYvRpbTSA8Vl9l5G4dqpFEyl6iYFpvzMIBUOIVqHjF0L5KumhT0ln2SX9pMCBe91Q+Ixe5JZ55I3h1LDzzUiLFG6s3WOkJiG4iJQETAO+vGkXiy0htJaBm7cTTSRqmqLauYrp8rfVESlNfIW8FShWlaVAYnMDBbV+TJpcsPZt3ay0knaNJY0uGMoV4U47WRQu0AaiOQAEZku/eKN0mbhwc6TeuGU3QrvjozTQipZ9u7l6lrPPZEkU1MMrpRW9eu0qUwmDKtRERCgRzMsfEUxP3vaHsh3AKqpAJKqKQEAUYYCpTQqRbDUxE1IbkGPGNAAqoqmopyim30oSFSG4jiKQe6EBYYTwIHhMCR4U4TIDCbrg5DJwmCcFiSyUazp5L0zps3FzF2TbNf8AlHQHkYytOYaRHbxRP9Ulal03UJjlD4hWOa68z60ddeQ0w+UWjmnqIoN73eYxh+BQjj1rwos9L4+c6tZRfCOrtQb+pAebmn0cOPUgb3fHzWZ9XeQ182t/o4N5ubfRw5qMEvd0NTI7hkpLW/0Y/aim2UCz6kvmEnmDhLFcTSYplbqKFA6oA5OWhSVqNd2VeEXxQPtxwlbqZzyaaTGSkjkbtWcEmDjzSsma4c4mcHMJyVyqIiFRDfHRp++drhUqOlTuvs6R0ZpSeT28tHI3jw7h3jJt2qyhc1SJXhEgbqmADFy3iG4IvOlUv+j6Sf8A1gn/AC3bx3xlWgqSzy0jeey+2Ev5LzoczwyhhI9ReESSADAJcyUAS0MGYDXgMawq0thL0/Nc0lZLVyohdlRMwJv6VyqStxWg5VLQR6o9GhTSueL8hqOqUOx8sxLSE1jmETveNIvE4Vw2/wBmMqt5pYZyOeOFJHJzpHJiJqN3iJ0jonASgAUqNRAQEKcYjJJpd8+S/EnCjdu45pi3qEN4DnXs4R0qGLuY6ee1jTZPKvOjzExCXCFFTa7ICcvZXK253k0eEbpEpyhiiIV6vHcHUMZ+yt+mm3/otw4cTBVxh6u3TE95O7WoiGQZ1Ae6JKXoOJw4SmlpL527Q15uzLuv+sp1j2Q0jj1E5XLJZKy7zzerNJhfRdzVYXyiPEgGALhR7igUIlC2dTmCesN5oQ5My80R3ZDuEOMRswtOm4ZnTbqOG5zlulNdy98MZPP2cjZkbppqnuVMY2+8I7xHvGHZHMSq1h1FP64T/dj/ADhi/wBHSbxvhqPCXPZT/wARh3/nAZ/7O4P9VMIL/nAZ/wCzuz+6BLId/sgQ0Ps1PSPFf92EJn0My9T0kwcXPqhFlJbtmp6OXuPtFCDjbJv82zW+1QAjQxlBSID/ADLSdNP/AF49v3eiUoXfj+EJm0SytmnieeHapydE138M4spbVqKf1M/70JqTlw85PV1UvWvZ/GFObjEpUoyGzdu3l7PDT6BYqir5xrh1G6h4sr9b5GrFKTMomodT2hjgnNydzupxUYlSA0HLhwiA1g1cON7EDgsCIwndU9JBoYBIATQcwwS6EBAoQ/0kKFFOE4EwQFWBhRM/7TbhMoQI9DugBmhtzaxI2/TPq4lvdpLwB90PkCJyuxcvT6bsyrz3DcJ4XQGnfDCyZNck6LfpkWEvvEuXjUYd6Ql05ep5rbqbDJumxL7V0paj4iJo0/SZfqsUaUztxI54ynifPl7xN1d6wIcDGDuEKh9qNptEww9LCsvZqEuThwkoma9QDEXAo3uvMb1K9UYITlL/ANUS9WX5GNjn00UmFm7CW0b39Y1EGLg17PHbGGgffn1UhLvQnBeyS0xyBxaiwfnjV8WcWXWDWrpsztgomY1OIlvAI0rQC9kYc0T5T2Lv4fmnXHTCk3Tb2ocPE0yHbvikeFKbcqk4TAxiiG66ImOAh2RldoZPJ9HekBJ5MGZ3cicG1xndNmVM2QBTcYSHqAgI7qdYBASy3tnbhOcS9wmme+QqBTXS1GgFKUcgzyCojSLs6kLeePJ7I3m0lMGqrU3s1qBDB9USlHtpxirWcnrNS1jeaN1MVu4xEymLwIcgh7wyDcFKeMXAs1Zs5gq4cKEJfoUxjGpltca7xrFt5GL23OWZrLHkrmDiXvE8J23UOisXhfDq7KQwEfpI0vTq1l6dsEZpL1L55mzIs4LhiAFUARLUBEKGqBcxDdTtjM1PxjE6Yd0QwG6oMVRSEw3wN4IBhhNAQADWCnGABcp4AQxIQLChBikAe73R6PAMEEeIwmAsAVgolgCmj17uhAKF3QYVIRE8GAYpMBTET6oOUsNTboWKfk4YDiAvBCAm64PCsA4KaDXu+GxTQqmMSAsUYPeCG17shYw8nFgEcvU2aeIpGe2ptAo8vppqdezw8Yf2qnPPbpqcznRQHjtRSPT01DbI8+tVydvQuaaqJp4cRjiYqekhsuvDBZWO6xgmC7mKkQbpyopDpdSGKpcSJZSETLYnpISEMSCqcnBSmw4kq9hqsn8oh2gGHBlU8T0cETGKQXyHhCw1coYkLpqQZMOUgYDZFFROHAFhzcTTgwAmpEgNyFhS4EOCpQFzsikA5lE3eSdwRw3U2CfN8Dd4RLWg0jTDU8SXyshydI2II3e2lK07d0QAk6o9hp/R9G71fkIwqaanV5R009XUpLFMgphpCtI8vp64RK/zSolD7xrEG6nc0cKfLHiqv1jD9wUCLNMZA3eX1G/JKn53UceunAe6Kk7ZuGbjV3Dc5D/VyN3DGa00I+jVaucuWSNm2+uTDE6BDXlPuCNSlUt1hP5PtxS7OSxNmzSU6au0p+ARZJfNXEvUxE/tdRgjqhDprY46k5Sd2TZpZh/X6Mels7bs3mpzBvtk7qG74dBOm8wT5TYPFWn5VMTWE1PzWKMrbmlEcM1E8RNQtz2YgJ1LU01NYbpk5U20UvR7or0hmXzeJ7UWBZ7iRWaKsRdznxFPiRNLb4i3wRIWINT8InLHTHzPNEnHQzKYvrAOVIhVScpD6WCnif8ADCsM27RHPPN9sJhI1FPk8zLiJ+0oTMufaBzBnTdG3JnTjloqriz7yWThNTbSMRZE31BCoe43jHTEqdN5pL28wZ7aSpQUL4hX4R5Wup4vJHo6abksR8J4CuJHihBRNHnNnYDAkGCgPCBJCA9HoMYILAAF3tghoUgh4AEbvbCShIcwUxYAIlVKKFb2xHnxmRRO4R60qZutd5o77pusg7hActw8I0lVPlIZum+JFJXE3icsFWUxDt3DfCVSMKaiam8vZXebrAQrXhlSLAw1e0jdKVuLhJq3KCctWMYKLELtA2VEd4VzIYcimqA5CARcNJFhFHl+eSdP5akXaLuBwQK7Ju3qEMw7Yyhu9xFPUVIYSmLuEghvAeICA7hCCEsHsbbVoWmTrR28eTB3rDfCcHUwzJpo4Vw5QEt2gc0QujUBoNQGFV5W4TTV5M98iYqG2g3eOW+mW/uiVZvv0kZn5P8Ap1JH0m479IlOdQKmWKUArUKnAoDmIUipntvK1OTxEj7XpMSuWeeVQp21rSmXCPSp1IzPKq0nS2YZ0/cOG6Tdwoc5G6eCjepsE30pTr74ZKhCQOtYTxE1L9/avet2wGPGhkNa4bj89cd6eRLMdY0Pnb/7JNF0/q3gKb+ccEmN8ojtjyDniilj7USv/Z5gkpzvXT/wjzvkY5U+09X4qcY1Nzq5ueHSZ4iH04lcjbqzCcTBuyaJFFRRZwoCZCB3moFfEK9cZPN/K+0LydQ7dnNJnODkNdMaWsap+CipiFMHaURjx6elrVfBH0c9VShyzdANBzGjG7JeVboTtYpq6dpFZO4z5OcNxbe5Spkxr2GjWWcwZzBuSYS9wi4bq7SayKgHIavUYMvcIxNShUpecWVSr0qvDRh/ltWd88eT/PXiae3JzJTL7CagCcfcYwxwBoaScWk00WSZqKHcHcTRun4EGoB3ABax9UNJUml9pNH9o7PzC5qkwlLtute3UOkYBr2R84PIhs/5806Sd4pcVRk7dWYKGLuv4YlIPZmavhHpaWpajL+Dy9bRz1MWj6goFTbp4fqFIX3AEYlplmSibe0Fl5fMHbJxaN0m3WcNygCiSWqmMNwTBQRMBDFyzDIY2oh/z35/4Rz3p+s5aCYWol6kvZqnaO3SW0XcZQElCFCu+oiYAAMt++OXSyXU3N/koydPtFtFkqZyOy9qE5HPFZgQjFprCayZFTrCqkaqZjlFMQUAQEKgNQEQyDIYpLLQwzZ2Pmsv0f2fSSdy+0DQ2plTEVEkjAmY4lWVOJygUDCIFEwjkNAi42UZWgsPornswmEj1KYHmjBumXBoK105SgcQEczCJxDtGnXCdm19KDO2B01JGsdpM3yCjpQzU1woFACVASGKJaBUBAQEKlHIOPrrFcHjKNRu9i3lkzeTs9XTTwiK0KY13nDuvGMACI1Go1EeO+FHdobJy9NFnOJgc9zkVjIqKEwst4iUNoBH3BEvaQWabN3rCZDpYYlwzKXLwb6FoICIgAdYbu2MwlzSx80lbJummfVP1rWEy1VIccqHMa8NN4CAmEApkEbK1x6ijKUczS0JDI3FxxK5pNTpOC3imK8vp3KbwHjE9KdGkveJ4ilqJns12TOqZBXurnGfpPGacrPK7Pzw7c6SIlTUbp3xREdwgUQoPXSlKxKym1M8k8vSb4j2cHvDjLOGoJHVA3YUoAFOwM4dzzZK3JfLO2Rsu8xdccPb7el0yixzgaudAABASjkHDt4xxrprbuE9KE9Uw0jyzGAqbcpjAct0pamMNaCAjnQAjp+zhrSKWkPPP0gnDeXnRFNSR+a0lEDnAglBTGEmIAgIgNAGmQ5Rkulhi3TthM8RmlfvE2jJhXMhRjOpUUDFvEy7QKVunp4sIomzbkvzpMuyUK5lMGXH3x9SA3/8o+cui9JNPTJYfDTIT+nm926UA9bqAOEfRwsKDyVy6bEHAvMP5OnfP9YC/wA4MgdXD+UJ3DeyasLCPEYTvdkUagmUyoeGLGeyeaHOnL5o3cGJtGw1ANT3Qo/TUcM3CaahynOioUpi7yiJRABDt6o5Y0F2A0kaC7UTiaW0eTCa2fmCaaZZhjKOBa0ERxFUjCIpkEBABEoCBRAREADOAls6xj0NWT9vMGaLxm4ScIuEwUTWRMByHAdwgYuQgPAaw6AYB3IG1LFnMNXbvFEipXTm5QoiFQEtMg3d45RSZrotshaS3FmrcJ2kmDdxZ8olbs2ZrjRe8YxuUJShszDQRHfGhTFj5wcN6KYVwomvXQG9mXIe+Kksqwk8wcStxMHGqpMzrLKYPMERKBQCgVMA38qdQxlLkYvaWYyOy6ZJo8fkJyxE+TaioFTjQKgUByqOY8IkLbKYcnae24J/cNGUzd+z/Q9lK028z1daZAibDw92JdxLphAQKYpQEaAI7W/OsXXTFI3E8smylUvnEwlhyPkjFcMVMNQoEKahaiAhQQGggIDwgAuEjP8AIyYfM/xGMes0b5G79uZPzf8A9SenwCL3YBjOJPL0pXMJg4mHIkUTcOroqGAMlAMJSlARCpRrSu12VjPbHHxJGdT1nz03gLpWnwjj13get8Qv7jZOgNIGoQF0YCPIPoj0VW3bJnNE5DK3iZzt3s+l7dYpTUExDKgA0HrpFkUWTT+cJGfaZXEw/RNFxJ03CrtvMG6yeCUwnIJBEwGC7nkIAOW4Y3oR70cmqnHptXJxvbtu30uPZO4TaYUnZuXCJTG2yUQIZQ4jUagF/LdQK9ccqSHTQnpY00Sy1krvkOk8XTTxC0C4VM10d9aDUR7cuqHOgmWzyaaYLWvLUec3rgkjnKKZnmKceURMIEOJhGmwAAAZDQAyyzrVl7MvLJuGTyzdl3DTUjYje7L1BAomAL9Qu51CoAAjQMo93KMLbnyypym9kdBSG0EwmGlyTuJ4mVJx5pcYhU8woAqgXdXOhtwVHfAyKePLUaYDuHDgizeT+cE5byYAJEjmTKcBMHOqKZRAdwgAUjMnVoraS+1DS0DdNUj3UyJo/JTVochgUJdu5iBhNlvADAPCL5oXxFLSN3DxmduqlL1EVCqIimJgIcgFMACGYCUaiPXFKSlKyZ1U6EobyRh8rksnnmlRWVzzFI0mE0do4ialy6qc5wSqNByFQCFpxvBF1lFmFJHbxGTs5g4ua0BW6i2bhGpSXRvCAAa6FAADBldDfkI5/KyPJ4pOGbNu4VVmaJzciiZQ5RvlOQ4AXMBKoBTAPAQjQNH89eWktJJJhNG+E9O6w3CeHcuqJiUhyiUeaJRLSkY6h2TPQq03CpHbbY6MlDJvK2ZJezTuEJtbRqnOc2ZzmHpHMbMwjvgHbJRSeSdx80k4VKsa8AbBkFKUrvETAQKB91Rh00MmmmdRRO/c6MQlsXSjeVpTjoSx03eG30wyKlBT3pibr3x4qfdueq8pR7foUtXbz9F27jV5PrBzmwy7x3iIXgAOriNOHDfFVkWkZw4bk86N9slCqKFTMe7XcNC1EfCsWSfrSPDPrDhpf200TFWrmAVNS6OefZUK7t0QModWbl99ScNyE2ucYoh9w/hH0dFxjSPktTTl1GmaCDlN5q7fYIQm0a6mFTbuO8d/HOLcg5kbjCTTlaTc5PSKFrU/fXcP84xWfurP2sTJJ27OZuGitDKFRNgCanqmqAgFaDXs3ZxISuSqWXl7hvZOTvZed3TEMZ4KpzUrTaMIiG8d1K9tIowikXy3c1bytSWN5Opq6qtVFDGpvvFKTIQDIBr74tZ7Sp+a1VPN8svkbnNeKn1AOeQ5d/XGDTyQzi3DckntZJ3D1ldw1CpqCkc5BMUwhiFEBCt3eGcS9j9G1m7F62pZOxbuXuHqIt1FlpkdcCkMNR2TiamfEKDSAlrYkLculPNckTcKXznRFYxjVrUQLmPaIDFGMMW7SIOHMGjPE/V2pCm76mD/AIQ98U4RjhreR6FDg8Iwmc0CI0hNQYyOqxWrcL4cjW9tRMvheCsVKTKcoT6oRZLfD/Qf13CfuCo/hFXkXR+qEebqlkz3/j/8svsnP+EWdqfk4qsnLFkajyccJ2k03Uh8Q8RKBofpGh3M5okSHhYDwyKeFiHhpmY7vBBgPDe92QN7virisOAPB7/bDUDQpeCFkSLX+2Mk8qV3h6F5366xkEf31CxqoHjDvLBd4eiM7fEuHcTJsiX2gC8aviBPj2R06b/MRlqnjRf8M4utCycSuXt5g4wrr0pzJ3TZ7AgA3goFK1yABEKVipa+o8Uw4tNu3ThSTypmo4votyqlTLdALgVKO8MzV7d1O2KU3HDj6y/aj4ma3udp6B7J2flejeVWgmErZTN3MEz/ACd0nUEbpzABy3hEDVLdHIKZ5bo0w61n7QKavaCzcqVSbpqYOsJlXAlC5AQpi0AMsqbo5BsZprtgzs+0s2nMJYkylRcNPWjAQTEEbwAAXRAwh2iHfGuWo0r2feaM2VpJPayWMpwRQE1Jem4TUUWAphKcLo1EoCACbZ40jJoSM+lbxRPSYq8mkwnCUsxFE2ZSpiDYp0ylKegZgYChwCtBEOsItUxtSnZ+R6nL5O4nCqsyF5s3SHuGu3gvHoAAFKAACFA4DxpDTSvI3kw1eYTQiTfPDKZmcLhx37VBDPOohvy6osVnrT2DnmtpzC2knlqTel5RxUBVr0SXqVDrGsNJgzPrSzJ5NJxPZ44k7uVYrFRTUzKEOkQblKgJagIiIhuHLiEZYJvo/q/843PTBObDt7Nnb2XtQymrt38nKizzwiDS+dQeiAgFAAKiI9UYUJYpCkeMMAUYCPRQHr/bBTGgRGkJqb4APEPCsNkx5SFTQDuKX+2CXu+AKMDCYINeCPG3QKXCPKhEloTJ6WO3PInZJJ2PnrxP+sPiJ+4gfzjiRD0n/Lr7RCO7fJbcy+x+iMjy0DgksI7eKrXnXJDcyABEDZ50ypWsef8AIRc4Wien8bOEKl5HQIjHjq/nj7oxi0/lJ2Xl99vZ9m7mqpK3lL2EkXqoOYj4BGP2n02aQLUX26c0PLGh/wCrs9i73n5xh68wjyafx85+R6uo+Up0uNzqG0mkSydj0zqWgniTf1ky7ahuwCFAR+EZbMfKgl6c0bpyez51ZfjEK4WdKYY4daCchC51ABEaGHO71jSMAQlbxwpiKX75zbShsxHtERqIj3iMSZbOp4Z08TbP0vzwjtWihCNvZ5b+UqVZbbI7bavG6iaTxNS+kcoLFN6wUvB7win6PpTL1LPt9cZt1XcveO0U1lEynOkJXCgbBhCocIqPk721UnFk1bLzRS9MLOG1c16lTpVHDN2hkIV7uuL1Y7k1J2z/ANnmy/8A8QCqV8RMPujyaqlSnY+joTVWlcirOL/o/pgncjU2EbQN0pszNwOoQtxYuXEAIQRAeym8ImdItq55ZdwyUkaiV9xUqmMW+Fyu/fviUWs/L5pOJVOHCZ9bk6yjhuoU1B2kxKYo9YCA1EOsodUZ7pWnbN5PHcvbuL6sqw0XBd1wTkKf4gctB4iNI9bTT7Dx9dTUqu30ZVpfNPLSXJx5vVORxQqiiKYiQqpsxCoBlkXjWGFnLLavJz64zvnPtbW/IOFe/dG82NOmpZckvUuXMQ6xtnuKA+4RiGmEtZpuMNNMhL5vV7QjsU8o5EQhhErMiYJyeXt8RuQmyKxrtK1HcA0z/lFgspaeTuE3aaamKdJQUVClKA3ThvDPv3hlDqds01G+G3b7fN8OqKJZyyP6H684UcX9ddHccBEt7cFeykNHmVG5SNYQPJ3n9XJ+7/hvhpOm8r1fDbtyEP6xYqzRxNPSN1P3oPaKZzCXyvEbt8VxhjdTKbnCHCvbWHczsTDFmzw/lCZNuFmzBmo8Inq5NsomN1FoAgFO2tIy1K1mkjD5OyZD/VN/jFnsxaWcaviWgZ6oqco7JabOe7f4wk8RGiISSVp/1ch75Yh28xl6c4cM9X2EjXS3uzeAw1a2wbqX+UOSMoXtNpM8+PVJPZNJ2ljHMmYy1BMSuQ794xWZNpHQaB2eH6Po3uH8oilpmm41hPD2CGEpTXeHCKXYa0dvJgo4TtZZtKWNEkQMioVSonU4hQBHKnXvieRBTDN7Zr0TPxNIBDnTUvpx5OXt/o4Axm7e+oooQtz1jAEPWRk3ieI3Uvk5xbvSCOPE3uYmYYC5AAFYOWOghHgOp6ODgX+7Hi7oGAo9BSjBIMX8YAFoAVIA2+ExGABUVYG8n1QkAVg4hSAgvthnKakvV9dJYDfw/wCARHWzeKKOCYil+/VQ3WaFLEHw2bv/ALv/AIvw+ERVrF8SaH9S6H2RoA/4xTJ/WRF7DjTbGLefNEc7l/zsimyT5HrKksAFPTqABKYRHtjMSxoOhd2m4tBM7LqKbE9lLlqUvrKkLfJ40E0KHkWy6NJjrEvk7xTnpNxl5v8AuzCYofunp3BBrWy1vbCyasvTTvvZfV4z3VqAcoTuMA1p1lDqiIs6tiWfdt1PSsniDrtoYDJHCm/eZOowVOfKSe1iUv8A9rRFw3vbjCQQA5Q7wCvdUYF5GTK9YqZKJ3E+YdJQPyPVGluZrK3n9HvMW5MDA3Kond2D7wHPcA7q8IzGatE5HahVNv8Aq8wLrSPcYcy+A/gPGHs2murytu4wyODt3iRsMxa3iAbMBoO7rAM40sZ2FtKUqTTZtJgzeOHCTfkTGUNUCgI7NOoK1CgcRjMwGOin0vb2wsnMOUbt27tjrCeGnhp1LUxaAOQbRa1rnQY5vXPynu99Ar8axDNYC4mgIRKMKAMSWKCKYwmAKKQBt0GAeEACgFUgCGgftwQxYBMPf7IJBDDHimgEHgQKpHg3wa/2xYBbowc2+CGUjwniUJh7wwqG+G+J3wri9sUSLmPAXwhG/iQYAw/bgLFQNBwPCBQg5QiAFIbTR7qbM6n2fGHBB5SKpa+bcodmncuJF2rvSP8AzCOjT085mdR4xKrNHSiiiqkV5cYfvFYilzR7kFgrHlMarnhgoMOlxiOcKQgQguENBGsGM65TlP4oBT9n/DCZohuqSGx4ewisj85ElCaSkHOl9HCd35yFWy8NAAmMKAHAIWIjAuUsOKAOjykFKbDU5TmQi0U5SHbxLk8T2YTAXJ9JAgEM2S8PDFgQBTfhHiQaPQwDFLBjNU3CfKJ37sEA2HDlutAAng4cHBHEh0csIlHDgAKCaicC6Mo4bnThemJBTEgJZAtVtTcExIuKZsRmRROKw/bcpE9ZFym8/odwpcP82Y3bwz7YBDhI/JxHPRiXcM9TcHbqf+qIZ+MAEQuMKsVcNQkILGgED8oT60BSLXPZtiJyKV+oVdRTxugX+4MbloNtIpMJGrJ3Chzqy8wYd43zR+zsHKvUIRz3LZc8nlrJVh7DKXppqPFjejuCcapgO4TmDIArshURCm+4aObUKWXtYi4UUIRI6gt3HALgmuiIgPAu/Pqjk1UM4M6aDcJnUImgsESHET/ivXqhQQAQz7QGDx4R6oN7sg14YKBoCAA0eAYLHoADQW7iQaANAAAkgghwGFjDBIAEFCw2VLD2EVCwARb1im4TP68YtpLsComoe0knb8qSmtIp05UAyv04iHvGN1OWImZt8RM8AQeJzAyeKfrDNwdI5NopkzCByCA5CA7wEBz66hHSGiFlZO2EnVnk80Z2RO4SUFuo8MiIrunBbpjKKJUBMoCBgERGoGERyjDbeNE2dsHqabdJJI6aRilKUCAaqYVGgdY7xpmMdB+SZJm9oJHPZX54ljdwk+TMm3dPEk1FQMmAVIQ4lEwVLTLjSKpTlGZWoWcLnNWlpv8Ao/pAncvbs0kktYxk027cE0ypnADABCFAAAM8gAACKoio8cejl7j/AHZvwCPpSK8n0NzRw8txoL/SWXuzJLGtE3lusna5XRIKdw4mAt0BrUAG9vGkWxv5Vfk3qM/6LsPMEnHqlsicPcIEp790eiqh5mB8wWNjLYTS4pL7PzBwf1U25jj33SgIj7g7+Edx/wCTukdrLJqWzTtZZeZsm7tNmoiaYS9RuCpwE5TXBUIAGoAl3DGk2h8syXpyNxLLByvUphhiVFZ8xAQKeg0qiU5Kh9oB7B3RF2OU0qaQLNt7SWk00TCz7g6xym1diyInQB3kvBeAB9o1R7d4zN5clR7fE6Et/ZCw+kiz6tm7YWbl8wSVTOVMyzconRU4KENSpRAcwEBAY+RekuzrzRvbye2HmDgiqsndC3xMqHIIAZM1KcSGKIgG6sfVmzdqLPzSYElcvtZL5m7bt7yhUXiSipqZCcxSCNKjmOVI+e3+UFs1+jemwlpE9hvaOWpLc2gGXSEUziI7qiUUw69nsjr+PqYTsZ1pSkYMadqJ+jU/d/luDwi96J/KFthovtA3mEnmDh2yyK6lqzg2A6JXcNagURqIAIBUB3xi5phiQo2c8pHpV6UKsWmluY6evOlLJM+pOkrSnLJr5MlrdJ9mlDnQGzL50mU3pEjlRNeIbqMUw0jjX/J+zNOX6XJhL1Ns7uU4ZTdpTgIZUClaV7Qh/oK0jt5xoztnoHtQ8SSl9pWqhWKyygEuHUAiahMxAMwATd4dsTMsOnYPyjHFrJXK/wChJVL0GaZU+kBExJQBAN4iFRHOtRj5SvR/EUqbPpqVX8qcKn0d8Jr8mSKVpSFT9GzzBunfVZGB0mX1hTMVQPiSgd8cvaXvKM0iau0Ulc0SlTd2a6VuzqIlIAVARUMFREewKRmiOn3TQmnylpJm7bn+bdNwVTz4DeJnXvzjjpUG7NHVqdQoXi0fQqYpS+aWTI3UbkcMpr8ypmCyZy7qAPGgUHeA5hnFBkE0tJI3C0jmDM87aJLYaLhNQutpEHMgKkOIAoAhQcQpgMIgYBARDNlJrf8AmOx+jeydoJXNTvZ3J8bWG7FRdujcApbqyhQECXgUqAiIAIFNvoNIO0k+t4z0iavK5O7VaHYt0ym1Fc6ZTicxjmBUpRAKZ0zHncKx3U9NOdS3qxzx1dKFG/u5oVq0E3DcmInfuGvFNdDh35V30z38OMYgnY63Fn7eYijdJurNTKqIlWUTTByBaGuqkSqBTDXIRDIRER3RvE4RUeMyKJpuFTnKTZTan7BGuQ0pmGdO6DzKVTScPJVNJo3wm8sROZFuimZRRUTkAt45qAJaBuKFcxNUcwGOroy5M62tjCnZJbkRYxtZ94zSeN26TdxewVC4dxQqhRoYihTZlEByEBzDLrjQGUul+GTEUb87avGIA+ICICA9kV8sglamsPFJHMNbcFu4zdusCpVClEE1DXQG9dEQpUMgrnFlmFhLH2kk/wAok7tvMHBgWcPFlFU1DK5CYxTiAjvyCoUplnw0xPHcoSJYzfU2eIzTxd2yUoDlXsEY5z03JKJ24mGIncvlSNd9URTLHSaUps3J02/meeOCOEigVQxkTqgYN1BEAKPjTw4RiWmays4tBbB3MJGzO7SVTSNiFomFQLSg3xDdujn1EZTictVfRkmjUcPTJYRT/wDTje943g/GPoJMH7tvNGTRvS4sVS8W7nshUKZDHDFk7DWkk+kCy88mDNu3ZSybIOnSikwahcTIIiIgUx6iIdW/v3R2E40p6M0+UmFsLPnOTm/0g3G7XIaVOA0HtCKoU54bhTlsSbKczRx5vxP6wZQqmz1CFOgHvEA74TQnM0UUloKODk1hwomoXDABECiABvAMs99OrOK4rpv0Dy+5iW8so3wjDh/0kzC4I76bezXjuhkbyhfJ/bplw9IFjyESMJilLNGQXTjvEKKZCPWG+NXTn6LyNHchqbc7hxMHFxuYVjbJdogZiUcsw7oqbbSVZCYS88wbPJqq0Seauopq4gBFBpQg1DdtBn1caRXh8p7Qfh4amkSQuCHLdN/SCKl7f6oiERw+U55PbNuaXp2skRG5zYhkymKJDD1iUoUEcgz35BDxfsWRZLSShSwbOZ2ksO4O3IkprzqTrGMDN0c10RBExQEUDGHMRIAlERGpREaxHWX8oix9pG7RRSVzqWO5ma6mzfJkIJzgN0woGE91YpTZCJBHOlaCNBo7PymtC8vn84m7jSgV63mZSfIVCqnSRpWoE2BCg7hCmdKDEfafynvJ3njNJnMLQSxVoksDjBUZqnIZQvNMShAumDKghQQpkIUh9Of0LqI6EcWnTTZvXabch1WhjFRTvDRUL3YGVaANMxilu1pw4tJiJplO0msn+UIrGMoCS5REyJk7wUKNRoYKUEKDvCkYZKPKq0R2bcHTT0oecJYrfMZq+brKKoiOZQSXulMIBtVA98RyoYImjeXRoLbp4f6QHOTm+jP8QH8QhdCcvQ+oa0WTM5x5kbzCz6R0rqri9dVoioUBpQQEAEREoUAQ7s4tbUjy0knS84JkaKkcXrpm5k8i5bjCI5gO+v8Ajzkt/lAtCbdPk5oqr/3Ij9xy/dEa8/yi2iPDw027txf/AOplEPi4D8Il0JxDJezpi0U1Zps1W7N58oZGFupdyu4hBLQPG6PhGVWQN/QaXtrOTF8XCo/jGETPy7dE7hwq4w7QcqoKhk000SAYR+sqalOFQHxiES8t/RXL5X5rZyO1B0iFPdUxG5FNoxhyEqYhkJjUEAGmVQ6+bU6OrVVkel8fq4aZtyOpnExbs0zuHChEUiFxDGMahCB1iPV/hGdWk0zN2aa3meXncEJUpXC2wmamVQLUBEK++OeJ/wCWFovmkjJZ95Y+1DtoQobJp0VO+IcTiVARNxGlQCvCK+byqdF6bfV/81c1dkIa8XWLSLiPvwgoAcAjOh8XODvM6dR8sprsNkN5Q081jDeM0v8AuSiIG+yOY+AxZJZpjmEwbkU8ztFejdxDJnL15eFe2OalvKh0Vqcp/mPb3/2k4cn94gJa+4IMh5Xll5eodSX6G5U3OfpGdOx8c3FKhv3Dujqlod+w4FrF7bNq0MaR5G80gTCVvJGqlNbRziZmTcFNfIYiaQImIIjxJQQDiN7si5Wcnze0jdXzeoqR635zdYtDmAMhEvWACHwjl5t5ZreXqN3Er0L2SbqtFlHCKhUVb5FVBqocphVMNTDvpnmNYb//AG0pozea5L9F9km6pK8oVqN/a52dREa8RqFeqJloZzVi6eujCV0dQyCet5pOFZopfuXRRZ7WVAGih6CNAERACh2APXFjaOE05g7mCnMaSd4pwpQbg5U4ABBpHGP/ANtS2CfJs7D2PbkJzbstToXu2BpDdXy09Kil/V5XZxK+UU9liluHeGadaD1VpFQ0EoSyudEvlYuGNjXvJrcpqWgmHKEOckrS2SmCpRMYAEN457xzpl3RYZi3byPygGmG8Jq87TJMrplA2HBLqatA3ABgTTOPWZQ49sc6G8svTIn+ruJO3/s5ekH3Fhqby0NPifJp2oSb/wBmjc+BRCCXx8pTvJjqfLqcfE70Xmbx441ORqJbBbyzo2ZCVGgFIUOcbiOdADeMZdNbdyOYPLQSe1CkvaSzVXDeXzB8ptmcpgKZhAoiJQATCNC7wEtQ3xzpof0j6VNKmmCTzSeW4mrt6dZRq3KZQyiCJDkEVClSqBRqBa1EBGoBmNKR2Wwswzsu3dzBnL3GsHTUUePHBRFdYboiJ1FDAFKjnQMgDKPJ1Gm6VVJHt6D5CjOi8+bbFGmCNg7cN2U0se8k7ecJIpGWcS+4C6N4obKqZQC8QRrUDFEBGvWAxabItHDjFk9pJW3bu26hEzFKURSWAwUIqmYwABgMaoXaVKICA5hWFH2ht4pL5FPLPpkVnsqRaFLiKAQHTcwFBdA/WAlERAByA4FHri0ms03cS9GRzRwrrDJS6ZRuphqoqkERASmCt0QDZHISiACAhTKPYgsYWPmK03KbkS8mkcvl7jV2aaKRDoiphlLxKJQEadt8IsBZXiejT/h/5xR28itB54STmFvFSS/U1EU1FmKYK4g3RTxVCAWpcsxKWtQCuQZR0p0N6TJ48OpazSQrIpYqU5UU2ahFHJhyumMcQMBQEMwAA3ceoyMmjT20sw1PRn/d/wCUJTZ84l6jfV0799QCmLzxz3B/jwikyjRrbCxbzEb6TErRyIhsN0Z4YQcIgGYmC6FDU40CJSR2/l6loPMbdxrqW3yxTcym4PHfSE54kuBVtILnWLUPcToYaf8AAAj8RGKscYlbWOtYtJM1P+tHL+7s/G7XxiGEaRxTlkz0qUMYhDnhM5oOeERPGRsVLSGqp5nS9t0T4EOP4RASUMP0nO6MS+kU/wDR7T/tF73EN/OIaQcop7/vjz9TyfQaD/LL7Ky8nE+1Hk4gWG8vhGgWKsHNLYN3DyXuG6TdpTEUcKGAKjwCgCI91I46cHOdonRXqwoQynwRyQw+SGHk7s0pZtRJNSYNHZz1LyN/ZHfneAP5RHpDFzg6TtIiE4VllDgfENDghoZkGHCZoRTiLgNYUhEBg5DwmZisHA3VBAPHr3fAgDXgjnjyznGHYOz7f6WddLdsN1f5BHQsczeWitiS+yMv2znO+cqFKWoiYQTAgUAMxEcXLrjs0KyrI4/kHahI5JtoVw3TaN3ChD8jeTL6pBHj2xVUzRbdJbW0EvmDeX2kk8wlj1JuS8i+bnSVMmNQIcQMACIDQ1BAKDQc8oqKfoo+r/SfGsPiwGJ9v62f3wmI1g0IkC982nzIEVFPqfVy+6CmCAgAUQWw1CKKbdw20U1doOoYVfum7hwqo3bkSIcwmKUpsi9gd++G1/thBWAAcWPAaEiBycGJ+0gGhaPCfDhMDQI7oChNKF4s9mrKM5gzScPFD/KK3bpqXaZDnn7qRcm+i2z+HiYcwP0fTBu6+bCuBUbL2Pk84ZmeTS1DeVcphppqFAb+QGHMRDu74r84Zt5XMHDNu41hJFQSlWKWgHDrAKj3eEawvYWRs26SbdmsrcUvJ4xr4lEaDvAAEajQeqHNnvJvtJpIcO5hZ+YS9okkoBTFeKCF440rcAN4BUB7h7YzT5CJjbBq4eKYbduq4P8ARplE58uoCgI/CEl+TUw+Zc6Jt+X3D2RdJRJE7N28dyOaWkbypWVKLo69dA6RlCUKJQE1AoNRHvKAcYo79RTXHCmsHcX1DmxjdPMdoagA1EM6UyhobFmMycS9xrDe5fJ6xa/DsjT7G2gmFqE9XmEwcO1W5Qu4ygnEpAy2QMIgAdwBSMjZhiKe+8a9TL/nTwAY1+0liHmh95ZS0Ciip5fPpeksYxvmlDpgdRPLqrUONK9URUnFdpdOnOd2vRbm0g5TEcRLoS1u3+bJfgzNdNw3IonzLoGL3Q4jne5IKZE48YicBe7oNCHuEsraX/N3pEllpFL5Je9LqL4u4LhqUEQ3ZCADXhSOlbPqpt7YWjZpqXsUrJ4U3AxDlMSod4piPiEcuzxh50larNTpl2fZHhGkaCrfKWgcSdvMFCedW7NSTvL2RzYQ30RzzHIThXj4R5+toZLOJ9B8Rq9+nM6KaDyn8Mc+acLOqKWke2wk7g6T07gEzJ3huOE07hQvBWmQkyEe3rjoOXjyn5/O4QAe2Mf0oDScav0M7veY1a+/d2wtN4GmoUesPtGK7h5Y880cJ4R3Cw3U/VAoXR8K3vh1QD1f5ZynNvbXshUIe2KBNOw8s/ao431sQxj1+MQk+LrF9NP1R99BpHYu2CsZ2zmVs+kiXzCYKy9um4SORQUylULQDgA0qAws7cTCYXOTPcJGb/oVL1GbuaTSaO77LExLygBdEoV30qGV2kTFmJ7aizcrZTCeJquJU7LsqGKIqI57lKUGnEB3Ron9nFUpxUti5JOZgz5PDPBzozSYKcooa50fZ3/ziWbOGcwZkeM1EnBDl2VCmChu2vV29cKyp0momdTEJcIYS+7KCxyzWwxayhRunh4mxChpHiekiaEU90LJYf0hP3oZgV0lmk/m4kGtm8NT1Imilw+UhUTfOYkPaI7jRGRKJ8prB7n/AD/nAO0dX5OFVXrhNwTDTPtwg/VUUULiRFRlwV2Yvp5WnDdOWPGaavm8hjlcKJmGhTjzQMAcB64eaGdKzfDSsnMG5yHIUTN3Baj2mIcOGVaDuEd+6LmvMJe8mDuRvG5FW5y4aiZtxwENw9oDn2RTFdG8js3aRvOJHsNyXzKNTGqF8S3QMUw5hvzAAGu+OdTOt0trjDD7oGEwNByjG5yngGsGvdkEAaR692QmOwBsSDwnexIOXdDEHKpHiDiQWPF5OABQu6CCGIpA3u+BTGAC/wBh2iacjduFOedYhU/slG998VS1H+tDeHwKAe7IYs8kW1eTt2anPunN+8YaD7sorlq0/wCkCKeumBviIRT8SFyRJDRKWVnilm7YSSeJqHJqT5BRS70khMBVPeQxg90RADBFBxEz4ewfMt4vaGXxjOPKDuNvctk5XbydydP0Sqi6KN3ccDACyZveIB4RUdJKriXs5Jaxvz5VMEyqGL9ErUhg7gEwe6JydTjWP0athh3/ADnK2iyhuOKiUE1A7wu0hjbiVqTiz9o5G32zpFOZEvDLbTH92njG6W429g1p26byT64mpfOxooUxd+GbeHdkERNpWriXpnZuFNtLnXc86VyglgZ358s201jbvpgmY3rVKFPCg+8IkLbhiKax9MX40pSLaOaUxhZ+YOHkrOzcOFTkbm5NMxhEKDXICiNA45AHGKrNm+rzBVNRO5cN8P5RJWWFwnMMNTYxalLvpUAvAGdB6NN3GC2wD+lCKeuiH2rtSiPjSsZSNKLvwQt4IDE748ApwUxYg3FUzQW8EEvdkKV5kABi7oE54SUNHgGkAmCXdBrvbBDHjwDSAQbF7YOAQlUYMBuqKuApd7YCE74wP24kmwY26Fi+jhG8EHIpFIaDwZMYII0jwGguSOY9CBjwCZokq4LtZNumdRT1R+AVjLpjMNYcH9swm98Xa2cy83yMynTOYEy+MZa3c6wodSPX0NPGGRxaueTshdypEYurDp0pEO4VjvOQBVSGKwwoc8NVlIVzWAwef8UEl7nE5NSFlgxIiD4jdxidCIYyaMEJgPEI8kbETxE4KeEgE1CQVMuHB0zYnJx4wQgHTRbEh6sTET5OIlufDiTRWTw4YEepyakSaJtYbwweJwtLF/m4RXkJejUiRTPycNn6X0cA2VikSOx3x4N8eHfAQwDHCPJ8nACNYKU8AEgmr83BFghBNTD5SHNcSABIi0OAUxIZLp4cFItAJjhzykMSio3cawnsHJtF76w7MaG6pOfASaCQzeeSdGaJ88hbqneG/wCMUOcLYah04nbETPV3CsvU2yK02YibQNlG8wOmp60K4EGYVFIk2EtTUT1hRS+f1Slp7x3+6Ghk4lpSryer+vCNG7lusoZNO4n0PVLTf2hx7xziuq8nOHeH0FD3feIw/lBtTU+ptQjN0tXnHJ8xYoGKbtHIYLItHQeh606doLHpAopfdsjaqte3muhUhvEBAO8IvMcv6GbXJ2btp5vcKERaTM2rqXjZEUHmG+FPtR06Uyf3/ARD8K9whHhauGEz06U8kgbowc0ASBE0cxseAOMeEOMCJ/o4C92QADBYMX8YKAwAHEuJBbvbHr3ZCcABrkFOWDUCCiXrgAbnLDB4lEmckM3XCADnrSe3w7WEUU5izNMxfAxvwAKxp3kuW8k9i/0lbzhN2cjsrNRHV00D7ZBVA14ViGAAG8WlADjWuUZ9pfSw55L3H0qKqfiBij8Kxe/JLWZp28mbdwmTlZWJimMUBuiRQojSoDSoDDUsZmu0qdjYFNJs086eeLLs7RlOQt0pU3QJoH7DIooFIYOuojWH7ZvMNMEvcOJfZeVMrVsnF14i4TKmg7bG5qyYKiIEMA5GyoIANAzjUm8p1hv6mz2/zEPhCrKSJs1CTBNMt8hgKopd2zEEcwA28ArnlGqqfscM4Y8GdSvydrePE8R5OLPyz1itymUOXxTIUvuHx3xJreTXL01Ev0gtpMHd8vzLUhA8MQTU76Vjb5c4w2/2fWGG8zNiJ4icbZ3Mys6N9Flj7BuFZhI03p3Z0xRMs4cAN4g7wuFKUod4BWOZv8p/LG/mewk0+d15y3vewKQmu9uZQH3x2FZ5TlD4nrBHKn+U2QxNH9jHifzU6UL4C3U/wjfS/wCYZ1fA+eCYYcKa1h+jhLE74TMT6OPaOMm7Pz5uznDdxNGazhu3NeMmm4FI5hDMo3wARAAHPdu642jR3aVOea68cPFVZg4U5ZM3MKTO4BeulRqIhnHPqRVE76kaNoPMopaDXHCh8JFMSmLe2M6Xct9cvCPL+SoRnSc3yep8VUkq6Xo3skjbvHjd48ZkVVb+hMauz3Buh7aFXzPK1ZgmmkqdIo3U1DCBDDwrThlmFIQVtA3Zt+UTPsF2rsRp0HmkhR7Z9mphEPK3rgvWbDQMbeG7hmOUfLadTdZR9H1+qdNUpP8AYps8026cJOnif5wJxqhKJ/IXlG6RA3AmmmcbhA3AAhlXjDeYaWtLDduSYKaULSnIrcu3pktWg7t5uEYBK5k3mCbdw3bkvqpgYuzQTXgASgI0ER30zrH0KsD/AJNaYWrsfKrQPNLDdLzqxSeYactMa4ChQMBbwnCtAGm4M4+wioQimz4OSnKRzI30saTJo4I3/wA5lqMZU2HdLNF9ofAYmDO9MClz/Ty0t0/OKaZK/Go1jqdv/kp5WmoRT/O472ObdYjsj1gIqROIf5NBun/+GicEu/RtRDd3qCEV1KP2TOnNnA9rrV6TJG8SZvLcWg5VPEumeKDdCu/fugWL62Ewbpf05NnaqpcT9YMe6HWIcA6xHII75W/yYVk5goRSaaVJ27OQt0pjNyVAOrMRyiSlP+TUsXKP1PShaVvs3byJUyCIdW7dC6lD7Eqcz50zs8wZ3E3kwxXBy3rpjXx/l7xituH0wxMT/hAPiH84+npP8mLofOrrDy19pVTnNeNtp7QiNRERoI5j20h4n/kzNBnzk4tEf/xJQ+4Irq6YOlI+XSMymH0iv70LDM5h/titz+0H8KR9Tkv8m1oAJ6Re0R/rP/5BDgP8nJ5O6Yfq89//AGgYPwg69BD6Uj5ThMZh6PWHH++H+cFUfzD/AGhwf/vDD9wx9KQ8gbQc8tHOJZL2c9BGXqJl2ngCF4yZTiACIVEaGDfxiLR8jLQHK5g7I8kc4cEl98xkyzIS36BUMygFA6x4R2woUasck90r2PmdX/UFLSTjSqRfc7J22uv3PnYKrhT0ih/3h+OY/hAAZT6Q5/tDH14YeQr5MmAVT9BFVeleNM3A1r9sIkSeRD5M4b9G6JvrPHA/eeOH8ij9H0sKTcVJHx2FP9n90eMl+zIf7Ifyj7JJ+Rh5NCf/AOCyXm+s6cj/APnIcNvJG8m9P/8ABJJL3SvYpw/iOML8qn9E9GZ8YytlPo//AIdPwhQzVx+S/wCEfaUvkzeTozTP/wDcfsvcJzv6PKf8BERh438njQJh4iWiCyXrbUqSr/EWte+D8ml9MpUZez4kHBT2/rfnxgQRcKe39oAj7HWr8lrQBMJwWcPLFypl8nIiZu1ZpJoABTGEDmIBBCoiegjTgHfApeTR5Psvc6mnYKWYpygW95tREKG3VMJKVGNlW08o+7/wZYtPdr/k+OKbVwp83zO/8IEyDj6M/DomHr6gy3DvpH3JYWcsDKE0ZIwsWxuN6N07jFDcWgV4ZBeDOnGIV7oR0TvJ4q8Xsm0O7dqCsoYuGQK5bi1AQ5gbg4D2woamj/7kWVOM5K9M+KCTB44U5Nuqf1rpR2YmGdgrYPEyKM7JzhwQ+0VRNmocDeIAMfa6WaO9HibfWG9nG5CEvlvGRujkAlEeumYgAhFmlLOVtmaTSXt0ipIlBNMu8SgGQVHfw4jWFU1dBeEX/uFKlX/9yx8N09FekBT0dh7Qf/s1b/yw8Q0IaVHH6vo3tKf/APVK4feWPuWCKf0ZP3QhS72Ri9avUTbo/ufD0nk76bHH6vortQf6stV/lD9DyWtPjj0eiO0v/wCQn/lH2yEKx4Cwvzv/ABQ+h+58VyeSR5RCno9D9oz/APhafeIQuXyOvKUU9Hobnv8A8In944R9oBJEXNZqlLFGSaiF/W3GDvpd2RG9SgiIZQ/zb/pRE6D9M+O3/wBjDymFP/wPzj6xnDYAL31VD4VjF7RyGaWXnD2z89ZnaTCWODtXSJjAIpKkG6YoiURAaCAhkIhH33XKmF3q8Kd34eMfD7yj1E1NOFvf/wDYn/8A840bU6v5CexhFzjPGZavJTmSkj0kSecJ3L7RwqptbjADc49mdPjHbLXSzOLeM28rl8jJ5vdqJa0piJ7SF7lErwjzjAFBoNQARHhHDXk1y/zhaxi3UZkdkPrBsExaiPycw1p1BHXGjsbYJ2glUrmEjet5eRS9eUZmBMpCgY3OANwiABvjxdYnGase9pFTcHkdEzB28Zyt64k7fWHrduoo1TKUBvqkKIkKBeNRDu3RlujOcWsnmvTC2idx6rMF1DFwQTywy1yrltGMGfGBtRpUtRZ+0DKz8jlcvduHBRWMVQpgOkmA0IbZEQERMFAAd9B6oWkMseTDWGc8cO0lWigXk2bgyGKKhCHAxjEEDCGZsgGlQjVHHLkm7czlnJ27JSYOCJE1jmmNQTAAVzCoZde+JuwukCz9qJP+kkjUIq15yxTFCqRwADGIcoVpQBoAh/yzt3otkajh7NNXcKquDejWmDle7QTZAKpzXc6gNOARnM30ZWf1hVRvZuay85/SGazJRMD94AI/CleO6M7Gs1C2xt9pNJWsSM8jk6jI81mCZzFTRMGwQ4iBjHABEaAGW7KKloyk7yX2gOm8wr6SY83PqKI1+6KnZiSqWfbnZ2Ts3qjhxTEcLGFRQ3beNUfGuXVGoWPkfmOXzCYTB5rD06J1FlM6FC6YaZ9YgA98KREWVF6riPFXCnPVUOb3jDM5oOqf8+6ETGjlm9z0YcAHNCRggxzQkoaM2awKLpNH5PL0/XWU/u0/GGFng5kKaTFFNYl6f9qYv8IQjZ4OZ4R52p5ufRaL/LL8x/PVG0aKn3m+TvU3EwaNG7ha8Uyiah1DHKQAEAIQwZAABURAc6xisu4Ru0qTmCdl28rk7hJJLV8NTVyp1Wv7RgUOYBHiIVAQHdBoP8xs4/ln/bUPsr1rTN3DgjxnNNdSPXE+TnSuj3GERHwGIJM0WOayVSVy86jjC9W6VQpx7BugI5U4xWyDD1nmHx9lTsh6meHBTQ0ThYpo4jvkOgNByjCJTQoG6LM7CxRgwDWEQNCl/tgCx69ykcxeWAhMHk4somzbkV1dNwsYpjUCt8gBWogNBuCA0EMo6cA8ch+WLaCYS+3Ekbs3h0rktExilpvMcR4gPVHf8d/nHB8j/wCnZkOmmY2o0sW0Vtg8s+3l6qrdJqVq3cAchCJ3qDUxhERETDXcFAAKZVjOHkgmEnT+WN7n2gH7u6LIra+eYf64Q/tYJK/AAiAms8mkw/XHGL9kA+6Pp/R8cyJFOAAsHE8Fv9kIQApQQ5YOJoKJoVwAuBBTJwnrXKYcM37hRNTk4ZSiPi4acEWPiKRDay49eBFZx9JAMliFxIE+6I9kupiekh3f7fjABLyu0VoJWmRvL5wq3SIbZKW7+IDviXDSHbhT0lrJhc/tA3eABFTFWCgdSIA7B8kaWWP0kM7SqaSLQTB7MGRQM1ZmdCmGAJSiZUALSogYaBUaBQBg2gSyVk7SaaLYWbeW8mCsklRsZi3bvjp62O9QTmKIVuCAgIgIVAoZ50jBNDFvm9g5pPZo4ZqqneyF3LWuGYAEiqghQwjwCgUDqr2xZtCyidj9H+kXSQnsO2kvJJWJr1biq40MPfS6Pv64mWxSZF6cXVj7N6UJ230dzAkwZHLyxlDYoEXERE5QObMwZZ51rxjJTnxIAwfN9D+9UaiI9YjuqMGAuJ6OGgcRxKm2sOCN/pdnxHIPiIR3zpd0dfpxofJJ2af9ISxug6YmuhW+kQMu4S5CEcO2LZa5aiTs/pXzdO73qF/Cox9KEBw25PYLd+FAjx/kK2FSNj3fiaHVhJP2cUaMbQaxK/NbhT5QyoiZM28obs+6lO+L6A1il6XLN/5q9MB5ozTwpPPTHcF6iKGMYVShwAAEah1B3RbG6ybhMiifqgbwHjHbCWcbo8rUUuhPAcwaEB3x6/COcVMGJFdYzNSw+kCT2kT9Eq6TK4KWvAaGAQDiJRMAdohE9eCIe00uTmkrVb/O+kRNxKcu0A166hBJZRxNaNR0p3R2vIZg3eJ4jdQh0ruIU3rEpUK06wD4xzpNbey+cW0w5w4I3Oq6wyp50KQRukDjwpn1jFp0E6SvPGieYTCYYRXdnE10XV2hDlBNKpRNnUahQAHrjny0EltRq6OlR5K1W8ievAK3dKGKF494QLsiNaVCoDSghSkdeg01KVNxqc/YavVVpVFOJ1eK6abfV26ZCJNygiUpdxSFoAAHcAB7xiPYNG7yaETU9a92ZcPHhGXWa01SNvKyecHh+btFu1CobxqFYn7O6RGdqLQNJHZ94dJ67MJU1MPItAEwj+6A8N4hHNUpOErej0I6iEle+4xt1L27i0DuRs7iST2ZMm6xtwFCgCqXvEQAB74tz+St3Ev1dTYRugnd4Fp2bor2kPRnNGbfzpJ1FXaSRRWdJqGqpUAqZQDZVrTwpEBZq2DiaM2mG4VOTmlvRzRcr7nRqoU+nGdOW/snnGj/AM3qHcWfmjiXn6RS0FM/2R3eEVabNdLkreEZ2fUZKpH2S3UwDMRzvVEO+salL1lFE+U9WF7rPEIo8UuJEMGIYu8oV4doRvkefGq7ONisWwsDpss+3bzSVs0pw0cIgYykvKCoEGm0AhkICHHKnaMVOz8o02W8lbiYS9v5sl7JQE1HTpEUhxBGgBQ21kPEAoOWeeWqSI0nUtI7by+eTNu0bp4mGnUmsXsgvCA1yHgAgAhFqbO09TcJqOD8DFLe54gYMhz3AFRDtgOdnPkzsFpks23SmEvtYSZqnUumblUEPEANQB7gi72DmNvFJWT9OJGrL3F4ClMYwcqAdKgCNPfnF7dGbqJkxFNi961IqukG0rdnL2srb/rDhYOb0SAHhviZ9qCCyLAg7bqe3EdMD8ofx+6K1JXbjWPSG4RKPnOG3OpGTnsdMYFMduFE7QKqeua98Ah3MXaijhJPpxCA71iaH+tCqKmsTzV/ZJe9n8hHK+TvXiRd3lI9f7YbmUUhZIY7jyjw+kgRCseLujxyKQAeKb6ODm3QQnJwIn6oADBujxSwHzUFvBAAN/shduRNRQifrw2MH0cPZYNHBIdgLWRdNNwkn6iZC+4P5xFWn5RQinqfjnAYuHMOT9YIezhg4eJk1NuqrtXeTKJx3Z5FrvinuZFVgl7Di7NtHM4cS/WNXcEVyMUpU6hnwHiAjFDniCkvmB5W4TOkqQ10xTFoJR4h4R2aDR/kVLHJrtT+PTbT3NHkr9N5orST555FNlES+0k5ICoU7APiZdQQeWWlb+cG+uOCYSrECrYhqbaZzJgBhHiJSgPiMZIvo+nlqLjiR2gaN7hdpFRYwD4XRy4hmHGI9zYKaSeYJKKM3Z9nDWumMcDe2URDP/GPbn8TC+zPnqfzM/r/ALLvYtx5jmEwk+JyTd4um3MXMDJAobDEB41LdhC1trE1HGI4eHuXsMqaeYlDs7Yr5JNayx7xJ44kb0jRXDULs/rCQnAtEwAB28603gAbswioOppMHEwVU1dK/mZRMxcq1z7d/ZDpaCEHdtMvU66c0vRsejSaWXb2gI4mE8VSaO26iZm7q8CeIJOTEBMF0BvBwHOvdEha9prCjdNnyp7pzdlMswEN4Ri7+2+HJz6wzaN/m1DGrQvCoAIU7A7YV0cTGcM5p50bqKnb3RKZNQwgmaoUCoV303Zce6J1OhpKm5vY0oa2qqkYQ3LwBeUgTnhNQ+JBL3ZHy59ULCaDX+34wimWD3e2EAJjQYDQABHoABPCYH64A26DlCKsSAU0evdkGu90eAILAFLvg5oKI0gom64VgFgNBoRKnBxCEAcD9cHvd0In6EHv9sACgDiQJTYcJlGAOGJDRBRNLUzw27Fv65hU92UUOzquI3Op7QxI6Zn2HPG7P1Ednx3xDWZN8jP9YdrsCPc03bTOCrvMknvoohhVxIlZgb5PEARSOhGVhQ4wyXUhZQ0M1hiZGgmK38cMpgnycODjBb+ImdOIAJKHHJ4cPTHT9H04rpVdTefXh3MltXuOP3oBodKK6upiQ9KTWE/biMVNrDMjiHcrXxE8OGisRw4acniQm1c4cS6COIziHeN8NSCwrD9ybWG8MGo6up9qFW6/J8pCKg4amInCEnYnDExE4jQPhqYcPZebWE+UhB6lykMfI6TNiJnUgYaMlYcnCKJPXu6AoEGAOTgt4IADwugpDQBUGDpngAeLBiQzULDpMYKqnAAimeDn3Qld7YNUYBWAarqM3GsJ88pr3uiftklybeaJ9Moe8d3uivRapaXzxZ9ZuptnJX4boAsVhMmsJwZqbV3ENyjqbg7dT7USZm+IniJwSGWKXttcbnUT6BbxoZz0mJqjjptzXfxh7ZJzq7gmInsXtrwpSIXWfOEvOp7OJd8ah7ozfaVcgX6mHMNYbqYXKXim9UeA+FK98deaObTfphY9lOPnTp4bj+1Lkbd17/GOO5yblPR39kI2LybbV6nMHdl1FCEI95ZO9lygby9wgHwjk1dPOFzq008djocsCBuqCCaFCbo8Y9EGgQUDdUeMMCWAAxBg13vgL3ZACMAHjjAAFIATQBQgAPe7oARpHh3QABWADwjycM3IQ6AKQi6LABh2m1HlJO4/6wqj+8QDB8CRKeTIvh6VG6anMVYuE/gUw/AowTTij/Q7Jx9FNCXvZvEUL95giK0Cu9T0uWfU6Cqijc3cdI4VjOT3Naaygd6SdymnybhSJg5+Tw0+ZdiqNHGHcUiztTJzBnycbwfack9yWlThPzfq6nQMJb3qhQBhwyPz01OYf+EIyKfT3TpK5g9b2b0f2XmEqSNebrOLRKtlzkDIbyYNjgUc8gve6E7KaUdIjeaHT0oWDl8ikipk27eZM5kLvCXOa6XHASlAiYjkBwAACo1oARpB7GeBrMic4bxwn6hrvujnL/KPMVHmiez8wxNhvPALd6W2koX3Zh746HWOmpfcJp7fSKX+fHKKhpjsVK9NGi+Z6O5o4O3I9w1m7gpqCi5SOVRMw9YAcoAIbhCobhjooTwmmyKiyVj5EmRTxDwUW3zmJHSSHkF6fHF/ETs+3Je2TKPqicB4gBQG710Ecq04Q+l3+T70yOHhG7yYSRJK9yi2sVAod12o+AhHqrUU/s5OlI5hxeTw8TYi56Pp2zlabhPEIRVVTE7acAjp6X/5NmeKJ/0ppIljc/qos1VPvEPv8Yfo/wCTBxFCKKaWEifVlZvxVjn1NSFaFjo0zlQqZmODbHXG+Jsers7jZUjX/JmlabOV21tzNOVbyeRuW6O/aFYoiJe+iYAFfWiX/wD7e04kbf8AofSo0dn+jdSs6YG+0U408QpG26HtGSej+wZ7NqJ33cwcH1oxqUNdG7QApuEByjyqdCMZXR6+o1jq0WfIeyJcNCWeuRFApu8AL8O3rj78+T+vrGhOwjj17Psf/klj4B2UC40lQqDduooF7QGgAIdg0AI+8/kqu9c8nPR44/8A0C2L+6W7+EepW/ykeLHyNUuhAx6CKExP/UIRyWNXcIuu0bp4rhRJEnrmMAB7xgzdZu4TxG6pFS+sU1Q++CpCnzE1L/1TV941gyRT7eInc6JdquX4QDFqBAx6CKGuJmGAAeqGrt0m3MUD38/VTMbr6gy8YK4K2wyuHCly4XZUMYSXa9tQ+MAZdPUjrpqkVIUpjXimvVp2hDXJnVeMWzJpNPJghPrTu2m1izAxciiIbJSkKI+BeEK2ZmcsbzN4vO2hD46ZjGNdreqO0QCiFTV3whYy1aTJg/Fy0213Sximu0EwmUMI1MOXHLsiTkaNnV2jpeZL3TibcoYC8RHIeNY+ldNU4yjKLtsro/Fuq6mtpTp102nKWMuFuX2zExZzSTt3jKhkjFMmW6WmRTCUMuHN3cIlb5OP4RRdGTo6dnXpMK6Ld64ul+scTVAePOGLkdm0V9I3Ib2roVr37wj56tT6U3E/YPjtT+XpYVXbdLjj/YUWXw/m1T3voy1/GGzZ4m4vqYhypHNsmNluyEK166w9DdchJRdumoVPELfPslLEHW0xuCLPV9XHCOS9zVDAcN9Q3iMeKm3TTImzUSSJeHZLSme8ChuCHZCJwRwGG3Ph+qMNbuxm5PHIinx08Tk1Ert0ClMYwAJaVrnQa926GzlaXnmmOo7SIXLZxKDfDdl1UpHM6U2mjycTVx54dKkO8VMn8oPS4JxpSg0AOwKUiXbqKfOODn+soYfvGPrYf01OMcnP19Hw2o/qSrGbioLZm94LM78r9KYJHJiHUNsiF0DCQRABDfzB39keCfWfaKETTfl5Iyhjb61NWte4RGMglUybsJPapNwpcI9kyhecIiU5alCgV3iCv8IdsZUxljNNwTDZtyXLhSlTKFC7qAHYHCDSf02tVOcakmsbW/e54vz39a6r4ehTq0KcW58rfax1elPpIRyZwpNjGSMmZMqN0blBGuYZ9gVCnbWHjSfSNvfUTeIk2QKa6UCAWm6OV52tOHE0ltk7Jy87uYOyi6WwS1FJIDCUoiFBAt6giIj2RaZloWtxOJeT5GlfInzXBg49gAMc1f4fSUZYOp/yfU/B6v5j5LSx1VWMY5br+DpZtMmzwMRBS+Q3NMXcPjuGFzLJ8w8ceWPXtvoPtYk3nDfV5e6MKjhEpqpLJhvMUMgA4cByGOs5RM2c/bN5xLl8VoqiCiZi9K+ACHiAf3o8fXaJ6Vpxd4vhn01KpUfZNq/7EoXfBoAoQa72xwHUJnUAnCGzpum4TKJBOS6bEKZM1BAaUruEBy64Vdo6wgdP+7vpkIgHfSkJnPrDTEbuBJe2rxaZU4bQUDxh3IaGa7PWGerpiq32to14xT78xvFEBzHtj4Z6cQ/+65bPnnuT6YFvGMIia64OFREREc6VzGPuNL3ymE7cO3Bjt0jbKhru0AFATGAShSgCNA+qMfCrSs+TmGky1swTUvkd2gmKxTesQ7lQxfgIdodkd+k2TOSXdI3PyFm6bjSpL8TmE1z7V1AQ+4Y7kFd4nPHsjxNYO7RFRmpkF0aUuG3AFBEI+eXkzz1SzdrJZPG6lwjJRVwpxvpgQAOSnGpDDl1ljulhOVJppAlUnb7f9Fv5goteDZw7qKYCHUJlziAhlyY5xx13zbmx3U0RVkrMTyX20dp2ok7g87mZk1NYRaqrtMO5VMgL3RSKBbp9kTZCIjTaqJrfWqnFh7aSxRRRLzURwyLME00wE5kFjnRqI1qFFFEhAQrlvyjT7MWacSNRwo4mBHB3FNktaVAR2hrx4eARnNsJwzl9pLSzCYJ4qTel1MxgAT4aSYXS3t4mEAAADeIRxaetOpSvONmaSUYOy3LswW+RkTTvqq3jm2d5hMYxvfmNNwd0RM7mdtJO384KWDVVln+1FNfEvUBiFvCFeuo8YlLCTqaS947l7d5iy92mdRa6YoaucKBeEBARoYBpUAAAGlRoIRczzVPUzs05o9aKuKpmwSiJChuvVvBQeqnWEb3MWUBnaJ5+jbi1jizZyS9vRNQxqEEwiYC3SVAKjUwcN0VKVaW7P2gZzWV+b3bSYO0xTTulxEzEEBDaMA7IhUd4RIMtFdtJxaCazBRwS0SWsGwVFH19yinSpbxDDUO0AqAxIMNEdpJfK1U29k5gRw4cAZTDb0yre3bqVAAEawr7GTU8lZlKVNiKH+tsw2PFzc6LdIGsHw7JzA5D+yUA++kGS0M6SFPR2XVIT9osmH4jHJOEpSPXhOOPJRzjCagxo3+YrSQp/wBDty/+MJ/OICf6L9IEjTxJhZeYHIQ1281RFyGeW4lRp20jPBmiqw+zDtI6uJMJen+zUN7xD+UKWbCL3MtBOki2jxu8Z2fcMiJJiUpphRAKmGo0AREwBkG8sWmzvkt6QG6fyyYSQh/7ZQ93v2Qr7o5aumnM9rTfIUKVPFsqsuCnwjRGTZNOVu3GxyvKFu7qXAAAAN1agMPE/J6to3/6Qkh7ntKcPsxpsmlmi9SRt9Ybt3CqRcNYuIoIXwyG8ACGY8Qp1QqGlnBO5x6z5GjO2G5kqEsk6cjSeYaut4YGvFMW4ao5VqFaQyTjXp7JJHPLJ+Y7FyuWEmZFgw9nDAhAHPEMUBEAEN1eMUU2ifSImofDZyc+1/txw/4Bh6rTzm04kaDWUoweZBpjC4b4lR0ZaUE/+g5Of/8AWRg/4IAdH+kxP/2fln1fOQUN7yRx/iVfo9D/ABGh9jEsK3hhyNh9Jif/ALJtP/2oUf8Agj36H6TP/wAS0jfVmif4ki/xan0J/IUJexsA0g9/t+MHGy+kz5yw5/qlmSP4hBTWd0gf/wAP3v2XyA/iES9NU+gXyFBewCljnfT75OVsNLFsG9oJHaCVNG6TMjfDdYl++UTCIhdClBvFpXqjobzFpAT/APwfzM/1VkB922AD4QQ8st5//Dudn+qZAfuPGlKnWou8FuRVr6avHGb2OKHHka6WPm3lnFfa15Ql7wFP8YilfIz0wf8A+P8AO/8AeRg+9OO6RQtg3/XLBz1InSMYqNChxEaHru4UER7YzG3lq3Ckwn0nl9rDSzUsQxrqOZEw4loACOQ7gEePbHq0Kuoq87HkamGjpK6Vzl2aeSJbCz6aX6QaQNH8vVVLewVpwe+WnWAJZQ8kPkW24tZKzzyzdvLDzBokoKKijeZKnApwDd6KlQ74bo6CbLpzgk8mFrEpwR64xk27hEU9bEDCUwKGqIhUcgEeoN4UGOgZpot0XzCzbRvI9EatlJqdMhjPGah07u7aTvDQ4DWo1CmcejOooLc8WlSqVJPFf7HO068kDSZJ25Hikwkjgh1BTuorKjdoADUdio1z3BwhbQ/5HGkDTIzmcwlc8lUnaSx0LMyz5NYQVVAKiBLpQyAOsY1OYWQ0kWDuOLJ28dnZEUAxU3imBdEM6CBr6VahvAAAfuPIvLN0gaP5elZ/zXKXDduYTGMm1KpfOYRExhFI2YiIiNQLDhJT4MatVUdppkcl/kx9JH64ppMsvc9li42fecK+AhFWtx/k87cWTk8wnimkSRTNuybncGw2KqQ0IAmENo5q5AIVrGmu/L1nE0TJrll2hLnSTauCD90UDSj5YFpLSWPmsjZy/CSmCItzGMU18oHyEdoa5BFWkKGqhL7/AODjg6OH+6H58YVRR1jk4O9FRRT0f4Q6lZ8NxiJ9AwGL7Ihxijdd/A6cWdUk7cijx4QjhUt7V+mUB9YYY3xh46avHCizhRTbVNeMYxs/5RZtH9inkwtJLHDxNLzYi6TUeGUMA8kA1MF2mYjlCuJU2uSFs9KJfOJgk3mE8SliSprusLImOmU/ADAUQyHrrkMamTycJhhkcJ2wl5yHoYt1mfdwzE9By47hjcrZ6LvJztQz1hNRKTzDnFcMTGSGvWonmQ/cIeMZOZKcaI1P6PtI0tHZ/E9CWpFUgHeYhBEQKHEQDfE5M0jEd2S8lTWHCSkwtwTVMYE1k02IgegCFaGEwgA5AAVCNHtB5Orez+iecWLl9oDqpTWfIPjODI0EiSfNKJQHMQAAqNQioM9MKmGR5I26p0jm5pSgIlHMM+oQH85xr870kM1NCcqtZMEzkcTBQ6JUS5X1SGMUb3qhQla03xy1KdfmLR0wq6dtIxVp5IEvcJkUUt4qe+UPRsS9XaMSDHyOpOmpyluHtz/saf8AOJ+UaWG8vZ6xMJe71cnSToN0B68su+HqWnyyanpFHf2k8vvjyqs9XB2Z71CGilAGy/kwWDs3OGU886TV27ZLEcJ3lCEIY5cy7IB1xthVuT/P57IyNDTpYtT+uK/7mHyWm+w+H/rQ5PZMiMclSFaryjvpSoUvBoT8ouwX6eaP3GptyecJVWYNTcTXCiBybukAj7owLRjaROaScjdRS+qkUnO6RDBsiHgEdEJ6YLDuPSTxL6piiHh2xytPnEnsvpUfKSN4RWTzBxjI3a7BFBvCUe4a++PS0WahjM8f5VU6nfDk1cx4SMeGyDnETIp0I8oeOyx4dhwZaE1D/wDlhqorBDLxSQwti7cvNFdtFXGGRxLLQInbrIqVw8XheClB8R4xudnrdKaQJe7k88k8vPL26IGTRKjVP1ShQagFBDhlHONp2vnCXnb/ADpNpE3qnDMBjZPJ1WbzizcweKJ7d4iKiZuicL1a+A745tTOVJXidukhCrPAotsrFyeYaWJfZ+TsyN0Xer3kUciGrQTjTdmFf8I6rldhbB2TU1iz9l5Yxcc0qyaYYnfeER4dUZ/ZewUvcaTJnaDEPflTVBuXiGKephzpuApC++JrSRa6XyOTq64oRU/NTRKbbVOIZAABnxAY7XqFWoxtycMtK6NeUJFvfJN3DNVu49EdMUVNqmwJRAc+ugjHPzmWyezc8OzlaeEyS9GUxq3Q7e7hnCthrGvMNV44eKkVVNibSgiBApuDPd1w8LJG6dvG8vmFw6RWp3Cd7mHVIYAu040AxhAOyMJHTFb2XA6Utw3Zt+TlczcE6Jk0Que8RisO9KjyeYsvZyN60PdHaUpu7i1CNKFknMJgTlNghRMYuXcFAhRxZRniYjdO4rdu4nE1euM3Fm1OtTh63MVkFtbUWfeKuE5eqe+mJTFUTGhurPeHgMT8s8o5Nmoq3tRZ9w3uVuqN6HvZ7qGu08BGLi/s3NFPRqfuxCObIThwpyjdU9z2fwhK8TGeMtytzXT88nihJfY+y71U5zekcGAhC9Q7NePCucWGyLKYYZ5pbSYaw9V2rvBKvRAOAdQQshZuYJp4eGcn2YmJXZpTDOo4TPDkriUlEcS8qafKJwSfLJps1fqxKma6uz9iKHpSfKN5Ok3TUuHcOAT+sAAIxhY3h3SImUl+UHU9qBZOcOaO3Hrm+4AD8IbSI2GzOoop82JjXuqmf3BDaXr/ACNZ4pz1TYnvGsZHYKQonBSFhQDYcdp5OQUxoEV4TEMSPANIAQYxoJf7IPCZt0AMWvd8Be7IIXlIMSAExQBrDlmaGob4cNAq4hoq6JBJwmm8SUcJ7BFCXi+sFQ3d4RupnKabfWGcvwkrpLt1MQyEMhEab++GlnZNZuVt26jNm3OrhgZRZQoKCYaBUdoBAM+oIlHlpW7dM6ail8n54RaeJgyGbTmYPHBmbe4kc3SUMBA7wE28e6MQ0lSWYWXnjtS0CjdU7tM6iKjdTEA1BzvZAICAUqFBi6zi3jdN4q31fY5pd1PcOQh4V7Yoc9cefFP6Q5UhOaU3R7qbvCOnT6z8Wd17ObVaNaqFjP21unkneEmDdO+reEuGYwkAwU4iAVrEgppV0gPE8VvMDsm/NLqqdBL3nNUawab2MZqJ4jNS4chRNdMaoGGm4a1i3ONE0rk6jJwzmDh60mbNu+LiFKTnlqICBRHIBy4DSPoX8rTlSuzwo/DTpzsLyljaR5I5PPLSTx29PM1sO64UMfC2RMQRqNM7mQB2RX5vL2cnl72XuEzsnutHcN3xSiok6SUGoJqBndEvAQzjQrTkUT0dzBSXp8rJ0U3yJS/sDAcQDtulOHjD9QrNwmR4328YoKFNl0gvZBSnGPGjrMJ5W2PVq6KDgkYHLbHPLWOCN9X+REMBlljUEgUHKg7hGtMuEXVGYSNvgyOXpkSO0qUxeJuF6vERpF7E3pU8PbV/P54xmVoFmadoEmbdv8oSWIYxrvQMAjv41CkcXyGvqVmo+j3Pg/jaGErq7te5Mm5OPQQN0DHOZvtDlNAirCBi0+pBi7oCbi1/sgLwQkY0CYYpCyDCMHA3VCAGgwjDAPfg4HhuY0eA3JwCsxeAEKwUBhMTKQDHIDWDFhEu+DGNEsBQ0CUIRDEg5TwihURpAkN9J+fzSEoOIp4Z/wCHvzikiTn7TK7/ANLOU6FwpvGkBZw/yM6ftCaG2mkuJaBwpz7hgL8AGvgMesutiS8inrl/wj2qD7EebW5JeZn+TnitoLROTU/yf89QxViHjcziPxUhuqMeA3VAXggLED8YbHNhw4UNCChIgBnM08RPWE075yfhHjj5wlfJ7Z7t4vtdf3DCwD839mGUvVUl7zV+4xfjuiU/RUQ0jXxGZ2/qGve+HTNXDcQ3IhqcwV1f0TjlC945jTshchfln14rxNGW1kfk4TdoJqJ4kFZHh4IJqJxZk2Vs/JqR5QcSH79pEeCUJlJD+VrcyJJ0liREMhw1ImAPycCE0RhC4ah4kIbuUfo4WSPyeHCJDQQ5YVLuhNbdDYCIKQqQIShUowgFk1MOFwPiQyAKQsmaKAFcuHCJfwh4AYicNVi4cAHlSxMWPfYbw7dTmKxDFHETgsvWUbvCKe1ABL2tl2ruNYTT55h2u0YaSR8mn8nU5l67Fzfot5ozw/pUwMXv3ffFBdNVGbj+H+cAF2w027N28T5iTVVTxAg0+NIpjBz8nOnFxliLicWTmeHzyMVf4S1H3hQPfGfsnHJ8nES5ATmh+Uh1ZWduJHOG8wb376SgG9w5e/OGcwGGiCuGpESWWxr4ndUqmLeaS9pMG6l8jhEFveFaeEPymjINAdrPOErPI1FL+rlFRO9TmVzL10zyjXijHhaiGE9j1KTyggTboMUYLeCAEKRkaCgGjyhoIAUgShAB6DF3QBwgSBAAMAO6Bj0ACQDSE1hhYxYRVCADLdNLfEsm4U+icILf/FAPuN8Iz7Rm+836QLNPOYQk2ZlMb1QOqUo+FDDXujVdKSGJY+ap9MjUVP3RA33BGMWZVw5xLFOZ8sQ2vVDFKI+NIiceLG9Lho7/AEV8NTD9T+cWORuVMSJFzo3b4Z3Dd4qS+a9dMUBDPPshqlZ+aStTlG6pyesUtfgEaQX2cTJB8opiYfrph/jCbaSSueSt3K5w3xWj0ot1i+sAhQadQhUM+0IOoVRRMmImclypdoohnv4790P7Liphqp+0Hx3/AIe6No8kjfR4VSaWXZa4olrrS+xdGLXbXRMKZziHAREoDT2odKWGeN5gdwnOPk+IKmCVOu/gFYVsXht7SWtlfMOR8lMkyl+jXSC9/EkfxGLykinGhncrKEo1y4nrjglzncmG18R+ETLaRpp/OE/diVSRbp+jgcdNOALkeoyTbp+jJCC6zdNM/Mh5MHPJn9S6JjRm1oLZN5Omq4cOCJJNynMoZQwAQpKZiYRyAPxp1wrj5Hs4nOH9rZL7WeQe+CEPiPCJ7d9Kl73gIh94dcV2z5nlqJoynmHel5CioUptxgqNxQOsRyp74uDSz7dmodwooqc6qmIpeMO+teFO6KgS/o+JT5t5vtZOJXzPN86eNSl4UTdKkDxoQM90fbjyL3Ot+THo/H1Jbhm7yKHKPxLHxZ0hIpt9LFuGaad0iVrp4mX2QLMF6BH2P8gt5rnkr2PHpk19M3siDxage6kd9X/KRjHzZvLh8mmpq/TgTOE8PE6F2IGepTRRwdSVp3j5G2jFAShSgiFQHdQMoamRtApLyN9c+V4l43NAbnAK0pWvGlB6omFGMknc6LKxY2TtNRQyGRT3b10tOug18YfgNIqtniPGa5POCmK4PyeyYBG7WtRGgVz30CLQUYyqwUJWIQcBrAGCAAeIQYd0ZjGaRXCfJ7ByhzTXqDTtCCTAU27Nwp6iYm/H8IeboiLUqA3s9MnHqNVTbXEwFEQ+6Lpq8l/Jz6puNCTX0+f4MyszNrNKWKTTBMxHKpTmDEzvGEa3stwDXKF0LMJLyY01UfiS5yhSlzyANwh1wlLbNSVnYpovL18ZTCC7kJK1N6pswANwVhSaSqZS2Spujr3Eg2jEvU2xyDdvyGm+PqIyjxTk1eXs/FNZSqSrOpq6MZRjBtOP7+3Ym9GbFy3GaEUJ8kXMUyYG9YC0MHYFLlO0Bi5JnUb/ACPHMqcpcQDG33aiGfaFKdsUmxVon6arKWKJl1dbELiGqI7JQEoB1hvqPYHXFtmWsN5mi8ImqZI6eCYxcwKN4RARDfx3x4mtylqJZez9O/pSVOp8XSVK9re//gdITBILpHjhJI5+aUxgAY8uRNRf0fMoa8Y24d4AEKJopqJ0UTvl4l3/AAH8ISbzGXvHB27dwkqdKt66WoFEBpQRpQBDdTfvji4kfVPZnmCzjXHCagXSXUzF76CAh8A98OXilxssoHQTMb4VjySYY+JSpvW/PdEbbF3qFk5085uAxcKfupiP3wKOVRL90c1bsg/4ZyjJhxEzuPpTCpzaXrwiNfz1xZWSWJchpZuz8weJoy+Xtzqq3QKUpS9Qe4Mg4jGw2S0UJt0yuLR3FT9FumbZL9Ycqj2Bl3x+ka/5Whoqdm97LY/M9P8AD6jXVm0rK/JnK9nZvM5PMHDBufV0m51FFDVAtwoCIlDLMRpw64ocrJ8oJ+91d3dHYRmDNNtqiTchErt24XcFQENwRygaVea5grL1NjUlBa/uCJa9w0CMfgflvzpVYSVuGj5f/wDUP4R/G0qFaLur2Zo2huWt5XPbRTyaOCE84FZJtVlDAF1MpFCimAjSlDgbiFaxrz2fSeXtyKPJo1bpH2SmUWChuoC57Q9gZxRtHEtl88kB05o3vkSWD5wQA5A2gvUEAEKmNkOXZlFtJKLJzPCZt02ip2ReTwVKKJBXgJRrx66R8h8pKMtVK9+T9Z/pySr/ABdGX7IwXypF3jyRyJxK253RHbwWt5Mo12iCYgAUQAQrdEMw398bxo5licrsXJ5enc5JqQprvRPTaDwHLwiOnUilcwcMmBE/1RwChTXsQcQAMADUwiIjtCOdcwDqpFwZtk27ciaYXA33e/f8c4z1eoUqEKa9HuqnCLzXI5KWDR6PR5pQSI9zKJe5UxHDchzfVyEO0Nw+OXZEiIUhHHTxMPELeu3rt4K098ADF+3bizVTUv3DFG8UvUGdO6mXjlSPgrpGVxLeWlU9eeTA3VdDWVKB4BlH3vfGT1c+IGxhnvdwBHwLt0KalsLQKdA82emL3CucQ+EejpfCX+xxS8zQdCTVR44RTTv7WKXZzEvREQ7gGOwvJ6nLiaaQLV2geXzspI1bSNuUpa3LqhzHLlUeiAiPtRzv5G8qZzi2BE3ih0kkpa9cXsuiokAAPUFDDWOvvJ9sazkcjtXqd963e2kXWRdGKFVUwRSp1VABMYK0oIgMcNVbnXCeKNE/TCz6fJ+cDkOQxOcip48IoTWx0jtJbB7axSXkO4Itybi6NcjCJRAphoAgA8AAREcxjRBs+3U9JKyH/wC5IIxJM5Sm3b4beXqpE510qPNHw/xiCF+xQ54weM2aTiRvCMnrQ2IiooW+meoUMmoGV4ghQN9QoAhuiryy1VtE03CcwTkmtrX7rzWszjShQujuplvHq7a689lGsJ8ozcf7safEIrT2wEjcKYikvVv59HPLqyEf+cKw88heV2t0d2fl6U8tJL2TJ7dIUzxMxjuXCgFADXRIFRCtQ35RZ7PaZJPPHGpyecThoS7eTUnElXTaH9kHJiAQB6qmz3BUco410xGtpZ+2Ewk8vZzM7Job5KYrUwgYh6GqBgAevhSM7W0i24ZqYbhxMErm0YqhlN3ALph3eGfHLKM5NxNowPp2ray0DNmd4ErbvSETvYjFZM5PcIgIB4xRltP80ZqYbyy7hXa+ZMgHwFQY+faGlm1De+m3mjtIh+cVNRRMDd4AIAPjBg0szz/3or9lY34jl4BGTT+zVWXKPoSnp9bqJ4jiRzVInrYjf7gPCxdOMrUC/qc1OfpXSgPwKIx87j6V5wp6OaH+qZxn7xGHbTTXahn+rzxwl/ZujAPwEBiMf3KTt6O/HGmjEU+T2LtG7P6xW/5CFGWk62jz/V+h+0DgnRMo4bp/AxwH4Rwan5Q+kRPk29qJwlc+jmCn8xhyXymNKCfJ/phODk9p4anxhNW9jcZS3PpLZ6aTiaM9Ymlm3EnOfZKiZYFBNl7IiHxg6dl5Oo3w3EnZc4TG5xLwiNRMaghURER4x81FPKH0gKektRMz/wDiB/CAJp/twnyidoJgT6rg38/xibOXDI6eJ9OZZI05dsN25CJXhu3aBdr21rTsGoQ6VTbp+p8P5x8ykfKW0kN/R2snH2XRvwH74eJeVhpUb+jthNdj1lCj/eARjRQxDpSZ9ITHbwOMmmmfmbfsh8Kx860PLB0sJ/8AtY7V9kzNsP8A+bpD9Py09KGHhqThuf8AtJegA+8oBGvURl0ZHfYIJp8oo4Oe/wBExf5QoK7NP5z2eaP4h8Y4JDy2NIn+2S/62olrDth5ctuGf9Tkqp/2jM1TfxUz7A90DnEXSkdxKO8P0cvVVJ+zz+EHbqawpykrdpE9ZQoAH31ji9Hy/rYfOSuT/ZbnD7jVhwXy+rSekUs/JD/ZUD35wsoh0pHZb5uomzOpL25Dq3eTKopcA5+AXqCIB19sRLE1pFHGHOJG0aEIXnN3mKNfVoJQy7Y5XJ5fUw+cs3Kj/VUUD7xgw+Xuop/7Lyz/AHxg++owB05HUU7xG8vccme5hjeMWg5dfDw6hj4waSpTbCy9rJrZ+Yee1dUeKFKZTFUvkvDdNeDeIhxqIcOEd/OfLlTeNzt1LLstst3ZcCHxEIpS3lKWXeKHUeWfS2zDtXgHtpuilUx4CUZS8jguWlnjiYJJps52flAKoVFNW/c43KhvpmG7ONX0r6cdIE4nDf8ARNO2tnJOyl6DMrd4nhiY6YXRNslEcwpvEY6nY+UDYPEI4/R+5cMBi3TE/lD5/wCULYOaPDuHEnV2+ddwhDLsEaw3UUuUTFSj4nz7WttbiYOCOJhNJxMFUjAYusYygZDWglGgCA0oIZVCAfWotxMHh5hq6rRVXaMnL2J0Ei/UTG9dDsqMd/J6atFbhT/VapPa1dL+cPUtLGiNT0iapP8AwZfwGKVdR8UDhl5HzwCfW8+knf8AuVP5fhDR4tayYJ/LG81cE/aN1R9wXY+krfSdofU/rhCf+BH+UKq6RtE6aeInNG//AORiH4QddE9M+YYSacOP+g5qf/wK3/lhZOz9oE/R2fmf/wCQrfgWPpSbSBYP0jeYSwn1iiA/cMIDb2xfzkwlhCetdCn3VilqP2BQZ8405PaRT/oOa/VNL1g+8lIdoyy2jdP5OznCV/nXUVSXvgG6PoK40qaL2/6xayTk/er3UAgj7oi3+nTRW3TPqc0JMFfo2rU+13mMBSh3iIQOuVizhFVhbhRP/pg+1tbStYaeZ7cYmH5jnB/aM3VuGr1mMAB41jsCdae1HF9Oz8jbsr/zyxsUS/ZAKAPiIdsZrPrUzieX1JhMDq9K7dKQKb+aUAAe/f2xk6xoqbsL6PVNH+jPzFOLSS/zw0mCOrzxm6qfV1x5qyVN4VHMo8ONQz2W1uknRH+g8vbyPR20mcidqKqM2bi8kgkcpjAc4l3jUTDlWOVbVuU3EvVbqKbBCj9kfDjUQpFmt7Ov0LsvZKR4d8/m8VClMbmic4mER7c4azjZk9OI4B0zbvHryXy9uybvamM1b1wikHOgXhEaBGdru08Q+GpDV1a2YOL6bdxhE9UvV3jWsRhFYq+XkdUEooniu1PpIXK7Uw/SRAkUhwReAu5MHcqKfORD2ga4jfWE1NtLa8P8IWItB1TYifKRJM+5F4sDPfOknImop8oS5M3huHuGLQoeMZslN1JHaTV1P1d3yZvfGvCfEgORrEBQ8eA0Bc7PhBgJAIRWSxIlNE1sv839vDt5goRKVTtMSqGNWhVSVMHdXPwpDISRDWhlvnBnyfpUuUKb2w3eFIicIzjjI0oVHSqKaOuLETRnK7JzW2E4UwiTV8o+vG6KBQuph4hw41ilf5vrQTyYHtxaRPYOUXDVExvQpjmUboANTCW5kO7dEbYK1CmlhvZyzabdVKXyRuRxNEzFAAWXIIFInd4lrQ1a50CNYtWE8UeEZs26uEkmBjGKXecd9adXZvqPVHm6vVS0NK8YuVvo7rrV1nk7XKXZOfyeeTAkrlabvWz/ADZmaqYUDjeMAB4RXNPnnSydm2k8btzkcJPCGTUyESABaGp3gOYRt1iGMwbytVSabCuNyad7PDpvz3Z8IoWnpsnNG8vlalw5OUWMW7w5oVjp02olqqKqOON1w+TnSVGth6Mr0P6R1LQPDqTR5ffETum4AYLwDl8I3hMcRPE/JuwOuOZJNZhOxdoGThm3+TvVBbm2syHyNl7hjpuwFqbabFn5GzlT2XpKaw615OoIkrmJQKICYR3AFOGcbQky9VZTuuCpzy2zeXqHbs5eq9VSpiJo1G5WlK0DKtePVFdNpTmDdTEcWbcJE6RlCnC7XLeIdeXbG9ygzOXyucSeVyeVJEmamtODFagChDhTmGAct27MAitTpi3eS9Vu4TIdJWhTFULUDZgP57Ys5M1czlnpSZvP+jzfdE43tUzeN+UbnJtRFz3RvJ5HL/Okvvk2gLgmoIFrXcP86jDJnLlG7ciinT5peyMpOyNlHIss3ct1G6Wr8yMY0svMSaSSX4m2Qyi13uoX7xEPAY1Nc+Gn9SMVtwbXNICSfPI0ZpJ+JjGMPwMWMWdNFfZIu1dXs24U5h8O6XvHKnjFatRNHEnl8qZt1OVd1vfUCgV98TdqlU28jbt/pXBP4cx8Iq8xbPJxbCSS9m3OqRJuGJd+sIj4VKHVx64yR0TL2IYcEAcSC4nzcBHezyRS4EeKECG6D7HbEjQavJwQwJx44wEAMAkCQ0AJoGAQYRg4G+chteCBAVN0NBlkXOTW4eS9uRv6UhC3S3jCF2ndnTqh6laN5NGZ1FNg94S7Nd3viiIKRNSVZRNQ6fQigIp0VTWD4nrQgYYeTXk3B4j7wRL5LiLFPycXRq91zR/InHTliziUqeyQBBREPAg0pw3RSCmizWPX1yR2jk/P1fV5oiX1hIphqfw3a9gxVOf6SH/qJ2QO2bxweRzD0T1M6KhfWIcLpvcBh94dcQlhl3Cdj5YnMNtwyKeXuDftUFDJHrX+zrQc6D2xBvJn5jnEsmCinJY2rqfUMWla8Mwr9mIO0iriR6QJxK1FLiTsycyTKbIOVABP7zEUGvXWO7T0ursedqtQqMHN+jTFHUrTTO4cOEiEJtG2gEfdvHuigzllK3FoDzRnypLoJlNdoJruVYiyziXt09XeTBImLzS3qiYevjlxhIJq31gmrqHOTm3ro7uuNtR8Z23Xo4ND/Uf9zCOyZMwaoQUvKR4/GPIPoM7ihTQnHgN1QBjQFBwLBRHiMFxYOKkBIUApBwGsEvjHrwRSAER4jHoIUYUujEgBf7YUThEd8CQ8WFxzBIKQ8HMKcSwuFE8De74IJ4GKAUKMGAKwkJ4OQ0AIoulPR/8ApRLzzCVtyecG5eb9MQOjXgYAyDrCgRlFkDqJszs3Dc5Dt1DomTMWglpmICHCkdKiMZhpDYM2c4I4bp3DuE8RbheOAiWoB20zju0VXfFnPXp/qKfMjfJ4rF7vixPjfJzxXThHos5A4LQUFIQE0CBuqEA4ggBAJnhUwYfo4QEa4Lhw1eBiJ6wnz0vuiVUSxIjgFRNQ6cJlwFG66bhMin5DugyY8pEeQVGbw6fQ5xe4YUXUw+U9eFkUWdq5iSTWikMHXyiLCDpROKTMiYXJiJxDuCYcSDR1iQR2l/BFMCKTVw1PUiaSPiJkiCcBykSjJZNROJAeqFhIsLQBSQEAkCFBJHrowAH64ssaLkw1IFM0KuuUhqWAB16SPQmQ8KCMACyKkHOTEhqmeHCasADUgcpBFTYbiHBycpiQk5Kn6SAC5SBzrEvJym2Q37uf3RG2mZJt3iKmHsONrsrxgtlnPKav6/38IsSstUnDNVmn+ttDYiPG8TiABASyS0eJJt26qalw6TjkzdVDBQwdVKcIxgCKM/kfTSMKZu8phKPxCNrsgmomzS6Gz93CMgtSnqdqJm39R4qb94bwf3omZURo7PycM001FFCN00znOqYEylKUROY480pQDMREcgAAERidlMmmFoJg0lcrbnVdu1iN0Uy7zHEezgAVER4AAjwjqXRpoms/o7ZkcJppO52qUcaYGLmQR5xEq1EoBkFQ2jBvEI462oVLg66VPPYgdB2jGYWTZqzy0CZ2716iCKbM2QtyVARFTLnmGgU6IBnxjWBLAAXD/P5/Ee3jBo8apUzeR6MI4xsGLAwUd8FvdkShil/tgQNBQGsGu9sMAoGgYApE4GEwDX4ATQBcOPQIXs9f7YSVCFQDgEEU3QxlRtsz1yTzBv8ASs1yl78M1I53ky2HhOOmSiniFR/PcHVHTc4TTUTw+gcolN4hQY5dlgKJppJqdAoFN78/xjOp6N6Xs+xsltvYyaSeXvFJYQ2sNUltmnSIA9YRLIzyxano25y/nvjIfJ9Zp2k0V2feeb8X5CliGMmI5lLSlfCNPJZSTqfrEvIT6pjh+MdEHsefLncdv2tg5xhaw4OTCrd2hDnb+A13QjLrK2MZ4upzhXbMHpDBs08AivWos5L5Wz1hmmqkc5iF2lBEKGy4jlFYsuspNHh27xwqlsia9xrWg5RWe4rZcGkNrD2fb2gcWkZzspFXDVJqoneLdMCZjmIOQ+2YPAe2JxOQJ+kTmhTF+rUPvjNlmKje0EskacwVuTBNc2Jd5mHQxg7a3suoKxN/onNMM6ic8Ie56yZgH4iP3w8yC6GkKnzbgnxCGS1nZp9GQ/1VKffFLWb2kZp6x50SIQnOuqDX7giOQtxONYOzTmF9W7eu4g1p190NT+yrFktHJrUJs1fN8rVcKnKOymoXq74zR1ohmFqJe7Z28s/rDJ3VNZqojiJmJ2hnXfvEBoMWhnpTnGIdNNRW+lsmKbs3xPS/Sg8xC643IcnrFLQewMu3jDvGQzHtDUsmlh05xo/mDhV3L5E+uyl0sYRUM0UKJiJHERETCTMLw8KRdpnM1FL+H63w6vCNCmDGzdtG53CaZG73K6sUu3luv7rwdgxl04buJW8OzebByGHuN2h2DBHyIkfIvTsmnK9PFvU07uxaJ2sYvaofFGodY4lR6614x9Xf8nI61jyXJOTnYU0mKfO/biP4x8qvKTJh+UZpDT27h50CnN9ZqgP84+nX+TJmjf8A+zIYFFyFI0tA/TMYxqAXZSNnXdzo9OonKmrHPeN7nUb9q4Tca4kp9Ut0NmuWVRAKiPvrFffmnDNxiecHCRCF9HqZBz3XyjfqYeOeQdXCGT7SfJ5vahpYyRrlVcK4imMbJIx0wvFSLxMJqVqGQXe2Iy0GkBxL541lc4kbtJ2tVMuGURTGg9dd3ABjSlQqKSjNW29lRtV8WXmSopu1NcUC/wBIt5Ol0TBXIKjQeukT5d0Zy5tc4sW3lr+0De4ScOMEzdHPB2BMBgAd4hSgh3RcZPaeSTxMqkvmCKt8ObeADe6Ma9KfnFdv36Ep04ywvuS0CXfAApWBA0cpueCld0VrSCni2TmqF+5rDUzcpjGoBRU2AEeoAE1RHqAYswU90U/Sgiu7sm6l7Yl5V0oiiUvE9VC1KHhWNKCvVW9tzj+QdtLO6vs9vv8AYpT+zZLONGYJvhXvJgW7vAMqmoPVXMAj05eTwWCDN7UrbKhhLUB4lz660hJ7LZ3KDpJv18VUxS3TXqhshQNkd3b1xJzKfKTZFNi4aYRUDBeNTeNOod3WEfUJPtbtP9z8Lr9OdWvSTlRk7JRs2nxyxzLLQSxJlLUU2qaSqbhHO6BrtTAUQvDnUQMOfhxjRSnCleAxlE4mVlU0EkGJDHVugUyl2gFp45iAjXIN4RGWg0gTuZt9XTU1RvdumKipmbrvGoA07ADxjjn8XU1k1Kkmk3vc/SfhNfX0FF0dW07JWtxwahL53L5i8et2bi+dk4O3UL7YFKYQDgNAOUB6hhYiE3846wo8JqvRRRRChq8THMNRHjkAB2DGe6LWrd/KJk3T5J03eC8TULvKJ0ylMG+ogIkGufEM4hZfbR2LyT4cwenJPXijEql7M4kvUqAhUQoFAGuQ91Y5JaGUakoXXbt//Z9jQ1qrwjP72NZQtFK1JwSRi8JrSyaiiJbwcqCQlBQC9YlFROodRuwYWtBKG9pJG7kbhwZJJ8iduoZPMbhgocA7wqFd4RRtI8iTl9mJZNEyf0hKnyazdYphA5L43TheDMQMAFAeAiUB4RCSvSHaNv6SYawT1VkwG94hQYmj8bV1K61B8Oxya35Gjp54VFszV5JZ2TyBvqkqZpJEDnGu1ObtMYczD2jEtl1RSJPpLljw5Upg3Ogf6Qu0Tdv6w8YuDZ0g8RKs3VKqkfmmKNQGOPUUa1OX95P/AHN9NXoVV/ZaFDBtVCOdrdyxBhbuYEcJmwFliODFTyExTBtU4VqA0HrDsjohQc+6MY0soNHloG7xBwU59XBNYpTANy6YRLWnXeN7o9X4CpKGptH2mj5L+udKtR8fdcxkml9/ZdbKM5ezs4VxJHBrrg17EWKAjUAu7svV+MSKWuS5M6iibdInSuolC921KP3hGaWPnx3Vo5LIXH6lhqtyplNQL4pmMIm66gXLqGLFO7KzhpMCJpzMppaqbZxFKHLvG7mO1TrDhv64jUaZw1LhWf77+z2fhNVTqaGDgkkkr/sTTB+m4mh1E251cIwqGulruAdwbxH4xamrxu7SScM1SKorFA5VCmqBiiFQEOyIlixZ2bk6rgLh8JE6hjF4gUK0Dw4xiFjrRTizEvby9m8ORJFFNPDyEmyUA3DW6OXDh7wmnopfIOTo8R+zo+Q+Uh8c45q6fv6Ojbw9UCIDTIKxmcq0rKbCczYFOQ3ziOX8A1/veARdZPaiTzwlWDshjhzkzDQ5e8BzjhraGvp/NM10vyml1f8Aly3JqI1ZvLzvElFwKVwqUU09oamAuYh1ZBnEgBohpu2buF5eLhwVLV1DKXsYCHrhmKF3PPMd26OY72Hm/wCqH/sVf7ox8B7SqYk8manrvFze84jH3xnhsOVuFMS/dZq7XXQg5x8AJgvrDhVx9KodT94ax6Gk4OJ+bOr/ACDpN58toq3U9F5leYm8LoGcIlzEOHCsfRFoybt26TNm3Ik3bpgmmmUtAIABQC06wpn11j5v+QLaRxZ/SJPXmGRUn6PnTKVQwhdEXKIjnwqIb47EN5WFh5e8Vl9oJHNZe4SNhmu0VJXIchCgiA1AQjjq+bOlJ4mzkbQqVKMtZeU3ofcJ4iloFW+yJjYzU5LoAFeIDEk28ovQm4TxE7eSy4fm8pCE7mgmbwQW6cUl7p70Vy9uR4pbBvhG9GYpRG93BvhhJvKP0V2keHl9n54rNXF0TGTbpjUoF31vZe+lIgUS3Wjn0vsvJzzR5t4VU0Uy9NQQyKAeNRpuCMAtJPJhaCYHmE0UvuD826UKEANxQp98TdubSzC1E4I4cJ4TduXDbtymyKG8TDwERrv4AABFUchHNUZ6GnVkNxGEzot1PmyH+yA/fB73ZCYjxGOU7lEbGZM/9jb/AO5J/KGy0qlanpJWy+sZqmP3hD85obrCnE3NIxiY5bVnL07WKpt2aSRMFLZTTAgVEKiNAClRy74sFnZLJ3CeG4k7JUn7RuQ/3gMV+16uJbR6n6hUC+5IsWuyw8n7o8+vKUXsz6DTUKUoLYsLWxtk1PSWXk5//Bp/gEPU9HNg/wD8T5Pt866zIGfcAhDpiaJhtvjndar9mk6FL6/6IYuivR2p6Sx8s/3Yh9x4OOiHRup/7HsfsqKh9x4s6RocJmg6tT7J6NL6KmOhHRep/wCzdz6rxcP+MYS/zB6L/wD3G7Jf9WYLfiMXtMYXTH9yH+RUl4sxlpqX6kZybydtF6n/AEW9J/8ArBX8awgp5NmjdT/3qT6r6v3h+EbGSRThRvrHmtxhetd4ffDAwKJqYaiZyeyYoxr1a0I7mcaOmn2pJmRm8l6wano5paAn/iEx+8kNV/JasX83aS0BCE9YzcQL/wDD/GNqKf8APrD1VjKdIWky3CloP0D0P2Pd2lnuGBnDpFuoqg0EeheKAEv9YGOAAFK741oVK9V2RnqaWl08LyRUpz5PFh5Oo0bvNIk1buJgsCLNFRNA51jjwIQAATZAI1yAKDXcMRcy8nGVs76idvHFwhR2lJeQfgCgAPvCLfYbyPPKItJbhvpE0kTSVMnF4ihtYeCquQAALiYJlKJSkAM6FNQBqIgYRER6QL5MsrmCf+lFsHrjZC8mzRKkB+8xhMIh4hHdKjXTVn/J5P5Olne6PnDaOUS+zah03FoCKlIb0mDh5fVARD4xGMXEnmH6nahofo3TVTHxr3x9Qpf5OuguR/q+juXvVfppkUXJ/ecRAA7ACJVbRDoncJ4ami+yhyeqaTofyr8Y64U3bfk82rOEpdnB8vyWbmiieI3cN1SesUwiHwAYTNZqeJ+jUIT7Qx9OkNBOhtNTEb6K7KJH/ZylIPuAPvhvOvJ50TzxPDUsPL29/pMUxbD37A5+MPpyEpRifMdSTzz6Qn1sT+cJKSe0Cfo7/wBYqlPxjvef+RFZt5fcWbthM5er0U3SZHKfwAhw7anGuXVnmVqPJB0iWfTO4ZzCTzNLomTUMgc3cUwCFey8PfE4TKUoSOVCsrQfRn/3gfiMeFK0jf5twX6v+AxsU40V24s//rSzb1IhPnCo4hO+8WoAHaIhECpI3Cfzf5/PDf2RhvE12kZqc1pE/m3f7sIHUnnzibr6t0Y0wZS4/wBn/eyhE8qcf7P92788YvJhgvRkkwRnDhT9Td/ZTMP4RISaVTTD5RNUn1qh8BjTDyxRP0iZ7njABK1FPm+f0onLIeI5sDos/Sxn5wmEwwm5FLpSplqJqbwERpdr15xstnrF2Dsumkp+h7Q6pDAXWnBQcHLnlmbIAEeIBlHNrLTxNNG88Vs2pJ0nspS5xkzXFyibOpRHIQ7BjVHGmFxMJOSeWfTIrLMHEMmsUL56ZiGXNEOqOqEHbIwb3MW0myVNvpgmcrU5Jod1rihS5ESQugfLsHIADcFYqWmWb+eJ5L/VSl6d0vqgcxjU910B7qcI0K3K6lrHB7aTCTuGTedpkaomKpyiqTfIw3qZgJwNu7uEZHpIU/0sOmnfuN2qCO1vyLWvjXd2R0zquqlf0ZwhaRBpnhyUYYpHh0mrGDOtDkoqbEOSQyIrDtJaEA7T3QuSGwLQomtAA0nLbk9YT55Dc71Y0qw85TmknSU550i4anXUP5hTvihrKJqJ4fPvwFhpp5ntB5vUUuJOzXS3jUAo7y++lPdBEwnE2KAMMFIMNHj9Nv8AOXz/AN3vgMmOTuE0/SRGu3/0cIqq6wmdTmXIisRw4cau3Tv+sbcBe8YCjXdANp5fZ+2CTN44Ik3maYolvcwFLwCA9QiO4I60KVP+L8/AQEOwY+fzCT6w8w2bc7h842U8MwjdDsKHWO/sjrbRypaiR2Tl8jtA8xXaRRKUpi1ORKo3CCI5iJQyhSiBpp1MP5yMC01zC0H6WavK2etpEbplNylLojmOVM88x6o1yZKzjVyKStukqr0rxqBSKk7sTaycPDzRSXkPf2jXVC7OW7OJbiT/AORmlmLHTyaPEppaBQlxuW8i3LndEaZj1j274szyZuLB4s8TbncJXeWTTpfpvEQ6qdcXJvJJ43Tw05G4PcLzk7oh8BhhNbPzCYS9Vu8k81JfqW63Z4ihq5bNciiPWMLtLcsxCy+k2z9qGesM5hhK3rpm6xgA5K8aVzAesBqMOLQ2wbs7iajglwu0YpTBWo5+NIwe0dh9Jjdwr+j+jN2Ql7Z1418+XSECgGfZFJmsl8pBPk/M81ZE/wCqogT4hnnuyEIrAzRtto7ZvLSOGjdvf83pGBTDvDU5w9b8AifLMdYTSTU2D3ebHJLyS6dE1PlH6UH+0qP3Gp8BgZdPNMln3hFMOdkOTa5ZMTkPTgN4K/GJdL6OqM1Hk62cqf3Yxl+ko4txMHHQxrvgQpSh4ZRa9H1q7SWoZ4c4s29aOLuybVzAmrnnQRClQ6oiCNbQTCaKvJhK3CR+bstTECgDQK5b455U52OijUhfcqmk2aeb3Eqb4eLsnUMXvuhnDmXaQk5PL/6PZpEdnTApnChanp1BUIUtnJ3EwmmHq6uwUCl5MfxinTKVzBupq+pq3+cbkx2Q691IWA5zV9jU7vzkCWCXuyPAaOo864sJoKYYLUY8QYgZ6inVB7owU++BLiQAFAaQAGg3zsFAkBVkHKSPR4RU3QAipAFgyIxMy0yaakQQDD1irzIAxHc4J853/hEYIpjE1MCpqN4gIVwiGvBEvYddNvaxk3UUuEmBVZep7WKUQD+ICRBgKkJrOVGaiMwb+laLEcF7yGvB91IcO0mXA5t8mopZ96mmnyqVFDeyJDUPTuATw00qqpzD9FLYc8k1l4tVDe2HKp59yygfZiy2ybJvFJhq/wCrzO+siX9moUTB/fCKc3S88aEzt3G24s1MCFKbiUNkvCmQEV/hj1dBVxqI8f5LT9XTSRUFJmzl6msYe34bPDKtIlJIk8tg8JK5O3dqq3tordqdU++tSkKAiYRDcAb4qTpmpNHiTdNxqm1eMobPIMwoA5VHd1Zw1Ppe0sWHlczsHo7njeTspmoBnUyYsyJTNylQAKjrRhE5E60GiYFMIh6SmUerqNZzFHgfHfC7xqS9G3zeWTCz8wPK5ozetHCVOTdNxQVoIVARTNmWoZ0HOEBNGW6HHk4TUmcntJMHbtwrcfJuHTg66italUqoYTCYdw1EcqhGn34+bqeZ9rDHGyYIngYIO6BObk4xKPQIDwgqho8BoADCPCCjujwHgxopAFIMHA0J3uyPFGGUGAY9BQLA3QibkigHjxBhMoQYkIDx4EuJAGPAkGKuAqUOThQowUFIIBoY0hUwxQdJpcRwycczkTl+P4XvhF6Nuim6Rk8Rm0ceoZQvvuiHwCOjS+ZlX3VjM3RuTPEAcYm3A8meIcSpx67OAaKDHoFUkBEgFTU5SHoconEeYYdtlILlYCgFhm/afORIXe6BV5X0kAeJXXJcRPE9QvwhNY2I3+pDlwTV3B/Uhl66cQ0Xe4kxW+URYkVMROKo2HDcRZmRoYmrkw05OHxx5OI1I0PSKcnFENYkc6JB2RuTg60IoG5SARMEPycGOOJDQpoHFgFYXKRT6SDipCRDKKQA+kir7DDHUhK5BzpwmUVILgGKMKgaEYMU0IBQ4QYhoIJ+qBA0O4CkeUQxE4IA1hZI/wA3DAGSHw3BOU6UXNB+pL3jeYN1D30trZ6+3rAc8opLcMN5+eqLIkryeGp04CWaYV9I3jcjxm31c6peWT4XxHeHVUYwK1C2sWwnDjDuX3ynca6IF/4Y0mTYmJ6TY/IxEBZNmnaSYTx5cWxXArN0c6FEekevO6wDd1hvjDUajox3OrSafq1Ni9+T5ZdOXuFbQPEzkdqpii1KbekkIbQiHWbd1gFeuNyIP0n5/O/vEevLJLBzXDmCWIpsHNdN3U39+7PfGunGn7oR83Ou6s3c9ypp1SSsHMMJgNIAwx6AwFkwj1RghDQcd8OwACMCVSAg1U+uCwHrwQW73wYRpAgfrh3AKG+AgQCsFMaC4rhgNBTjAgEAJYkZFTf0fu++OXVy6vOJm3U+afOE/AFTU+H3R1DM+UTjmi1jfV7aTtP13h1uPzgAf3bcN8XNKL78T6VeSpblmhoPs+zbqNznM1MVRMywVIcpzFoIANQ3VzAI11K1GJ6RM5ydLDz+4Bj5oaLlMSyZE+mk6VTvZV3FMGfZeH8hF9Rms0l/6vMHaX1VjB9whHK/kFB42NX8fn3HdVqZw3tBJyS9m3wlbwbShigGXjUPEIpkskcwZzA7zDJhHvl2VCiOe7KvZHLaFvbaN+Ub2onF/wD7cqIF+yJhDwEIettLmlBupifpo7OT6NRm0UDxEyN7+KKj8lDlon/Dp+jqQ7ScKWokU0TZqnSZKOSuDZbBFETFKI57hPd3Z5RbHkyVbszuMM/1SlrxCOQkNP8ApEb+kUk7gn7RiYl4f+7UKAd4BXtiaZeU3ahO5rEjaH/s3iif3gYPeOcar5CEjJ6Goaja2000wzppt3Fzo8mahvcG6IiwzyYPJo4UcXCJYJ+j065dtOykV5DyqP8AbLPu/wDu3SanuvED74sVmtOEnt5NGtn2cvetHDgx+UWRb0oUgjQTEMI8OqNFq6c9kZvTVILdD4EtTmDtT9oP3x5xMcOITSZalnYeTvbSTBNVVu3MS8VPeYTmApQDxHqjm20nlJzyafI7PsyS+/s3lE8RQOqgDlUe4e6N4sxlydiWKthhzDU9YJse14cd+cXC1ckZ2zfy9mm883nMoQqi2QiYlNoO8RoAZ5DHJ3ks2I0iW4tg4nDxR75vVaiV06cXtkbwCQSXg3gNcgAPdHUc6BSUPFpfrG20NdKpu4AYpuzr7BrFOPsix8rvL3svJ7H+VZauTytuZJus1YPjFMYRzOiBa16xBMcuyNz8gecvE9GdqJWm8VO3JOE3GDiDcKc6BQEabqjcAc6xkf8AlJ1tc8qt1ME+bMLKyVbxNrADT3CFYvvkCO/9H7YM/XcNFveQxcuzZ3x9Z8BGMqqy+vZ5PyN40nj9nRDmYuJPPJZahuofFl7oji9610doPdUBpw4R03amdqqeZZrL2bRw0cXVtaUTvc4CiQoZ5AJRMNc6CUOuOZpi15M6frxqVlrRKzSyFn7PqOOVl+MisXiUpCXUveBqBHtfN6HqTp1o/wAP+DydPq5aeDVyW09A4mE8s0wbqc3GUMW9xOdIpP8Ajz7Iq6RX8od6o/vJOm9LxcwEMqgPAc67+yD26mik4niThRS+dJii1U6jHLeMegbt586B1dURZF0077hdQ59nnGMIjQMt4iOQBwjb43SThpY05pW3/nkzq1c6nUT5L/KNKDyVnIm4ca0kX0iKhtswD6pt4CHUNY1yUTRtOJc1mbNS8g7RKsmbjQwVD8fdHETy0nnC1p2bdwcpG6YmMXgYAD/EBjqXQPMwmGj5kmPPaGUbm+yYf5jHjf1D8XS0sFXpre+56fxurlOfTkaPx3Uii6WFJgEjat5Ze1hd8iVO6ag3qiId2cXoPhFO0ivHktbS+btEzqlZuiGWIVMDmFMcjUAQGg04hn1DHzVD/MW1zr+ThnpJwyauuVyU00zma8zbnnzcgGKbaTEvNKPCvEA31hha+0WtTJdJvsoI8mUpcr2QCJh689wxbkpApaZ0SbPg1XZDk8qiAeGUY9Mzqa4qdT51ZRQpb1bpRMa6GXUAF98fXfGQp6qtxZxXC4PzfTfH6zROc9R3Qm002t2hddyopliQ1AVFPnIMQ99OPR9PFYrg600XrRG7FnaMzNRTZdtxL9YS5gHuEfdD40hbp2/ey8dXRI3UI8luGnTVVVAMBzFrlURxBDKlBHqim2YmHmy0Evf/AOzrAY31BC6YOqogYQ+O/OLvaErhO3jtxiE20UDJ3d5LhTXBz6xOpl1Uj5D5KjKGtdv1I+8/phLVQ6b9cFo0iI/6EONYG+YhkjGNuvCBy504V30jIBZ4bNJ5iFuKmOndvBUhy50EN4VDaAd1I1HSPNiKaPxdk+fUbl8RMAj90ZG3WxEyet0vz3Zd2W6NPgKdToys7We//B5Xz0cK269DhM6ifo1IvejS0SaUwcSxwvdSVbi4LeNkAkEL494gYB7ijFAMaGTJ+4b2gROmpsERXvfaIJP+OvhHra/QrV0Wvfo8LTauWlqKcePZeJ3b+bzdQ6aamqtc7qadQEwDuviGdaUqACFBqGcVtRXE9j6v3V6uuI8jtNRQnqfkQHxDOHJ4vT6GlpYpRVjxddrq2pqf3H/t6FpIvqdp5U86JHyV43YJrpvgIxrlum0vSRSnUweKpGSHCTKagk2g3gFMhDPOMbW5O4p0ybRe8M6eIVDxjR7dLKTxBmzxOSVaYpi8BMcQuj15ABvfHjfLUM9XTn6e3/B20fkFovh60rZP0v5ZYp4VuwsA9TZqclqJ00zXsxE5boDXvNXqjImKUo+UecHDhurdvI4aYHTHIRoYQ3CI7ovE4duE9GDVBRTlltXRN17wEwB20A3ujO4Ph9P2VI3e75/g6/kvkerToVEuYp2/lCgm5P8A50/CGjm0KkreNHDdS4rjEMUxchoUQMIAPCoFEBrXfBJg81NuqoPRLe/PiIRTZ69UTeN3Cm2qlQqZcqV4iPiMfTQ0a1EXGa2sedpKmFXOHJ2UwdkeMEXifMWTKoXuMAD+MN5k2UVu4AODq0EpRKtcAntDT85RD6MnJ3lhJPic9FuDc3enUn/DE+4MpiFw25zm9bogHbnUe4ArH5dVj06sofTsfp9CWdJS+0QtrMRvZuZ4il8yUrcbRulRMc/Gkfn+SHEbtOUv30UzXvWqUBj7+W9NhWPnqmJtkk7w3iCRhHLdH5/G5/6PZYfMwU7vddCOzSeDZzSWNZs6d8kQmHMJw85hPNd4xuzWU6h30qPhHQs30XSO1k0POFJgdu4OmTWE71CHOXZAwZDmIBQe4OuOEtHOkC0lm1JmnJ5hc1hidma8W+FFM9w7hAaDuj6F2UWeTiTspxq5yEet03H1cRMpqcesQ8I4ar7zsh3RK+fQbL1E8PzhfJ/aAAGqFOoKw4l2hLzen8juHIkW6mmYoCQlPEKxf1Gbhw31duphXzBtZbPXTviPCRTB5MDpt5o4I3ImBjF7t41359oxncGilP8AQzOJp/WCHP6xcrvUABSgAHVDiwGhVxo7nBJo3cEuq38QqhqnPeDazClQrTId3jF8s+ymjfWFHk0O7SxLqJVCkASB3lKFQ7RERiSORSGOyK9OUuTxMO5FecGi5zdpiMz+wX/mNIoi6kclU7aDyQBjQlfjwmhITRznagVBhqubk4OqpDRwpyZ4hs1iZFadTEtpM1P2xC+5IgfeEXGyw8nFFnav+mE1/wC2Hu9wUCLzZo3Jk+rHm6g+j0r7C8sDxMN4gWAxNthUUuRyGrJNE0PES4no9s/49XXDqR2YmE0T1hNPCb/SG3fZCtRH4RZW7ZnI/wBTTvn+mULUe4A4d4Zx26fRTq7yPN1PyNLT8O7Gkvso8cJ6w4USaJestkJh7C74n5d+jdm/ljj5W4J0jUuAPUUOvtGKHaedONY1jWFT+rtfHOKSvbR5iHbqKfvZ/kY9OGkp0jwquvrV+eDbl9J7Nwphpt1UvVvGALvZQIT1+XzhP5QmQ/SvF3+EYyznWsKekPf+Pwi0yGcqbHKRs4wnyjkjKUHlA2ex0q0f/wDSmsKur3NcG5LsoBQz8Y0Zsyk8rb4crZtGiSphU5FEpL4jvMNAAREct+XZHOzOacpyakW2WWzcM/nMYnqm+6vAI1p4QVkiKs6lXlmrC6+jT+1CLhb24g5bbSRuG/JqYTjpFWLkWu7PcPZ2Q+A2sfORaZz2FyFxIeJIQLdNPDgxlU/pIoaQcxW6cJmepp+jThos4TT9uGh1/nOhBkBJa4opFdtlLvOkv1dTobRTXeaPX4RJprwRyOscnCuETIHRppI1NXceiPzVC1EDh19g9nuhg8lVl7QJn84SeXuD87lESgJeGQlAB49Yxoto5cnq501E75D/AJDxDrjNvNThN4fV1CEJe6Rst/XvjnqI3hMyLShZWR2fmDROTtzpEcN1FFCmUvhkIAF2oVDf1jujH5zP3EreET+T3OjiFHa7qCH3Rtel46nnho3UUIc6TW6a7u2hEQ+4Ixad2NTnDxJw4Tv4SgGLdMId4CG6nbGVyrseSt2pMP1hMnxhG3L79H7HzWcJ85o3FQvDMN38vGJKUStRnfUU+rFV0/OtT0TzvD562A3/AH1SgPwrCgspoM5QW5zG8myk0eKzB4pfVWNeMbx3eG6LDZaazhRRKz8reK4T1S6ZMpss+cIdgBWvd2xniRHiih9XTv7Q/eMavods2o8UeuHjwjR2dudrLzKZAZycpjB3AAAXP2h7I9lwtDg5FPJnQFmXVg9Mlgz2PeODy2cWa5NiZGvo0xyHtA1KmDrGtc45ytZL27i0kwbt3F960UFNQpt5xL/hSnZC2jt3OLJ6TJe3cKKt3BHWquC3sjXqlHvAREBzjoWdWMsvaRTXJhJ0tYPtYyZbimftFEB3U3jHO+01jJHJmEon6T6v/MOEKpxvFqNCkneNzqSd4q3ekKJSmNmB+oD1qPiGfbGHTWUzCTvDs5g3O3OSvO6XcNN0Tc6IsAv4w4IEMSK/tCfvQqk5TU9Gp/EA/dEMrIkSBCpSQzTVhYq6kFwyJqRSKYTyaNJPK253Dt6sRu3RLvOoYaAAf45ZQXSHZxvZOcKydm4VcPZOodvMFClDAxwpUqY5iN0agJqUqAxYtDb9RnpIkjzEuaosdwXvImYQHwGKzaV2pNJxOFHG2dw8cKbXtKGH7h90DM5vKJsmg+Vy/SQniTCYESI0RBRwimah1eA3TDkAAO8eARB2jlzP9KJhK7NuFZg0ScCm3U33iZcQDMAG8FdwgFYy2xlo29n3isrmDxw3buKFMonWpQ3GCmVQEOA5CNKgMa+a0Fn1G5G9k2eE3P0jGvqqhuA6h+AjwKAUDcAZxn0pZ532MnUtDAj1Zb5vT+WKEOf1Smr4AO4adf8AKHtl7KTS1DzV5e3uNyG5RZT0ZfHj3BFoszoycTRRJ5ai+k3cGvItzZKKh25VKA7qiFRoO7IR3KT2Rbt00mcvZkSIQoYaKe4v+PWI59saN4mbZW7DWAl9l2/yNM6rs/pHSlBUN2Fy2QDhSNHl7DD5RTb++FmUi1NQnJ4q3jsxPoy5NuniKbavRKX8IxnUyElZiKKf0n2S3YdACjj2CezDhCX4fyh5sez6sLlaqPPR3yI/E0Zl7DcpcRPV2/2jZwscmHyae2eHN3EU1dmnzK3jcMu2BVSTb8mntmP74AuMwHV+U554ByVRwniOFOZ3fyh6ZBuzT1hxz4i3DhNxfcOFCJN0trayy6x/PdFxUmMTInyZ1E25PrKFDZpvHdSkU6ZLs5gor8nbq7V29hhTwy3dsO5lOHk4U1dnfSl5PWyFbtHqDqDq31iNWQw/R7FyOiELGWYyWTTT5NPmdEuWz1UoFA91e2GijjlPRws5IpDBwOGniRpYz7jy59YiLdpt1Pmyfuh/KsLO3KkvZ6w821VfQpl357q5b6cOuGSy/meVnmE4UuHzUu5BcJwAd2fEYza/YuOX2Z0BYKIcYSAykHAaxBtgKGGDp+jGG44kHJCYMUvYcACseAaJwkO6JHkLCPEYLcgpRgxDwDC8pHimgTGgoBAAYFIUTV5SG5Rg93tgKRPpnxG8Q66WHD6XuPm+78YZv+TUgJ4Y3N+MIOE8RPD6H+AwobdBSh9JzYBNEuR3rEjk6nTI3O1/3J7tfcYPCkZm8ta8snaC0Fl9XvtJ23ObnDs3y0AwdoCI0i9yRfEbvZep/VHBHSfskUASnp3CQoj3xQ9K0qbt3je0n+yNTp/WObmB78u+NlNwV0VTpKtNQ+ysNE3lpLSKs2f6u0T2jdudcuuoCHfEDaKz1oE54rq7fFJeDavAF3dvruHKNC0UsG7ORuJgooQjhwptFMag3NxR68xAYfTdGXqPHGJMGiXS9MXaoHfnGkKjXkXXo9+EFxsJ2DlzyTpyS0GptFT4gmdFcLUTwh2T1MACIUKNQAN4hQcou6DZxOG6s4Zt/wCj1VFTFUTTomUl8RDMAoUAqAUyAOGUZq3XUTkb1unfORVMcExdxq8MuHHKL/o7lzeaM2/nCX4pzo4aiixQPdESiFREd3REBEQpUImU89zGFFUnuKXP2hPrb4AE1PpIQYBq7MjNRQ5zpcmbZ513Z91ACFyjGPaOx4Q4DHo8JuuE73ZCYg94IOA1hG92QJTQ0AePFPBVDwUoQwuK3uyPHNCQmgUzxAB4OX8IbgeK7bK1Kdm2esc9VWuCn634+4M4aLp03VdkWB0/bs0zqOHBCEJzjGMAAXvGIw1sbLp8mpaBkQ/tGEbvuCKlZ+xLief05bBwqqdWiibMprgFAfXEBqAD1BTtHOgXhnIbLs08NvZOSc35ximoJu8TBUR7RhHYqVCn5PcOjaCz7hMmpzxkqf1SrAAm8DUH4Q/It9Jsfnr3RCPLKWXeejs+0adL5KUUM+4ggA+4IgXNiZpJ1DuLL2gcEJztXdUpXsOGQ14VKA9YjDSLUKFTxdv5L+YeTir2+SxLPqqdNuomYvcIgUfgNYh5XpAeS955rtIzOycesYuwcKZj/iFQ7Q3RN2mct3lk3bhNS/fR5O7nuEB4d2Ua054zRx6rS1KfO6+1wZAsPJniINviVXNyav1hiJj2Is8iwCqcNTbofCPEYaKhFDSAAOMeTgSmgpggKH6fowgsIN1sOHJggIkMZiniJxBuS4fKRZHBMROK86CJKgRxB+URZWZlNiK0T9YieaKwRGSqKnKRIomiGQPEi3UihNXFVYbphykOFN8IgNFIdyGrDsB4hHoTvdkCAKDCEOExgTDBA5OPCMArh6DHhCkebmxPSQuYIBCABWAhQxYLdCAoJd7YUAOAQSBKMBVg0HhMBrHjHikyRVboKdMkWBM2I3I4T5h4qx1OTiekC6akvVb/AERtnuGGBaJIXlPswjMneG498DKV8NQkRUxUU1w/1h++PI+SZ6/xUeWWizU0w3BOU270dCyp2nMJO3eezdN4RyvLXCmIT634x0RordJzCTuJe4U5W7eT2uID/KPBs4TPbqRzp2LJBxCEjConBynjqPKxAv8AbAgeAgwgmEO4BingYLBTDBcBSPEhMm6FIQBib48csAUYExoACx4wx6AAOMAEdMR5M/1Y5t0hJavbR7+1Kkp/CBf+GOmHpeTP9WOddLSSadsMRP51mmb+NQPwin4s1pLGZddD6uJI3afqPL3vIA/eWkaAYqcZfoVX5OZp+0mp8DRp4FjwKyxmz2aXiFAkEOEKGBSEjCpGRqIjifRwkJocGOpCRjQAJX+yLjofcavpIkntrCn+8QwffT3xThN1xY9HzlNnbiRKcz+kEC+8wBGtKXetjKvvTdzou2WjpPSmzcWMFVUmumTNeTu3y3DgbZEaAHN3jui1aNPI+0T2CcEmDiT+eHpChdM+unIQaZ0KAAHw9++JSxnJW3ZCPSMdP+A34xsoUj6igljc+YmxszYs5e3I3Zt0m6RCgUqaZAIUoB1AGQRlek9PDtAqp66aZvw/CNdERGMr0sp/0okp67cPgaLq7RIR8pf8oOmp/wDaAZTBT52ycuT/AHFnIfj8InPIYm+rzS0rf6Vu0Nd+2cPxD3xFf5QsMPS5InCnz1m0ym9oSulgr/F8Yj/IrfYdrJ6n68vQMX7Kox9J/Tz/AL8f4PP13+W0d2mLrCeJE7YJRNOdlT+lKJfEP+UVaVu8RMifswr51Us/MG8056SSgGUL6oAO0PiG6Pva0OpTaX0fKyhldMsU9c/K3CnrLH++n4RVrSTzU2aqaanRiNmlrU5xOFdTUPqjQw/aVEREw16wAQCKfbiZKaniJqezG1KOMFFjXarIS0euvOlqJ2859xEifgcwB/wx1j5MkwTUlE4l+J6FwRQpfVAwD+IRxroedf0xM08Tn4d7wAxvvjqDyWph/pPPWfRcJip2bCtPuGPG/qOHV0UmvVju+MnhXV/Z01DR41TeJHbqkKchihv6+uHcIawnrGr9O7e8KiH4R+bRundH1RVRxJOodRTb1faN3UjBZotrDxVRPpmE31ajWka7pmtM0s/J9XImY72YVTTTLWtwAqYcuFQp/hGDprTSYJncOFEmSV29tGzp213R95/TdFyg9RL3sfO/1Jq4VnGEeUtyVRNDspYpFn7Xy+YPJhL01LirRa7zueT1g7Mt+6Lg2cYifpI+mqU3Dk+OtJPccJBFxkNoG8/nEw+UYzhuzYpuC3uYpcPe99K+IRTQNElo4Xb/AKSWtbpqExsRmtwrcO3C6Pdl7xjwvk6MZrq+0faf0bOX5bjcttq1sSwDqV4m2R8jh+yAiJvwN7ozdFyom45TZi6WnMph4fQvEUN3kA1P70UJ2HJ64n6w9+Ua/DadUqcsvbuT/Vm2ukiaAcTlIraUzbs2jicOEz/KFsFEqe+lRAPAcxHshnOZ88ZytVRNTYu3TG78vxiLSbuHijJvhq6uybheu7jKCGYB6wgO/qj2YaZq9+D5bBxiSk5m6kr5XoEoYvqGCoBvi4M19YbkUT6ZQ+IRRrTN1/0cxFE9kvNvFpu4RM2JmGsWbZKKfRh8MvwitTTUqKmvTseTrId2RZDB+fui7Sx4nMJZLlE+ck01U17rTOJR+JBiinPycWixat9N239RQl32QEgfiURHtEY+d+RpZRVT6PNr1Jqk6S4lz/sObZP/AJAyln7Yy/uKBQDxxB90U12th8op0dr3RN2rcf0wdP6JEhffUafGsUyeP00251FFOjHT8Vp+xW97/wDJ2UaktRBX9KxVphP1HCiTNO/ecPk+lwvhs07fuhWctVHE8ZStNTFVNRZwYpRuJEyugXty+MVmQmUcWwl/TIVY6l3uKYQ9w0GNCV1xNRVwmmQjhwbDR2aqHHdUeoAABj3q6VCSS+jtpLF9p0HoiWxLMHT+idKFL8DfeIxZ5gVTc3dqkVMUcMqdOFMxqUcgqEVDQy11Oy6rfEOcxHA3jG3mG6Wo+/hFlm72YN3bdNuBMLEA6xrw7KYAICJssgE10ApUd8fkWvX/AOXUX7n6X8f/AOmhl9ELpSVO00d2qUUU20rPvTXv+5NUffnHwGKCYs2+GndJgp4ZfVC6FA8Ayj70aenThnoP0hPNnFb2Tmqhbpsr4NVBAA9wR8GFeTwk/ZD7gitO8ab/AJCaymaf5PWjJPSZpEl9m/6u7UA0wU9VsQRFQe8SjTxj6ispZJ009Xb6uQhNopUzANwAKUoBkO7ZGOLP8n42lbNxbaeKNzne4bRi36ipnxDH94FIHXkPZHWshss3bzDWGcrVIc+zsmG4UB6gEACvbvjjreR1w8SYQk+Iod4ooQiSRtriJu4IVaypNuoqphkJilEuyXgI1h6k2xPk+HsE74dlKniYf5yjEbIB2nL7Nyt7PJozPqLQuIY17I2YBSojQMxDPhDix6sntZK0pxL25CEVMcpk1k9sglHMBrvqAgIDxAwREaVJRNLQM29l28w+RHKRRw3UMFw10wGLn2/AaZRIaNZDOJOzVbuHDIjIhg1VNG9UghUVBMYwBkAXaU6hz4QKcr2ZulT6H/lf/osFoE5XZ+Tu5g8uXCIiUpSpgAmOIZFDvEfgMc/uTRc9JFr/ANIJhqbNQ/m9oYcP9qcchUHuAKB2RRlxjlqs308MUJiMEOaAMMInPGJ1w8jypoaLGhQ54aLKRE1iaryMZfqYlqJgp/1xX4HEPwjQrOjydO6M1A/+kEwU/wCuL3f94aNw0T6Pp5bxwdvJ00iESTAyzhb0aICO83b1AGYxwVYSnKyPfp1IUqV5sesA/jMBS7OdR3AAcR7I1WzliGcvbkmlqPrJsy91aqCPNDs7QizSTRQ3sm3xGf8ASEwIXZdLJ80f2ZOiHbURHsioWpmk8bqKpqJtHByc5MyhiDXsEah7wjt0/wAfh3z5PC1vy3V/t0tv3HVqrUWgxCKSNRpq5S7SZTFOcwAG6o5BTq3w1llqE7QMyOG7gip0qlWKYtDkGKA+k80nDc7xOz7sm1zkW5zhXjtAXP3BFWZvphZ+cYid9I5NlRNQtwTE7QGg+8I9DLH0eS4qRqNr3Th4zw28vJsF5RTj3d0Zm6ZqKJnxOn+QjRCTFOcMyJt1Ll/aU9oeoIrM4DU3Grpt9vpKfgETNZBF4lYZv1G6mruOh0osstm2GpEDNW2sJ6wmntpdHs6oYkdqJpk8IyTxNccjV5fNP2n5GJtGZxlEvnClfSRZmMyxLnKRaZEoGhs5pE+tpCUs3L0XDj9UIYE1DGqe7XdQQrl2xmzeZRLtXSaiZ27hMiyRy3VE1MwMHV/jD4Isi4Bp9s2n/rBxqhOaVTEA4Z+FQ8YskttjL543I4l8wbuCHLe5NQBy7q1CMNtTovl7xPzpI26ur3QvNzbYpD2GyEwd4VihPbKvJO8I8ZqKtHaW0msnUh0hDiA9vVuHjWEmynCJ1uMz/aQcZxHNVldOE4lcwSk9uLirc+yWZFKBDkEd2IUtAEOFSgAhxAd8bO2mibhuRwm4IdI5QMmYpqgcBzAQEMhCnGNEzN02WwJypDgk9ipFd/tIURc4nzkO5OH+ksExmabhOKlNWye2p+9D1ZaI10ricn6+z74mfcVHY5f8oa0jyT2wlTOVqJcqxxFrxQETDiiBfuGIzR84UtJOG7N5zDlEyht16gVp7xpEbp/cJuNJCqain6u1SRL/ABGGn70Smhon9OYnqNzm+Jc4iUS4dzK7aa1kwlc8ey9mm3Ok3cHTKU1RyKNIyPyhrYzBxZ+WSPEIRu7WBRQpS0vYe0HgA098Xa0DrWJw7ceusqb+Ic4xrTgq4cPJUnh7BEVFOzMSh79mNadNXuRN5bFIlCiianJp9RbuW0IjF2mE8cSNRKVp89oW8pd+lNQad4BdDxCInRVI3FoLWNG6bc7g6XygyfA1zmB+8Ie8I7c0P+TpYeXyt7+nEnb2gnc4KJnSyyeTUDhTDSARG6IbxMGYiHDKPQ/IwObpHGjO0KcwmiUwebDgigKFU9Y5BvFqPWAgEdI2ftRK5xL26ibxIiqpb2CYwAcvXl31im6WvIx0gWPnDicaP2atoJFexE0U6a23JXmGIIhiUrkYM6UAQHfEjYayLhvZtvL7UWXdtHt495N01OmqXPIAqFa06ojU1YTheIUqbg7F0xU1FOUUixNtHnnS5MJe3aax0sZMBA3eAgID3UiEkOh60DxPWGc8VlRMsNNYpl/4ahQI0di4thY9n/Tlm0pg0S5zqUmqfLeYyJs/cI/COByO9R7SLRs5K5fcTtRo/Zf2zNmRRMwddAABL3Q8SsjoTmCnyizdn8X1VmIEPn1gYBHx3RerM2ysvaTk5PNG53BOc1UUw3Bcq0wzCAj4RNryqVvE8N4zSVv/AEiYbXvCsNMzacWUEnk/6I3iZFE7ByI5D9JNqXa45CH5CAHyZdDan/sPL/slpFgRk9oLLzA6ln2euy9U15RmY1y4PWmOdO7jEs3thhqEbziRvZZimulMtmn74BGdTXQJozsfL3toJHZtJo9btVcNYqg7AiQwbu4Riu2O8mHRvaSw8ntBNJe9JMJg1I8cLIujgJjqZ5BuDIQjY7cvJfMLNu5W3vq62UUzGRoc5AEBCoAIhXfEDJLZy+z8jZSNwzm2Eybptym1PnAQoAA7IjwCPP1VWcNoEuRxt5V+j7Rvo3nEnkdi03beYariPirGE4KkGtw4nrzhEBAYymw2kN5YOYeeG8vbvT3QKmm6vCQnaWnEN4R0p5QOihvpUtR+lkrth5vPq5G5mrqWqXDELeEBA5RyHPMBKIRzbbWxEwsmoSVuFG7giRf1hEwiQ9eqoAIdwhHXpqt4LIzay4NHU8riePFCaxZuX4v0hVjgJRDjQQEPjvidkvlevGan9IJzhwf1k1EfhzRp8Y5kPLXG2on/AA7++nVCxJDaDDxPNb06Ry7KhW5xIbuGlB8I6uySJtI7Gl3lpSNvfxGc7b3+kXDPe76GEYsEu8tWx+JrCjh6U/7ZmYd/dUI4TNLJon6Rm7J9ZE4feEKJsJ5/V5PODk9ZOWrqB7ykEIVqYdx9CmPlk6P5goRNxaBIhybV1RqdMPHLMIsSXla6P3ierqWwk6XRNymGPx3R83QZTzYxJPMif2jFYmXiUInWb5NO5iStXYKBdpuYLw9daAID1Rnen6KPpPLPKUsGomRuztJIjk6JivCV798S7HTDZNTlE3jd2c/STdE/nHyqmi6ijjk76RL3STH8cqwQGabjlFG7c9zpXQH4507opRhbZidz6rOLfyucOMNu8bnOTmolUDZ7a1oIxGpP5hPHB1HjcjRkl6NuZYBUVH1jgXKgcA4b+EfLlJRRNTk0ye1dKAD8Idknc4Z/q8wmBPqulA8MhAMu6NqdOP2Q7n1JVWbp+jue1dpEcs8bx8zSW5to39HaidkJ0S+cFRAvgIjT3BD5DS7pAZ/q9sJqT2caoG99RjRohJn0UWcN1PR/VhkvhxwW38oDSg3Tw29sHpCfRmuHD4liRR8pTSomnyk8SV/tGqY/cAffGb7S4q52e9fpt0zuFLnJF2b3R7Yw/SHpAUnjjzempfSIYdn1h6/5dkZ1LNNFtLUJnZzhRI6Ry7OCiBLw9RqDmFOEWaxlmZhaicEZs2art24NyaJS1E3v4B17gjg1Opw7UaF2OMABoEpoKI1jc2uHA0DfgYJc7ITJYoBoAwQmbdAkGJEGoEeAKQMAbdAUFOEAmaDl3QMABIERrA3QhMBpAAu3Vw1ImhapzBvh4nK84vtdnjFfEKxMy5zzIAIpcqiah01Ng5K3i93CCFGLQ6lSdoE9Ybpk84E2jF4uCB1dZgD3xWDE/j9mnYIU4UgxkEeBgVyoznCSmx8oROiYvrZlMFc/ZH3j4VTTE7xJfL2af9bU/u7vcOffFknQ4aZHn+zqEU8AMAj7wqHcMUa3S3nSeSKV8+5yl3iapwAfChB98aPg6tCv7ohbdt+hcwlnPI3eyshvqnIYQMAd1Q7cxjMHk2bqPNY2OdGpW4efppojl9pMPlZPNncpWvFzKAKmKACPbdTHxjn5UVE3H2oto6Y1Fm37ubFJ9JrdmzIzUbkcXeluuhT3RZ7TOlLWaM5LbCX327iWLLouE0zDTZEC1MACFQ5MohWtAMPWFMFaLRtWhmYJzSzdpbLuNsnJTAt7tqRQoeAEHvGJt2jqYyd7GhWVnCc4kbd4nd5VML3sj90TBhjNtF7xSVqTWy7hQ99k6PhlN6gj/wAvfGigeIscOqp9Ke3AMEoELQAkgRziIDSDAMeMWPCMMo8b8IPeGCApAHGAVjxhgACsBHijECAObDjOZ4j540kSpm4/VGlFDdWV4w9lKlDKL67MpiRneIo3tIkopf8ASCia91bu/jCcsT3PjtLk2zTAMn83zzwqmaI5iPM8fviThQeRw6vTy01RpihQgwFggm64MA1jU5F5DSaSeXzRmdnMG5FUT+tvKPWUd5R7higTaz04smmrqair2Tq84t2qiX1v5gARpsNnQYjc6fM5MbvuGkT3ZHRT1Dpxx5X0YXN2ijdnrjflWh+coXO5vyPTmjv6wHgMVwrn6/2i0GLy0mKesH1NMiL35xqYoYDsmVQAo5FNuyyvCIiFKDEPO5EzwzzSTpn1S9yyKlcRocR5ph6RB3AYMw45gMd1Otj2zMaukjJdSlx7/YhCrpwkc2JBikbx4xU/m47IVMjznATu9sDCRzQBTRpkSKF/CHpT4icMoUbHw+ThxFYXEaxX5kGGoeJ454g5tEzI8SGbnxFPrxONTcyIdAkSjc/JwomhIlNDxA0RYKQ5bqxZMiUv9kAA8IImHJwsBYCA4boVKaG2sYcFF3AA8KeD15OGJXScOElcT0cNAGIommpDkD9cMF+TUxIVTcJ+jTigHQm64JfhEysBfhMBa92QmdSEjrwQT9USaPgWBaBE8NQNA4sNGYsobDh9Z9zhuFk/XT+7/nEQZfEhSUL4ah4odi+yk/J/UhJyRRRTE9eGske/J3CftEiTE+JHi/IS7rHu/HQwhcZseTU9uNX0fT9SXuElNjY2vrZ5h7oy8hMNSLLI18NQmHHkS+z2IHRzzDUTI8T9E4KChe/iENojrHTXzpJ9TU57faLe6uyJGLpu6PN1FPCYIBWDQSDF3RZgGAaQaAAseEaQAAI1hQBxITMMGKHJngAPUY8AVhNMsLQAFEKQURw4MbfBDwANnQ8nSOfdNyWHaSVKfTN10zdyahRDxopHQixeTPGEac0flkkeeqs4T/eBMwB7kxhzdkXSl3AaGxxJo9b/AErcDbPYb+QxrYoKJ+jjIdCbeYOLUKps0zq3GKqihS5iUCCUwjTqAKxsBX3MTjxNSu+57NF3QgYriETKOE4emcpwQx01I5zoYx1lT6OCGd/s4ecnCBkm8VEzEQWTiQkztNvNGTjE20nCanuMA/eH3wxMinAJN+UxE1NslDe4axUPIVTwZ3VKXCbe2DJT13HO4F2jZeIRrq5W7xPD1g/1SmpGEJPv6ckjj/aFAvfaKFPiMX3zuoncxFL8fT0H2Hy013F5aJ6mzw8Qp7nSL/zEfjGeaUj4jhk49dM5fCoRJGnmrp+k+zeir2smac0bpcmclyvOMHGKqPYUD5lf5RpHD0kWKcdBxI3ifiRymPwBT4xTPI8U/wDugTBPprSk5v3ViBl4H+6NC/ykaP8ApRo8ceuxnCf7qjIf+OMu8kdfD0sET9eTu/gdEY+h/p9vrxOLXeDO9JQth8nEnMWybxmq3U+dLd98QEvViRmL1RvK3DhPnpInU8QAaR+mI+VqclAsiu3Ul6qbNxikbm5Q3tiFTeNd/hEbbJziSs/sGimSu1lqJWz1NOzeEQ+0osVQ21WmYgO6Afzh44Zn1jobRt4ffBElQvuPtD77DthME8T0qYG/dru76+6OpfJwXUl+kNun0HbddPv5pvwjlfRNKFP0g/SRNxySygy0yN2mZk75RE24a7WVK7O+OmtGS6kr0kWfT9dwKd71QMBguj7o8/5GnGro6q/Zv/o2odleP8o7EHOKlOJspL7UNr/ojpAUxewTD90WwIp9tZbfcN5mn0Ng3dw++PzPSqEqmM/aZ95oIwlVxqcNMyLTXOZw5tm4ZyuXpONURSLiKKCAEAxQNlQBpW+NewAjGLVM3ibc7xNm9O95xkUXGOQ+eewYQGncAd0b/aFspK547mCbg/8ASuEpzg2cNMExDuoW935xFeclB/8AqKA/eEff/E150NNGEIqyPiPl9FhqpZP2c96MZf50mk4mmGdJVLCTKmYokHavXshCuV0NwUzjUmCDhv6SLoWZqflMv8o9r/1P3S/yj0p62tPyijx6ukz9lfJ/aEhpYV8nL9Kjpnh7b2XppqbPOzGlRDLeQgd1euLaDpT6Mv8Auy/yg6ThRNQrhNMhD5XTYZK5ZhnThWvjHDqKkqtNwkluel8ROfxtdVVuHtmth8nUpT3f7wiAfAIpc2XTZy8/T2bsXR2+eKco4un3ekTKO7dnThDNQ7ZxybiXtVfZUbkp8Q/CFo6kqEVdXK+X1H52rdb74/Y52tZNp5PJg3snI2bhwq4UIooVMtbpAGtRoOyGVREaV3cYupJJbBu31dRuQ9woGTUTKCpyiAdJM1AEK5jQQGNQat5XL1DKS+Ty9udX0hkWqZBNxzEA64cC7T/2dL/dl/CPRfyFWf6Uedh9sxR3aG1ibR3ILUKEVSWoZFQqYEAwDUMiUAS04gIj3wNgp08l8jbs1E0jESMKZd9ecPHxi/aT5kpK7FzCcS+Xy871kVMyZlmpVLpDKFKfIRCuQ1CtQqAVAYyuycwUeS8jx4oliqqHMbDTImFfqlACF3bgDOsd+hqx1EHBxtuceo0212a1K5om8T9Q5+jFnsY81eaOG4/Oo3i/YHP4G+Axl8sd4ahFE4u8smTdu7ZPDqXCkMBjG9k2yP8AeAfDsjz/AJPS2g1FbM+a1tN/oHdpXGJNHSifTUw/3AAoiHZUBjNraPVMMrdOLQ9nOuX1MS+Q9dr1q5j7xGM6tPMflEd3xemcEl9I7NJT7UhnZBymnaxprCl24mrtG3c3KNcl6msONY1hucnNvFKN+ghUc60D3RilkAbvLYE84JmMkQomLdNTPtjY3svl7iXlTcKYRLvNKpQOwRpSo98PX2zOt3hUUFyb5ooABsvrCfMcOFDFN2AIFy/diYczFwm4dN026XImT5QyY0oIZiOYVpQ1M+EMNFjIGVhJUhiXyimY5TdhjmMA+ICAw5mTpuDtVJNo3WcK3U7pjZ0EBEQNnkFDjQQ6+2PyHVPLUzl+7/8Ak/S6CcNNBP6KV5TLzU/Jv0nvFNjCsbNDXd1PkygR8LXJuU+pH268rx6mTyTNLDxO/wArYeYXd4jtt1AAa+O/jHw/d88/1ovT/wCW/wCTVrg23yd9KE40fpzjzW3aONdWQMsmtiBmQpgyEogIb+2OgmXli2sZp4all2ipObybpUPcBgNHJWjZH5G9U/bAX+Ef5xcuUjhq+bPQpU1KJ1NL/LWTbplTmFg1T9ExkXRR9wGIH3xKy3yyLH4msOLNzhK/62EcC91DgMcfV5SBvKfNxiadCJ2uHliaM3n64zmF/wDaSsyn904wlNfKz0ZzSXqy/wA+TBoVUuGbDlKxLoDwyAY4sEI9FDjRUTppfTHo3U/V7SEOT9o3VS/vlD74OhpDsvMP1eaJH+1HMAjWBMvhxi6eRuljI6mLamR/+9G5/ZxArAGnkrU9G8S/ejlgHqnzcLBNXCf9YOT6phiJUisjqHX2an9YJ+8EImWTUUw09s5+aXfe7MqjUeAUzGkczefZh6ROYO//AMoMAe68H3QunayeJ+jnDsn/AHlfvr90R0mX1XH0dByzyYdNnmtxbT9Dz6kcx3BUTLF1k6ZjCa8CNa0oPEa5hlHZ2h+wP6D6P5ZI1Gf9IKpkdPDXaXlDBUCjlndAQDOucfMhlpW0kS/lGekCdJf+IGn3B98WOV+Utpok/wCp6QJnsf8AWDD8L4/dGlOhi7mderWrQwbR9VmtnFNXxJhcS/P53xHOrNWXTv4kvaKn515REo5+IDHzebeWh5QDdP8A+/x249lRFE/95Iw+8a9sSCHlu6ZE/wBceMnB/wBozSr/AAkL9wRu5HH0nE+gMxmCbdPDZqESITop5AXwCgfCKFasZHNP/vgZtHGyPKOG+IPgNBEPAY5Jb+XDbxT/AFpJ5Yr9VvcH3lPT3hWFv/tmKOP1izZL/SLeMGXuEPdCuLpSNvc2SsuoodSV/J/aZqBT901Q91IgpnZZTb1eYEceyoW4c3jmAjGUuPKnsm4T/wBTnaHP0imUHwEAJQO+sPGXlM2PUuJuL5yfWoP8RQ++M7ovGUfROOpRMGah9YZqpE8BD3hl8YrsxZKN1D+p0YnA086N3ieG3mCxPWTMUhw+Bx+6I6cW50fzhv8AJ5xq6vtImobsyAafCkRJGkWyDbrqJqRYpdMOZFNUntn1FCN284bncHN6G8N/wqGfviSZvozNJGkMXqan14mGb3DihSx4pFmZusSHczaNFldoeZzCesb8jT4RIvJPJ5omfEubfsxn6KkWGXTNRNMnKH2IcWZ4lFt1oleYizyTp6wifolpfL17PGI2xtp5xY9ueVuEzuGiRuTRUqAo57QFHq35cPhGxpOVHno4jprZhnOFMRw3Jik6W7303xYDmWztvNGZHDdTnlA31ewYlmK0UeZyhxY+XnnDNS+3S2lky9XXn1dkSkntKzmCZFG7gh75bxfairongtT1RNP5yKxPpwnL5e7eel1dFRbDLvNdKI0DfmNKbh7oUmr5Rx6P1YhFWk4cejT+reMH4wrlWOArV2l0iaVJ44tQ4mDSVHmBrybVMo0SJwATGARqAUAREAzrlF90Z2y0kaP5fMHk00fvbStG7UbzyUqEOduQM7yhTCAmALo1AoCI8AgLVsFGduJ7htyJJEmCpSpplAAoA0HIMt9Y0DRlOWadm7UfKEknBG90pTKABzbBswAR3VEcg4xV7kwOdLP6QU5pMCy+YJkSVOphp79oRHIBruEahl2DA6XE/wCj2+In13TXednnv6hiWthY6VzhQ6iaeE9JtJrJ5DUOaA0355B1VrBpUazcwbt7P6bHkwbtEkVFJbOGNATVECiOCrUBEDjTIaZ0HOKRA98k6U6vMHdpHCfpVCNUdnLZATGEO8RIG/eEdxWOD5YRToE/P5rGVeTxoekaeh+STjlSTBwmLxFQylAuCN4t4uQCIhdERAKViD0g6dlLLuFbL2Lv66QoounyiYXG47rqZRARMYOJhC71BWM6jkVCOfB1A7nsrk9zzpMGjLF5usKAQfCvD3w2VtVYeYJ4alpJOr63yggiX+Q/GOMkLRM/N6s0eTCZzCanoZTWjH5UQHMAMbIA7qAAcInpTpIkbdmdw4s23bnOYfRqUDwrn+coz1Lnp4pv2ehodH+ZdLlHQrNwzUeH1NQqpMQSlMWggYK5buzjWLG1InsYnq7PD4Ze6OVZXafRu8cOPPErtBL3Dv8AV3jFQaJDvzAxwKICNAHIMqxqujidpuE27ezac985kcETmDVS+u0VSEfS1OYwIiIZgADvqFMoVOpkrk6nSyoGhWl0eWPtZyk4k6WsELybhHklSDwEpi0zrmFeMVozDSJo/UIpJ5ge1snJ6RnMDFB+kQKZpqgAAYQ6hARp8daTat/yWkNXaLNP0lyNlI4lMhLHW6svbRmdxI3B8Vua66ZrFEjhuf1TkGg9eYZZb65QW2zpn5jcYlw9yl0u+7UwB2jGeaULPN2+Lbiw7gkstRLCnUKZPIj0hamMkqUKAYBDMBGtYgJFpbZ6QLPozhvyV/k3CJt5FA3h1CAjmHZEz4NML964JnXk076iamxe8NwRHrzRNT1PhFTmDPnvE3CtzDExtoesKAAdsRLZ2886EbqOD4V0TXb2W6u7srGLIsi+GmGH84SGi6zNxybhukr9YoDe94UjJbV6StTnCUns28IZwkYdYUMUDgTsCvGNKs80eTSRtJg8cHxXBbxtkADwAIktJATOztl5g3w3ln5YqQnRM1J8BAAH4xj9kDJyPSRMLFvG6TiVKrKpoorJ39XVulUJdEeApiIiAgOdKDwjbFJc5T5PF5/490Yq0lv6QaZJ35vnDRJxJ3Tdwne2wVPgYJihQd9C0Ee6NIN2Zm1ubAWx9k3jcmsSNocnq3RD+6IDCClkrNt7ibNmdIhOaVNwqAe69SJNFOYN08NwmT/uzV4b+6Kw6tw3b2kb2TcSuYEeu66qYqICksHrFEBy7QGlPGM7ZbGmCJdOzEvcf1h6l/ZuP/MBoco6NfOH6vPJqT2sRI//AABEgxw29zWEz+0XiUeqm7KLXK5/I2bflNYSP0uRr+fCJ6Mf1oTplSNoMmHpG9rFfaMZuQRp20AIrk80HqJqHxJo0cHP0lGv/ONlb2nZuEzpt1FT/WRMH3hEFNlMS+phn+tdGH04+gVJHPE20G8p6SWf/k5g+4IqE58n544vqM05Yke76Yyxibs910fujop4b5yIaYq8/wCrFqUo8B0kc1u/Jzt445OTt2T25zsNwBM/tBESHkz6XFP/AGbvk9ZNYp/gEdfWdcamzP66pgN+EXeza30nM50bQr4kOjFs+f0z8n7SRL1Pk9l5g7Jd5yaNPDa/CIwuiu2jdM6jiyczJc5xTI/yj6VvTJqRVpy2bqJnhuvkrDVKMTiKRsZ5I2Z3Cdi3qpybJU8EwCbPMQoAjkGe4e6Os9Cmj3U5WS0E8cau7ep8i1KYAFFMd4nrXaNUNkdwBuAYipkb5Rhp9A0Rx3qjdT0h/wB4Y57RvdrcfRK4Q0GEOMBHo6jKIAHU4wqXdCd3ugwqQDZ6DFGAxY9fiWIEDwmKkeNykHw++EB4gwoAUhIRw49AOQZQ0I8pCkevd8A0EE0PZeop6P14ZCWF0DYdxSAb4JZrMVJe4Jz+cBimLvL3RMzqVJ2gZnnkrTJryRcR83TyxU6VFZMA3CHSAO+lAEYrLsMRvrCcPrOz1xK3CSmJhXDbJvUHhSvDs4++AgrM1S1hmdvt3DlEv1q7hDwjOmmI80gSpupcOduj9wGMP3BG8Wps+3cM1bSSNuQiX9cap7m5x+cDeOGYa/VHLMByxKUIp/52DqdBu3OUxf8Auxy35Znp4dsE+Ds0f6mvoNLZTrkn0p2H5h0lkJ4zLwLeKVXLvFMwCPtDHPkyJyh/zwCOm2opyvTRJ8RP5PaiWvJOobPaOiUyyVQ3bsUK8QEAjnu1Ms83zh7K+ZqjhRH90afhHQuEVSfc0QbY0X7RhPvMdsGSiinyd6UWK3VRQKFr3Hw/vjPQHDUiXla+HdU6ZKGL7IhmA94dcK5vb0bNXzPpY1fmEmqJPsiBRD/82I95o0wgKRkE7m7eYTSyVoE1OVOpdU8TFrX940a+mb8fvH8IzkYa1eMv2sHvqQJRgpzQEQcIa8EeA8EAax4m+KQAn4wJQgD8YEowyjwlgpeTghxhUsJgFVKm49JFTntm1FHhHDfYPevePAYton6oi5s55OMZLI9/4qpgSjSVps2aTjEvnPsmvdcGMMM5c+xGfKKcyFiuE/SYkXFYnN8kpSncXKaBvdkATlPRwIli7nkioDSE1AxPtx4DQBzwJ7hLxMGtA0TTmDhP6FY93wMNBqGeQAA5caRISeZuHHKJpkO9u3TJmKFHpKbRRDcJ6Z06VOysI2xT1ecPW/qOFPvEfjFeIoonyialy7zbuX/LhuzyDPeEepKmqsf3MKGpnpql1x7X2SE6s+3TbknErvnZKm2S/QqD0TcQ7AiORb4fpIs8tmaaiZ5hh4qR6JzJrltkHIFidoDkOWQ9mcMp3K/N7jk1NYbqlxGq2dDpiIb+ACAjQQqO6FQqKLwnydOsoKS/Ip+L9fTIJZCGwkw/RxJKCnhw0MWOk83ISIeDFNAgnAmLFRAU+aiGnIxMl3xCT40TMhoiUDxIojDIhYdJ/jEFvkeAaFEVIaApBinirhiTKEww+TgV5n82nEPfGFE04LkNDkzlRSHCIcIakLCxnEMr0PChBymw/Rw0ItiQsmb9pFZEWY4WNiJwLZVPDxMTbhNdVPD+zEcRTlIMikiXOrHgVhjfUjxVFIB3HZxgCjCWJBrwwBdBzDCRzwcTw0XNAMVKpAsVcNSCJDycER9JiQwLPKnPKYcWNupFMZK4cWJi6jxdcpSme38fJY2JogRKy5RRNQsRCCkSTU3KEjy5HqqX0abYSdKS+YYnPIfZu9nGNNdJYanJ805QN4DGHSV5hqYkbNKZh50laSnTSLhm490TDkz1dPJZjkBrADvgI9G8jzWKCeCm3QWDwEgAFIUvwSPQ0B4owoBYTJAgaBgLCFYTgL8AYYQCKsY5pzap+a2SnTI+IbwEhyj8DRsh4yXTin/o2dTD9E4SN/GUB+AwDgsZbDzyPR/+7hJG+x8rbu0TFNQQPyJjXRrluAcuMde2g0E2PmjxVw3Udyw6tTXW9BSKcd4gQRCgD1ANK9UcN+TlOPM+mSx8wxLlyaJJm2uClSG+A0j6SrrYno4UaUJrc0qzqQldMxB95NTzEOpK7YND/wDam6hPcJQMHwAO3rd2e0PTSRt3DeeWflk7vqAZNRFwAiUADMLoiQcxGvgEaWxfamo7TcOFVdoDJ7XDj1Q5TmusRm9HSlyNaypH2ZQ90aWfU/XLFzVuf1m+Kf4FA8YlOpNMJW4WbuG7hImIJUdYRFI5yAYaCIGAM6AA5R18pPMP0iex/afgMKtLUa4pqaajg9/o3hOTLfXOlB7ow/AXpmsPkJrlHE4mw/nPz+MT1jpFMLSTxpK2bc6p1VA5vqVATCPYHXHWUwldk3mL50s/KVfWUUakAa94AA08RhgyZ2TkabhSRydk3vl5QzdPMwcAvZ5D2UgWhxKn8gpRxSAnS+HOJYmz2tXWSu914oB7wCNHVDlCepld92cZxZsqk0nhHCidwl69d7hyDwjR3P7NM59xS3ekMenSjirHlT7hF0piejiBf4mGeJdy283p4jx58oPtYJS834xDunWI3w8ONAhaJwF/lImaaiej+adMjiaNfBRNA4h4imHujCfJXdavpgln7Vm9R8MO995Ajov/ACkTf/Quxjj1LSKp/vM1h+Nzd2Ryz5ObrV9NFkvVM6dpm7hZOKB7wLHt/CS/vQ/k4dZG8GfQNo6w/wA9kLTCZYcvOnibByiU3dEIg45P0kJLudYT1fEuX9n4+EfqPs+VqRuOpDYi1GkBRwnZSTqzA7IpDOCpmABIBq3MhoA1ujSENK+gC39i7Jq2geSfFZamLx0o3LXVCVC8CgjxDeIhUADjlBfJutYzlekyWedJpM28vdrCVZNm6WSIqcCmw8QqQhfADGDMwUDjlUY1Dy37VzSWN7H2XVtOs2SmrNyWcNWaygJLNr6ZRMcg5mKICYLogIjmHbHgar5HV0tdHTw8Xvx69nTR01OVB1He5zfollUwxHrxum4+Tuml1MpjcqJ8YprpQAQMYKE41ABHtjpaysstA30mSRPzW6Odi+QUdFKiYRRAxhzNQBoGYZ7t/VDSz3lB6FNG9qLNaCLMJt5hZrBDztadE1BbzI4FVRVJkIKAA5KCA0IJiBUbpyxKWommkPRxpkkrdO0irhvaVZu1NMClIYXTYqpSlKGV0t0Dju3CbIRrHNV+Vq6iM6CjZNO37o0jpY05Kbf0dfJnThu+apv250PW+/rhJNupjg4UcK3SFApU7wcM6mHeIiPCEEnSibhZMgGIgXCKjuEDicTXjB3DUBCuQFrxj4RPGWx9NByjZoy+2knmjycN5WzZmVcJNxUul6hMYoj3ZfnKIM1j7Vp+kki/7tY0Gcr4ekwupnvO/wBG3RjFKW+ctFkgJs1DeImoHGgxYRWnCjKVuU1Ng5yFdJKMxIocDZCIbfJ03iA3sgp2x7tH5utp4KCSsedqdNHWVJVZvcwlErhxf1dM58IoqGul5oF3iPYELIs3ijfXE26p0rwJ4hSiIXzDQA7xEaRNWbn0jk9kLRT+YyM7jVSnZqKaxTWwVUMAokEebQAKIj25bosLyUytnrsnlairXzO+TMYusDdKk4IQ2IICPOIAKAUMwASgagjUI9KfzklPBQ+jy46CLhk2V9vL02aZFHCaSpsTDNiXhTvgAmAiZChVQQG7eGoEDMKiICAS3mOZqJ6wnJ32F/2RoAGCg02BKI0pQK3gHIN0N7DLS+Z4s8B+0ZEbqamimZMDikmN3CKkXd6wbucIjQa0i7vJc8mDwzfz2ZrL5ea6oUqhiqrKCQDAY6gCWpQAwiBQGgiIiI5AWPL1ernCpi+T06NGHTTRnDto3UUOnhpJHSKKihk0xIKNBCgqJjUQDaDaKYQCg1AAARivuAcN1DpqJ3DkNdN7gNl1hQQGoZUEB4xtOvYahWac4cX72GUyzIh7xwyqIlpxGoDlxHdmGfPFLKSdSYS+ZtNdZENgovG+SiKd5QuGABQBurFEoUpkcgAWhQjq0Py84PGaujj1mghNX9lRFz+fd/OPEcfn4QqtJ3DOyhrTzhcrJI6iaLNFQvKuBObMC0AByLtCNBChRGtAvRaAk7D9B5Q4tPN28jKi6cKFM8Et9ZI94S3SVARHdQN/ZnSPcrfJ0aaThvd2fP0eTHQzd7/VzOLbt/Olk5rK9jlWo87o3RA1cs+FOyMOlRnErceb3CeES9sl4eA9Qx0zKWlnHDaezyeA4cSKTpqKKXURIq4ATGKQpSDmF4Oug5hwERBzaexOji2E0/QeX2U8xTg8hTmzV4iYABuqe8OCoUo0EAulEaVAwGHqqPTT/qGhoa3Sxb4bf0L/AA6danndfsYlJHeJyfqfnLri8InTcSs6an0YlN7PX3DEtoMsnZMkjStu8tBKnsyVb4jVisYSotFKCXljUERMA1yugIbwAQzixaQJPYdnL3FpGdqJIyNhgo+Zt3BDpkOcQKY6QAICIiYeaIBeERHIRoOmq/qTTVNV0IJ2+/3+jhqf09VnT6u1/ozV25TbsyJt0+iF0vZGdWgdN8Q6inrfjmFev7o7Lsho+sJMLOMpg0lEsepum5bqyzI1FkhClbhjjdE1K17d0Yzpv0U2E/Syz8rl/wDRiWICkwZy9uoKizRQwAVQTiIlAQFI5QKAVNe7KDOi/qug6jpYNc7/AMGn/wC36lCn1cl/BT9HlnU2crJOFG99w9TxNovNTHmgFezfTjFm82ecJoybp3zqu1CIlT9apgDd3V90ay70Z2Uldn5e3bs5uJCcoVRFqCqlBDIhy0oFO7eA1iD0UWMeEt44cTNBUnmpAqhU3BQqkooFSbhpUCCbduyjlq/1FRr06lSOzSdr/wDQU/gq1LURlPdM22WMU5ZL27NDmN0ipF7igAfhHlJW0UcawoneOY16920APuKEPruQR4aUyj8+csnkz7uNNKCgYR5ap02XkkaWk+YT9EHiKfimYoB8Qz7Y+HjlXDUPH2/8vBXC8jzSuPXZxcv7wlD8Y+HDs3KK+JY69P8A5b/kirbg2KyrFvL5eRNunzykMb2hEuY+8AiaiLkJ/k5E/ZD4RKEIp/6o4aj3PUpLsQmJYC5BzCn84oQn2g/wy7YMIp4fpCH+r1dYdfujM0sNzEgMKFBNBb+JAMSMnBTpQ4ggngGI4EFFGHFQhO8MADRRJSCgFYdHGEg/aJ3IgBITwW8r1wcTQa8n+QiwEQVUjwLqcYUPhwkGHWJYAaxCgLwnc7PhCZywgFTKJwF5P8hCN1SCCpX5uABY5vo1I8kdT6T6vD7oamOpBQOpAQOlVFPSawf6xTCAh2gNagIb8s8o6dsNZuaTiw8qtZtuCO2/KcmICU5DGKIh6wDdrTfHKqx1I7k0MTFxL9F9mW6an/R5DXeBRMIiOXfnEuMSH9kJKTcpq/2YnU8Rv6NSLWslK3imsKS9vi+sUtB+ENlJE3cKYialw/tbvwpEYfuT1P2EZe4TUT9uJJmthuMPoRFJSCcM3GJq99LomTMAw+Om4TuKYZ4mw7on0F3Df0cTDd4o49JFfl75PD5Tn+1BXs1TZp4nqQ08RPu4EtI0xw5Gq3xPSlEt3fv/AA/wjmKyWkqaWftI6lesYrIiwp4d7mCHEg9QjnQY160cymFqJolJ5ep8ocGup9RaZiYwdQAFe8ADjUKS28leeM3iswkdpCOFXCgqKa8jhEqOYiU5RMIB2U8Yu6INKlGkOVuEyKOHl362/wAYtTG31k07iikwxTk6JSgMUSUaAp4o3w5paiXkP+zbqKAXxEQD4ROl0HS+Ts1XiloPRInNstabgvcR3VCCCsJs5YnE586TyZzRT+tvl1ubTIxzCGXdSLtZfR5YN5onnFtJxZsjiet5gfzfMLo329CJlAoGAaXRETCJRCla9cZuggomniKdMt435+EdAsxTb+S/yewSYPv3qr5dw0Jv7eyLJOfJsgopfTT2D3RumL0RplFr0oWecN9A8il6lm1STOdlZy9mo4b0IKhjAJlAH17oGujXOvGK+sjiKKp+uUS++OgNI6nnTShof0ZpqXCMkwmzgpjAJKJIgUgXdwUrvH3Q2SY3owe6QJpI3Gi+aSucedbOJ3TFKYwX25dkg3QEB2QoAiGQjCVorC2oUmCTzzG9OciOGteLU98o7zBWtRD7o6WBdRx5UGI3U/1fY/DeXabIrOAwwGm4RuGp3DGnOys5hyjhNK+f5wxQr45Z+MZmsJOBwq2UU1PzPMG+rnIbmqJ3DlHtAc4kmtlG7hMmsKckTaMnln48I62tDYWy80T/AKQl7Rwe7smWKF/wNvCgV3UjmfSRKWcnmDtOy7zGaEUulTxAES5Z576V66xx14fue5otR/o2ft/Z4bRSdnhStPCv3eTTul4dghG4aKLSSdxKzt5fL27RwlTWCoplTvjTZONAqICFd4xyXZBmpL5g+tBaBQmKcuGineqcvbTh3xpGiK1Sf6aEb4lwjhFQptrnCG0HuGtOwYxpxxL1vfA6pVnuGniYnMipzm1Sil9NP96IiYTTETw01PtRX3bz6RSO1Hg4C7+Y4iaqjhTYun53VQQGOddHC36PzAjNNS6lM0TmKXhfTNQRKHaH3RpWkO30jsnIzuJhMCEVVKJU0722YewOI927jHP1nLSuJxaCTy9vcIQiyhSmLvocfv7I09Gq4OiVVlFGZ/qgXwrGM6crVzCzahE5OphKvS4JlCmoJQuhW72iGUbI8Mmm3/7wC+Afn4xg+nAG80mjRNTYVuiomX1gCoD8QieDNQ7kVOxBFHDzE2znuibiImrvERHeMdl2eLh2fl6eHcORuS8X1RpnHJujpBTXFdXb3zkKQuHu78+2OuWrhPV0k0+fdJdT+yGXvrxjIur5EfasP9H5qpzDkZrmKYuQlombmiG4QGgh3RxVotcKKaTLPqKKHPfmBL2+pqgNbw1zqOdeuO3pyinMJW7l6ilzWEVETGu1u3iiUKddBHPujmXRboWeSvSo+ZzSeax+iSzdTGRb4ZHKihAMXZExroUMICFTVEK1DdHTB4wOeaudPE9HFOmTNv8A5zLNOFE9tvL5ipe9XNEAHvAQEA7xi7JGTTTinlVTmmkxwn/7slKRfFZUTD8E4yRr9FtEuIp+fCHrJtrENW5ItchYcmRRSEOXBIyeXaumRRRPo+t/hCj+acpq6afP9kP5Q+Msm3T/AIbsRLgim24U2IDNPuIOeJt02/o0v3afcEUdyk3xDxJz184UcH5TY9WIBZVSIOi4iYqmJhpqRcZWzUUTInrBybPRMIRU5UnrDjEi8SwMNQkNET8R+SVOFLn9IOPtKCP4wzmMmUT9I8Oc5+jFhYGTUvwxmyqcV6FAz6ZSHDvqYkVecIKM253Cm3c2o0SYBiJxn9rlcRPV/XMBfAd8R7RouCtQAlghzwcp46rnI1Y9QIAm6PGNBSDDEKAWPCSPFGDRLAAmHHgUgnzsCA1hADB6jCRhgSjAArdCETBykGvwQ5+UgHkGoEHhMDwYRgGSDdTEb4cMl/Sws1Uw4I6J85FgkTtlrSOJe89cl0SmKbmHIPOIYOICAfAOqMbIql/nUnqjdO4TEUMmUvRIJi0DPPIMqjF+5RO+ompGTIvFE7cThTp9Lr6MZuNzu0fapfwW3SC48zpyK1ilwh5FOGji8bokUPgmEeyiufClYzfTXJtTtxMFE0/1u462d20UAy8SjGozuXp2ose7lan9bZqI+IlG6PgNBAeuK8siztgnZKaTjb85ynVXHAcdMRKYe+pRoHGoxvB9tjCE1Gdzn1QuGpDpiaJnSLZdSy9oFZfiHOldBZNQ3SIYR39oCAgPVSIJspAelBqSuXBi/wD6Hbs3G2q3fEWTN6pKUEPfHRpB5Min57I5bZcooin66hPvCOn0S4aZE4mX0cus8EhU6sGA0J3IPQYmx5twwjxGAuDBYMB+ThlWBgDjHiHTjxxgCwQ5uZBVlsNP8+Pwg8N3hsNM/wCd+VO6JbxNaUFOaTK+5tkzxMNNQhCetw/HLtivT60qjf8AV5o0cX/ob3DgN4oZ91YmXElk+J/q9v8AWKUf5w0WszI1OU83t/Z2Rr98ZXPpdPQVHdEXI7SYimHMJgRokc20pgnUy6gAoDnE26nCilxvI03bi/S64M3MQlOI0NQcgzpvhNrKZXL1MRNPb9bj+eyH6U6T+k5ntRTn7OuOnjqZpWLDZ6XzhNm9Umijc6TdQCorJ1JihnmJREaAPCnV3wprPKRFjOlHCeHzCc6727obC+5SOWrqX6Pd039KUJxc6/8AsWQh8SFBJESwecnykSiS+JG9OtmrHxXzPxn+H1nCG6Mi0gyWafpA7cJs1biqgGKoUuwapa0AeyKp5rmCfpG5/wB3KNwtKgm4b/UNe+Ah+MU1Zvyfo43esnSPJp6ONXdlFZKvJe4I4bp7ZDerkYByEBAd4CGQgO8IsLVRuozJK1Nhk9MKjExq/JHGYmT7AEahnvAa9UPxYQdWXJuGarPoK0u+weoCUwD1gIBXsrClrM2pHoabSqEen6ZTnTVRuodNTYOQ10xfVEPwHeA8QhpgjF1Zs284Tw5gn/SDQwIrb6nAMgPlvqEOk7FS9T1yfVUGOyPyMPZ51X4ucZvEzoyXKQYU40c2jWXqconMHZD/AGR+8AH3QgbRj9HNP3kc/gIRcfkaJjL46tH0Z+YqkQNoTcyNQW0fuG9/5Ykf/uzfzGM1tsxUl8wI3U5l29s98aw1dOvtA56mnqUleaIhM0OSGiPIpCwKxrcysPbwwIGhsVSDApDJHWLCmsJwwMeC3+yC9gJHXOwIKC+JDMpcSHKCUO4DtI0Kg4hGDpp4kUACjpRT0cC2LD5BsnAGBNNTk4AFkk4AxIUIrycEMeGiHyJwsX8ISqMLFNDDEIYYaqekCFlBhKFcq9kPG6XJwmUkOGf6uECBOThiyAIZSJKXuYZNWzh4pq7fbOet0vcFR8aQk1Xjg1cN7nfo6j9F1ZOYnWZopsudxZGLnmR5FSB7lJlqZKYcanYOYp7bdTmKlAviG6MiarYkXOykw1dwT60cVTKJ2qKnGxqpggY8dXWEyOOgcvO4VhMm6OiLyiePUhhKwrUY9fgBGAEOMWYhr8GA3VAAeC34ADx6CgNIERpAAYDQUTx4DQWAAqwxnWmJtrFj5h66SYqF+zQ34RoigRUbdsvOEjmDf6Vqqn7yD+fGKsNeRh2jp75vtZJHjfYO3mTZQpu5QtI+jp7TuNcw26Zz3zdKoBvz3h1R8yLITFRu8ZTBNQmwogt7jAav+EfWKXzmXzCXtHCibRW+impzQ4lDq74KW2xrqfFFcnEqnkwU/oNQ6R+cY2GUcqbwAwCG+gRWXUptw3/XJo7ueyUpPfdDKNYRct0+UTTIT6puHcMSSU5l/o3DNJX6xR/DKLZxXMilsjUcfrDhwr/aVEfui8yizCjOX6wmncOrslLuG5xypvGLm2mkr/q7Nk09bZCpvfxh1cTcOCKYhDk+sH3RWxGUilupK8bytVwo32D+t+d2cV1Bphy8jdvtnvDeKXoxqloAxJO7T2/Rjd8IxoJkpL5wdv8AS9GGUty4WdYYeE4UT2v7oDF0aqN27c7xx80bZL6w8IqjV1hqJftSgb7wizSduznCardw49FRQpS7zV4h1xaRLIaaGtA4vqJs29zpGTMAj7xzrFfODzbTeJnS384saIrKW6aepydmc5z7JjXqgXrGo5RDzqxThmzWmjh5fO3THZMpwHqAMhp2wAcG/wCUSZ6xonkjz/ZLRIKfvILF/wCMY4z0GGw9Llj1E/8A3pd/eRUKHxMEdwf5QdtiaB3an0U6l5vesUPxjg7RG51PSZZdx9FNm/xOBf8Aij1/h5/3Y/yc2t8WjvlJxhp/ZD7g/CGEzPiJnw+fdH7oEqin/D7svuABiKtLMPN8jezDmau3UU8QAY/U3J45Hy/MrE75HWjucaV3Cs0k9ozyh1Im6EwbvE0wOJXImHDyHK6OGYR6wEQ3ZRp+lTyTdKc7xbYKWoVtVPVlhTcYhgJyJC1TwzGEKABjCAFCgAPeYYz7/JhT1vLrVvbLvE3GsOJPebmKpRMoJHCoGJWphEFKgOdLvCsdvaRl7bhJ7UJ2YmLJKbHZh+jqDpMpiqqkSE6+xeKJ7wGEK1oAhXhHw3yHyWo0+uyhb/j0erpqNOrRf8nFNnPIwnk8nEqtp+nEnJJSM0HibgygAGKc4k1cQ3lED7IiNNrKlRy0J5oJt/J9L9j3Lx4SZExgM3RbuBMDdo2VTMoUCmGhQATkEQAd8bFoyszJ/wDM5J5nOLLnsu7nWqaw1RKs5PiIuxUSUEtKhfAuKYaAACoIjXMYhtOU08zaQNG7aVzB2k4NaRym6VRvp3E11kjikY9LtDbrojUwFqG6OZfK161R0trWfr9jSWmSgmzoc6CgnIprapCk5xS3aH76hXLsGKGkwtOlaglwVVZa1WNdLe2SCYta9tANlXIIu6xWxMFuJzkKao3SqCFaBuEa1pUQ+ENnjP8ApDzgzbnWdERC6mZa4lv5w0AcxDKtB3BlxjxYVOnu1c9zS1+insndW3Monbu0ks0tzNSykvI9mGogndcXj8mYiQifIQyAwAFAEAqI7qxJ/pFpql7ZJ4rZWWOL5RMZNFusU4DxvcsanuGGEys23Z6WLNPBxcWdGc64i4WMqJhTROBsx3phQggFACpSiAVEI1JN5I18JgzcN1TErdKisUbtN+QGrTuCO+pWpxjBYJ7L79f7niwg+7e27MJkZ7fs5edRSyDeYSpq8eOlGqxaXVzGMBxMbMRAgiIAFwBpXMaBR+lKLXuHc6nlq5Pq7uZKAZO8Wid8G6xSELUREQAKAFRzEwZcIs+ic7ic6L2643llXCMxxFirDQyhzGrUldoTGEwgPCnbEjpJmkrl8jevFHhCFaTRpiLJusQW6hjXU1DlHMoFMYomKG8pRpFPWf3bKCX/ACEdOnT5M7sG5/R9wlNHiaqTKYJg3xzJiBEli0FMt7gJgNQKBQAEK7hjW2z5SaM3amp3yTA170lQAAApArkHEuYQZRwnMJRVvMJORJkUVHTgzHFaVLz7m2XmhkI1EOvqiIsYpL3kjdPJHNMWTqpqotXGqqkUIpUCKHBMwVEoqAcQGlKDUKlMAhOq1i1UnVlGzRtRoqjSVJv+CBtJaSds02Vl7JsyJTCalOZw+UqKrdCoAUSBSlRC/dMI0LdrdMI0irS+Zy+wdl3CjyzZJmrL1l02qKyggS+DhuUKiICAgKhymERLeGgiFN0aHPG8kZncPJfMHZpw4s0LWXlI1UUIRMhDGKoIgQQARExRoYa7OQZjGV6anSkvsnY2zbf5QlME11nDw2YqgmdMwCA9IDHMBgHqKA8Y6dC4aiSoRXk99zk1UJxqdV7tLYgppayeWseedJ48Ida6JUSolEiDUg0qCZMxDcAiYaiNN5eaNwc2u0eWgUSnFpLPzgkySbkalMzWKJDEKGVypigACIjuABHKtYoEmdp2TmBHFsLMKvWh2omK1UWwBNeuiRUo76ABRAADiOdMxjRrYz/R5Y9OWS//ADeJOJxMGZHjhrrQ4bQDhsgdQa3zVAQAChWhRGoBQR9zVrTKUKNOD/Zxa3+zzNO601Kba/dMjJNbGy8rmE4T8xuHUgmCaaeouDExTYe0BjZ0GpjGCla5xWi+UBZNwnM7VyuVvTW3nqajW84KAt5UnQU06GyvAAABhKUDCYwiAmKGYOpvLpfL7GWXnbdM+tzLXTOFrxqGw1ClLQo5BUDVoABxyiClGiHR48kdnbdt5wrJ5URw5b2lKstfHFSvqGEhhqBLwFEAAMrpgoFaVl0vj2lXqKW7av8AbXpmlPr36UbcXX+5OaLrV2csHo8eyeYW/e2adOJwCyLpvLxeLrFFEgCFwqZwEBEpgEaVAChmFYitPGl2xcwsBZqTt9J6VoJl+kF50oo3Bu9RbCkuAqmagBTgUoiQAEC5iIRvkus/Ze2li0mbzR4kaQJFI4l7VQwYq10BEhrtAAomDLM9aGGohWMub6A9Ffng6c8sGRwtjbKb6YLHIjXcUChQhigG4aCPCo0AR8yjV0tXVy1LTTTvZNHqUtDVlS6bexdtHmmTRHL7Nt7NtNI8qSSlDdBi2dTJwRtrVEi8oQDiW8FRoNAyEohERai00rmE8l9p5XPG8wety4Khk24kQMVM5jEUKFTVKOIYAG9nvCgZxoNnJPZOzbP5HZuVS9JvyaOqogN8C7qGEoD8YzDTTbrR2zcS+Xzh43aOJgoDVFYt0BSE4gUBNkAGKAiF4ByAKiAhSg5/H0oT1fUxdt7/AO5l8jQqR07pxttYsZdItnz2bdt0NIcgk84mbNcqykweA3cJPDFukUKQ45JloFApSgBQRib0Eap+j84FO0CU7VJNjJrTRFwK5HJsFE1SqCIiIFvCUM6BdGOHZjbxnaBwknL3msInMN4xd2QCGQ8QqAgA7o618kyYqOLLzVmopeIk8vJl40EAr4VpHb8z8BH4/TuvTezfH8nH8fr516sYVFulY38u6BghOZBqhHyJ9Ic9f5QAVP8A7Hek1NPnqytNEvedykUPiIR8PnSeGof6wx9tv8og41fyQ7d+2VgX3vkI+Jzhx8o+1/MP5R20P8pmEt5mzyVLk/4fdHXXkx2M0Tp2TStJbyxaU7mD1wqZMyxgUI3STOZMpSpmECiIiQRERARC9TdHJUhSU1cnj7w/xD4R1zo3WZ2b0b2ZTmjwjI7tuq4RKob0qYrnC/s1ugI151BHPqGOCfJ6SeMUdEoWm0Ny9Micv0dsiEJ82WXtwAvZeAB+MVq2q+iu1kvVl7jRPJDkcFEpTKN0yHIIgNDAcgAYogOYCAhGdp2usviH/wBKJZsc75UTZ+MSshn0jnk4aSeXzhJVV6tgpqJlOolfEKlvnKUwFAcgqOWYRn4lZM4Zck1dQ7fEv4RhT2t+QiFfG6MNr3ZE/aqzk4k80e+cJW4bpEcKlKthmwlaKGKBiHEoAYo3RoYMh8Yr5ywsl6N8dgcSDFGErvbAGUihCoqYcev9kNL8De7oAFzHghlMSEIAVYVwFgLCeHBSqwW/2QrgCKcJXAhS/wBkFN+EIFuABVIA0GE0JCNYB2CmOpCYn6oOoaPQCAvJx4cPjA3e6DQANVsPEJh9P/kHxjsmwyjiV2TkjdTmEYof3AjjZYPlBMP80z4x2mgm8k8rZN5gzPhJNUi3rtcgTL1e+IbMqmxYW8yTiRI9iooOW6nKN1CHJ0eHwh4i7UT+chXJwLQDtTgoeDFeKfOKX4hEZjDxJziQzMmE3afziceWYyuYX9YcOG9/pJ3R/vAMRIvYEZs3+cUuQmA5kdkZfZuaO5pK3jt2q4KCZtYuiBACojdugG+uda7g7YcTOb2sbpn1dRpc/sc/CIobUt0+T1gn7wRLysswnlzV298h+aY2QeAxNsgGbO108U/WHFw/N2SgHwCIy1Vu5gzbpS/U3rvzqoLG83Tv4N8httQeiUKBmOVRAOMXROxdn0+UnE4IifnGTRp9+f3QxnDeybNM6cvTvn+mMsYR77uQfCKSYnNS2OY7X2RUl7PEbp7BFAKbxEQDvzpFucKavoXkMnbvL5MQVjIlUAboCJxqIVEct2YcYl9IqSaln3CbfnqrJplN6o3wN41Ao/GK9KrCSOVyckwZs1STB6mmZwbWDiBqDeyKJqFruyAIt8kpbNmcII4k0ST+lUIX3jSLO4tjq/lCTW1ibdxMDyKRpot27coqHOooHNKUM61AgZZBWGk5l/muaNFPXUA37poV0HoKTC1lqLWM02+sKvDoorKdIEylLSpaiHNCogG8ImrPEpRySNm0SyaeWfTmVsLYKEPaO1CwPHiZTVBonTkWwDnW6A59tR4xop5+32//ADRla0zt4z5RxI0lSG5pmq18De/P3wpLrSvHCmG8l7huf2qU98YZm2JfnhG88bqy+YcqkqXDLtUEtcqgYMwEOH+McY6YpE80f24d2b84OFUjpkcNzKGzw1KiADSgVCghHWaEyUxEuh/KKvphsTZu3DhJ5MGZDuyI4ZXBa3yZjQe3KIl3HTQq9H+DkNs9cfSRq+iCyUwmEwStAoodu3aKc7OqpwyEA4U7YdMPJ/l+uEUcWgdkJlslRLu7xjT13sjsXJ/SJMmTJML3UUgB8RHh1jChHc3q6nJbEg9eps0zqOFCEuVUNtBQobx38KdsYjpI07M5Xiy+yaiUwe53lN6SQdohvHqCuUUXSPpNtBpAmB5PJ8VvJ72yUpqKOAr0+IB2cYhZZY3V0yKTC4S50S0HwGOlRXJ5uTKvM1Z5aBwrNJw4VcKq7V5TO5XOhQ3FAN2UWDRnLP8A7oknTTUvkSWIsoUvSpmIe4IUtEo3Zs9XTTuE9nqh1oITUmmkQjhNPkmjdwoobtwzAWnbUfeMN8GnijoCYn/o9H9qa94Up94DHOumddx+mEqTTUPyTG94mVMP3UjfZ06UTUSZqJ3LiPwETDX74wzSgVu4tRidNJEif/F8K0jPeKuOmlN2LPoAFN5bRJPV7x9XUW2uZQohvrvHaLG0z18m8sfahxL1LjiVLLolMmaglwikOIh1c44eEZF5PrX/AEgmDzE9Ezu3vrKF/APhF00Xzb9IP07lam3rcwVWTL6pFAVKIf3fhFweS3FVis7EDZC008cSfXHE0cHPjHKW8bgAB+NYsehU7OeaQLS+fJgq3bqlbFMsU1BxARAQrUBDj1RTpMl5rs23bqelIUb3eJhH8YntEDtNPzxOFFOSdvBTKYuYcmUCjXsrUO8Iu6Oe5p4MW/8AnMPYdO1DQ6TuXhMJeoZOhzCU11RM1KAIhUBCgBkEWOXaI05fMHbxvOL7h3cxDKJ5UIAgG4dwVGMiMROeadLOPGal9KXyt24cGKbqMUoAPeKlPCNZmM+cYnyd4clyvNNT39cTOMEJTciRCzbxu4w01ElbvSLUL3gatIlm4TRunyjMns3TBFKa2lmGJ+uK/fEySezDUzKKOOvnFpGe3obJdN5MFHHKS9U/9mWt0fjDeeP5hq+GnK3H+5N/KI1jah439Hc/dAYeja+YKJ+kJ+6EBJSnqThRTlG7j/cmD8Ihpjyafo9v3ffGkmtG8+kiLmDvXEz6xchNWOiG5WLPCmmmTE2L8WgHLdNPk9uK26ST+bjNdMtsppY+yfnCVzA7R2dwmimYtB31EaAPWADv6okdRbG9tJmo3Thu7f4kYlIrTWwmEjZTBR47+UN01r171igPcPupHk7YWoTU/XMUntJhX4AED7SaacuDWX66abc8Z3P/AJQpDELXzxRT5QmT92FmS6kwU5RO5E5qRthiQplE1IOUYQLCpRjsscUgpoMQsFMnBywyQxd8HMeAvd0FHlIlgCG6PAWPAFI8O6EVYGPQFAggjSAAfnI8JeuPR4oQEgm3wEAbdAgPEIChUisOVAxE/bhkTdDpFSABqqTDTP8AnqjIUC//AHRJwn0zpnN4ABDB9w+MbA6NyfvjI1PkelzDU/rBfgYmQe8sJyOzTK8JfwX2zaiakrVT/wBnNtfeFPGKkZVOVytw3UT/ANRT46hSl6KS1VAAN2W18QixSAdXmDhn3lu9oBXLwiGtEj/TE1l+H/rWVkMXq1hqcRAfEtA7gikc8PIgNO8q1iVy+0idw+EoKZv7NQt4B3Z0MUACvrDGMo8nyfqfxR0Yox/SzR2eX89VVnhlvfSk5o+8oe+OcVB5T0dz2eJR6hikz0KU9rE3L1sNQjj6IwKe7OOnZM6TmEvbzBPmOEwUL9oK/jTvAY5VaLp7GJG86KZzrFm27NRTbaGOnzs7l4RL7gGndFMNTDKF0XtQYMCseUNBQBMIk8lJACFYGPR6AoG72x4R4QBjwmJ4m4C4HT4wzmSesJ4acLHgCb4T7hwn05XKUtLpxiekgycumCnpHH590WlZOAIlyfJxOB71LV5RKv5kU9Io4PEe5ImzUw4uS6UVS0bVRPlIzqQ2Pe+Irw66yFW7zk4mJegm3bneKN9YP0SlNzh6s6b6h7oqDRzFnRd4kvI4b7eEYDGL2cY8x+Z9H83Xqx06lT/6JlUlrJGoSaOJW3833Q5YzXFQINaXRMYBKAhuGHrN6m8eHeOG6Vx2UdpHYTRGoDsFKNKCIAAgNd+VIaO7XvJXqk0k84cNDpLXilTUpdPSlRINQNl1hEY4tU4eKKvHimK4cGxFlLoEE5+IjdAAz6gCkXCeEkfC1FPUJ9QsE0QxGav1Yohz8odOLnK3yc0l+In06l/AfvinP0NXeHT9Q0ddR5bnm0FjJo8BYWSThBM0OkzRkdcEQ8/FSTvG9oE+ZeBF0UvSIO738R4Ui1s3KaiZFE9sh6GL4xGPGuuM1Wam2RUol/PhWIix79RvrEjeemZKXS+0SuXuCkN9xvHuLyQ0CJ4aEUgTLxDSGxu/NycYxpRTT1xp65inveF0fxjYXY4iZ4yHSYmoo8aYfQv/APDHbodqmx5mu8CjXe2AgSpqQrhx7p88EvwsU0JXQgQHiEV4gKGjxQgoFhdJKGQKJFh0UIKkTk8SDKDAAcOUhyiWI8qkOk14sCQTLChip/Nw2SVhW/AB4w4cAVaE1VoRKPKYkArDygwcBpCBDQJjwFBTDykCG6EyjC5fxhoiY6YfRwuBOUhu3Nhw4TU5SGQSNmOTtZJ/+3IFNe3GAxgKIe4wxDzBkpJ5o4l+38nMKZfqdEe4Qp4xMSs6beeSxx6jxub3KFGJ7SBKNYT84N09tvW8UvSJxHwzGMKqzidemlgypsXGHFnYOeZFIRV/9UT0udcyPKqxPZpTL3LnGJFpk6/KE+tFCYuotEpcDHnVVkenQd2b1Zt1rkrOn9FzYclGKbYScJpuEk1OYfZNF3fJau4P6h/5RNL6OTWU7PMSNBiGghggBGkbnAKQIGhIBrBijAAaD0GEimg5YADlgsAaPXuyAADjEBaNLEZnT7ym8QpE7eGImefqZ4CrHJ8pLh3G/MuFAvuCn3x9JrHTVvNLF2feJszlOrLW5jGvAN4cMM93WEfN9Uur2gep+o8XL4YhqfCPo3oEcy+YaI7KOMRI5yS8iKhbwVKKZzFp3jdD3xPd6N6r7FkS+vvG/Kp3/wDfGD7hpCzC1E0buMN5fO3OW6U2Q4Q9eeYh8eyLKLBmp82T90IbqyJmp6NO59WKVzkVg6M5xPnCfVyCHJZomn/9O/4CAxDrWbxPnLntGL+MRzmzSil9PDSVJ7Rah8chh3kGEC2japNmn8ommEQ+zyimXxgUZpK5gpiJpy9wc/OMW6cTU45DlGazGwcvcJ4biVpXFi7RS1C97hAPhEVLbEM5Hi+Z252h1edtDTLxhdR+0Cgv0m147NRTEUl5PV2VBC72U3b4O3fpy9wd4zcKpHOnhmKbMDdXWGUY68d2wxElJfOCJGb1LtXqHyptAA0HwCK3PLVeUAzUJ5jb2XmCV3aK6Mcg+FAD4iHfFwqi6Z0MfSH5rT/rav7NEoHOYezMIQC3U8tAmdupI5hLGh+drSZQFXvEoiHxjmhPTvpkkamJajQOR23Js6xJ5sAnr2JmIIAHZfi76PvKBs/byYeY1LL2gkUwy5OaNSU2hpkchhrDlV7Sem/SM38vBvrnk9z3D+aeMlv3XBM4+bMgmXmOeS+cf7E4SdXS7z3Dga6FaBnd4x9PPLPbax5P9sMNP0TdJQv2ViDHywUMomp049P4+eKyicmphdnULfyt7JKcmpY2fk9bDM0EPiqGUMba+UdZ+0lm3Ejk8nnDRw7LhmM6TRAhExEBNQSHMIiIAAbqb891eaUw5T0f2uMKCVT24+hXzuocMP8A6OD8KkbHZfSe4s+4I8k80mcscETFMrhi4O3UKQ1Lxb6ZymoNAqFaDQIsK2my0jh5LJg3tpPSOJOZRSXrFfL32h1AAqh09vZMYMjDvMGQ1AY59Lie3CKimHGX+Jzl5pf8Dp6OFLh/9n0i8kLynrF2bZzVvpY0sTNu4VM3asSzKaOCARoilyYEPeAAABvBmNREQqI5jHQzfTB5NelO0DIZ/pvlirWz6iUyl6K08DD1gLxcQTHGphCuQV3GHqj4upO1E08PE6+kPH8h7oVTdOPpD/vD1UyzyjnqV4VN0rS+zr/Rgffif6YtDaln5rOGWk+zSqpm/pk5skc5S1DIoXsuGQUqIBXri1SbSNYe08jbzCXW0k5iO0QUKZGYIiJahwARpkPXH54Amjxv6N4qQ/RMVQ1fvgxJ/OE/RzA/2ilH7wGOLoRtZMbqOMbH2BtfpXcSfSZNZozto0mD2X6xLW6yxkVASQGgCBCkAoFNUAGoAAjTMRDIc8bTRmmoRwzcEv58oioAHGo51Eo1Gob6794x8yCWutAnyfnBI5PVMzQH/gr8YcN7bzxupiJ+bzH/AGjFIfuAI+g0vylDTwUemm7Wb/g8urop1XfI+p9ktIE0sm8ZTCXqFdJS/EM3ZrKKC3SOcolExEwMAFEK1qAcBDKoiDlfSLNFLFzCyDiWJKqzV5r0wmRrwOHSmNihfKAXaANACmQFAApQI+XaWli1jf0acsJ/ZonIP8KgfAIdo6Y7WJ/OHIf2XzpP3XVaBFv5HRVZ5zpbma0laCspH0+snp8nGj+zbezH6Ht57LZfipo3XB0HBEFD3lEwpkoAjWhTCUKUARoFRmZF5U+huT+eE9UcS/zkmGNLXEtfppkNQAzKmRUgjQBqJDZ5bqBHzAaaU7cJ8oo4mBPZ87O6Z7g2lBDOHyenG3ifo/Op75hKXEmyx73WG0mcAoG7OMKtX4+o28Wr8nRTp1oLd8H1MZeV5ZSYPCN5Fo7mrpoRjq5Zlq4NLpaCCaZEnAlVMmFRvCYCCAUECiI5Q9ktLEs/RiWSPSfIFbVTCT3zN5hikKc4moYwHAaAACYArdClAChQpSPms28pHSBL/SM5ncIbnFmCYhTOo7TXhlx4xIE8rO1ifpHE1S/szMlP76RYqnL4yKsk/wD7Mai1UndM74thbGYWznjieP7iRDpg3btUVKptm5QECkLUAERERMYRoGYjlQAALbOtJtjbWSAn6WWXmBZ+3Z4KLyXqEBJQShQonAxyiAAI5gAGyEewI+cX/wBry2CfzkwMT9pL2f8AwqlCHTfyvbSfOKEJ/aSkn/A4z90eg9X8bOEVuseLXTON6TVRvazvyfRKyml+WWfsv5rndl1Z09liiriTG2BTSUOQxRA94QEpAEw5lAw0HdUAEeYrc6UtIlm5JNdGkrcS88qVnzeeGUWRMdcq6QIGKUu1cwzGSKJiiUQMBjhSgxioeV1OPnFJV9qVrB/+cH74q1ptPv6QTBxMHDiX33FLxStViBkABQKiNKgHhFQrfFZSc/1b/wAP7QujrIpJLg+lWjHyvdD+kSxbdlpktJLJFai8qi4a6uoS6JziVJRmoF6lAEtBLtAYMwCgVtE20jOHFpJlaDHmrSSJYSLdROYN8Q6ZCBfVOipUC3hEwgAGvCAAIgAiIB8jV9KLNS/8jaHOfpYx6+FQy8BiIXtu4cKYijg/OvF2hoWm6meVI8zpaClWc6Unv6Pa0tWtCFqi3PrZbfTNLHli5xOLJzu0UycN2aijcqzVIiZjhkADW6YQEchEAEabgGOTHVjpxpAmB55pEnjt64OUSoplWELpB3hlkUB7K0+EcvSjS/aCVzBKYOJ5MHurmxCpuHyihDAHACGESgHYAUjXmXlfWXbt0k3FiJwZbpGTdIAFewDGrSPovh9ToKEGpv8A5PJ+XnqtRaNFGqsbKS+zdxnK1DkSvCpdNnmNO/8AIZb6R1L5Hs7VTnE1kZ0z8q3FYpvVumKHxxBHP1Y4HL5VFi3Ch3DiRzhvu2TFSUu59ZT9VQyDjXcEdQaCv8oN5MFiLDtWFofPstnuI4M8FGQLuL4CucUzYiIGKYMMSZAOQgICFQhf1D8lp6uk6NJ5X/6OH47T6inXU5rg+g4HgQNHJ8v/AMpL5KD/AJNO3E1b7v1izz9IPeKVPjE2l5f3kpqJ4n+dyXpF/bIqp3e+8UI/PfxmfRvWWfD/AOBr/lJHGH5IFsifSryxP6158iFPGPi0dP5YT+0Av8QBH018uryrtA+lfyb5xY/R/pMlM7nDuZSpZNm1UEVDETeJqHNQQDIAIIj2R86bI2YnFtLSS+zcjZndzB2pdTTLluzMY1a0AAATCO6gU3xvbo07M2oPrbnSnk+yWz84nDv9JGbR23aNzmK3cFBQDqHMBQPdNUpgLtDQcqiFQCOkUH8wk7NvI1LLkVZNygm3KiZFIAIFRugka6UtKiAATIQ3bxCKJK7CyOx8jlVk5W3cOFZwYU5lOGdTnKomUt8BOYokBMBE1AEQDIMhGJlZVTU1ZXL027siRlDci4xRPdALojeGpDAAZ5hmI0jwK+oeex9DS0+UFciHGkOR6wr/AEOdoqQw86Xt76Q3qFNQw8B4jSsTRLczRu4ImzlaWK4REpSunBECU5wGEpa1qYmQAI0qEVVC0biaKYc0s+0OQhgKVSdMw3jkGGY4DezDKgjnWgwtM2ak4eHcTDCVe4KmqpqGwxoXK8QCjUCgI0ERAcx3xzT1MjeGkgyysJgopI5nZu1EwcTB9MG6qmrqbaBalNsJgYB2a0AAAAEBpQM6xygGHhkU6d3a69wb65h3cM46Msq+mijhwnOEzuCSRwKZiot6uDDS8USCNMhC6NQyyioaf7CM5HMGVrJOmkRvNqpvCpluXHYABimoFaYhRNX2iiOYmh6WpvZirQxMdMMAY8eOH7SETb49E5WKBhqR4SJw3MKkE5SHcEL0SgmGnCYipCRhUhBYVOSCGLCZQgw7oBgGCCgCkeEKx66r1QAFNiQQRUgxMSAEVIAEzQUBUCFBCkBAKx6/2QBjwIG6oKcIAYDIdYmjRun86sCfvyCPooDfDT1foEKCfuCn3AEfPuxbTzhbiRM0/nZk2L/8UtfhH0OdJqbf1h+//GEznqPcrsykEjeco4l6RzetmQ/vKIREDZVmn+rvHqXs4wnD3G3e+LenL1FOUw4VNKVPo4ZjcoLmXTBumfV3BD3PWLmbvpFXmloLUSu9hy9kf/vlA++NZfSjk+UTMQkMELDN5opiKM8X7vvgxC5i/wCmGkSaKEbyuzaTg5zfNrDTxEaAHviyyCwOki0HKWknCUvSPzk25hVUp1bgAvvNG5SewTNumTkyJE9VMoB76RYm0mbt0+Tbkh2Jc/ooVldGEjkaZFNT1txleUcbY5ceoK14Bw4xeNQw0+gQhObdqGXhSJEjbDhNUsNdpFylT82Gpybc5ye1ne8Yzq1E9Tby86id8h8QE7vv/lG1PmSbhufETJcPzo5z0zu/M7hJPmEVMPvLuAe2g1hXLTK9PrQJuG6TdRT54De6tPvGJufTFOVppN/2Ye6m/wCEZDN5uo4cS9m321XDpMv1qiIU94xedJTvU55qesEVOk3C8YuQUG9TfGd9y0tmiqaQrVauzVmGwTV0Tm2vzxGLj5Ocj1OycnTcc9wjrjjrvqGEwgPdWkY9bpNxOG7eTt08U8weIN8P2BOHwGkdAWUmn6Nt9T833zkTBMu1S6ABSm7sjGrLg1prY1VRk4b8oncOj6sJiybqcpq/P50U5rpGnmsYakvSOl6t7P3gEWRnatu8/qZ0vrGAQiGW7oXVapp/N8yIOcLp+kUUvw9mM6+j2CRmFvZ9PNTO3k/JHOYOUMXh2QxLuLO/mcvZy88wcPEm7cnOUUNQPz2b4xC2k4mmkh5qbO+lJG5tkyhaC4EMr4h1dQD7odBKXDxQik4eKuzk2ilMYRIQR4gWtK9sPeT+iiGaRgV5pZ+XydPEbp3z9JQ281PuCIyar8+J6ZqYaZ1IoE+nCaaZ1FFLl33RdNjwRU7VPVHDgjdv09o3tZ5e6Nb0BSZvK/ODhP0pGfKe0JzAEYe1Oo8nGJic8176vXHQegj5RK7QPOhiNmt7uExjfdGlyanaW60Z8SYH9hFMvwEafxZeMc8Wwd65aSYOOhjCUv2Rp7so32fK4cwdqdEhv7of4RzU8cKPHjhToHUE3vGsL1YKLWWxtHk9DydoHCnQK3L4coI/G77ojND1pfM9tPlClxKYJnRUNwqOZRHxrnvzh7oLPq8rtAn65SfADxm7AjhxNEmad8hzrEKUxa15wdUS9lsdShF3NZ0gPk2etqN7hCJFOa6XojWtP5RcdB8hUb2DaKcw6pjrKfXUMJuPfGX6Sl9YeJS9vcJraxC3b3ANo3wrGqP57+h+jdpq6lyYTNROXy9Mu8yqhroGp1AFRGnCNUjypkpZJDzpaie2oTTLhHKEraqFKAXkkx2xyDO8brHMCxJOrOS/bU1dVI/rIrHJ8KiET8hlicrlbWXp8xoiBfrDQKiPaIiaow8Ww/o4cyUUlCQOE3BNXnD3b+kMB/vCJidtZgo3Sby+YapcNtGMiBxNl3hTOJ1q3TxMSEXZE1IhF+RTUWFqE1OTnDT7TUR/4t8SKbO0Hzk0bnP7LWl7v2hiYKmnDtNFOEk5BYr/AJvnCn/Tlz6rcNn3j98D5reJ8o8nCrj2TJlIH8MWQqScMZyfDT5OCRcH3FfeCnt4cc8eVLMsNnZ+Vp/1t0qsbuTIIV8BUL8fHfXi3PjnrTkzUnlsJPyZzpS9qpeL6wqHLUPECBEU3dm0+5F7lFu1G9l2Uj1MhNXZpt7xt+RAAeO+sIoTpOKCk8nCnpGaSX2qwoBJ4p6NQhI0nHIKfZ6NLQnDPD5SJ2SAmopiJ8w5vujGRGeYmJiE2Ojd+Ma7KSqS+y5HCly+kxFY3eYtQHvrSMelhvEqU2yEEkABYEU4TjtOC4uc0ARWC3e2AT3wAOIKQ0DXk6wS+MSyo8hr3Kb4E5oJfGFDBCGwgn6oKUsHNvgL/bAI9BQGkGMaCQAGqn1wMEj17vgAPCqC0IUGDlPAAZ2WMhtybzXpElU0+lwi3uGRhL/xRsKwYicZPplYqavL5gn/AFRbau9QjUAH7RCjC9nZpHapj9lofjqc8SeJ8xWhr3dkIe6gwS1aHyiXzD/Z3F0xv2ahRKP/AAwksv5wk7SaJ7ZzlDaL0ah/OJR4l50k5PXVRum9oQ3fdFowqLCdv3I6xR8NOYStTYOyeCUvcIj+IBGDWyl+r2kmfyfCOdwopdLuLUa5dVRAR8Y3GS4jO1iuGn/rBiRb6yhP8YqGl2yqiin6SM9tK9dWu9AeA+O4YZ16dxyMkRT5QkaNYaZN5fNGWH86bDU+1/jGbnXUxOTickqjzESUTvkuG2btN/Z2w2zvUcouJ08Qfz3QZQuHFLsNbZOcJmlbi4R63LtF9YN14A6+AgGcXID4kI8OpSdGbTBKaPX+2AMMeKMSzIKJYOUI8fjHinibFBRGsCTfAG3wUg4cUgBcFgWwfGDKBAI+kij0NOw66CanzcRExlmuJ4eHFjKVNROGx04D04Sx7olGmFktTbqvGd85CFvKJm3l7e6IZo7Ub8nic/Z2er8jGsJoJqfn8/GKtM7IN1HB1Gah2983NugJDduY5cct0clfSZbo+h0PzkIQdPW+PpkPZ1vK5xaCWM5w8O0aOHSaazgqd/CIYabuIiNA7AGsW9zYaVy+cHl+G4dkxLrdQtQIcOI7s6RHSqzDdm4xFFMVXnFvFAAKIbh76xrTY+uN2jxT6Ml3v4/dHO9LweV8n8lpJ1E9Je1vaKS4kvmdNJum3wiHL8aZj78/CKValLDeYnrlD+QxrtsGXydo45+0JffmH3Rm9qmesMyKJ89La+sHGsdPT7D52NXKpcqxIdJDEYmP0f2YfoGjmPUiP0jxVp6XzHaBlPOg4MKbgxt1ApSveEWdMIi7Zs9cs+45O+dIoLF+zmNO8MoDePJYUg5P7MEUCI2yr1SYSdu4557t03eXL7okFR5SExT7XYauR5M8ZjpALhqN1O8saO4V+bjO9JCXyNJRPoLAXwEBCOrSyxqI8/XL+0ymAjAg2hNqtiRIELH0UT5p9o1FmnAajEiCUGuRZORGg0w4GmHEiKcJar3wANMYISUVh+LODebIgCLvd0HJiRLkYJw4KgmnFiuRaGsQ4xPm1IcuFW6cMbyiimHAMOTlIcpJQZBGFjF5OABEwYcInPB1TQnAAomELF/GEiBhw4TCAA8eIphqR6Gyh+UhoCaA/KJKeoYhi95TAID7wjU3iKal9TD2DmHZ7B3h7soyET8mT977v5RugNcRP6/4xdiJPFmIWjkqkjmh2e3hekRN6xB7ewawizd8pGn2xsspOJfht0771vVREvFXrJ4hmHdTflGRkDDU6fOHndGg0EPAQEKbwpHlainiz1dPXygi5S93Fqlj6M5l7v8Aci1S15HnVEetSqGoWfm2rqEUjaWrxOaSdJxh3zlombx3CMc6yp5zFI1/RrONY/otRS5i83v/AMY4neM7na4danYsoj83AR5wmomodNTnkNd8YEho6U8jxZRx7QSwpcgkBeCAgMWAAeUzjwF6oEArAUhS73x4oQWClCAk8fdEXNgxGav1RiTEvXDJ+XEbnT9eLLOV7UpavbCZp/8AWhN+9Q34x2B5Ocy1jRfJPlFzV1HKJrud0QWMOfbtl90cl6QUsO3Ezw/pE1P/AIYV+6Nk0Gy/zhZNXDT20nyhb24SVIUchCmWZuMY54SOiVPqwR3LLFU1GaSiahFSHLsmL0qUhyKkc+yNSeSu5q9oHrRIn7a+HXzTVAd3VEpaHSpbCzbc7hNVu7IQt664RAB95aUh9WJyvTuPBtht0U+3xZo31SYS9Q/ycomKW9TlKlyp0hEomHsCsRch0oOJgzbvHkrITWEwU+TqGHf9YB++LAW2kjUTw3F9Ih6G5RuKgFp3AI/CNaVaMJ3Zz1tLOcbImGZVHDNJwpzzpkMYt3miIVGDHaJqfNkhFrPZW8/V5o3V9m9QS+AgFIeFVTUhTnlK5pCGEUiOXkzNx83DFWzDdTlE4n4AQrEl5FTWs0on6NTb+qP4RATiTvGbiXzDnkSmDcxu4Df4xpF0IhbWJ/0Or+yUIp+6JR/AYipG8bGlOrhO5T9Nlk29tNH9o7HvHB25JnL3DcqydBFI9LxDAA5DQwFGg76U4x81nPk36YP1hvYtw7R+kb0UTN2lEBERDMKV7Q4R9S7VkxE3afrpqF+AxlNgh/0XbpqKdG7d7uuNqeonS8TKdLOW58+B0DaXMP8A/dvOz3OkmzOIfABiNmGizSBK/wDWFh5w3/tGage7Zj6eWUtU8sXODqbasvcemR9XqMX8YtekvSRZtOTpSdOzbi0uulxrrdQqYNxLmUcTIxDVEaCAjSmYcI64ax/qMZadR4R8e3dl54z/AFiTzBL6zcwD7qBEUcjdP9YTOQ/qmqA+4c4+iU/nmkSeJupWnLzkaKmDV9eYtXLghOrFIQAHqqJRMIcawC9g5haBvhzSx9jDku+jMxEm3QMzZHDh2ccov8xEfjXPnWcGanKJpwqUrfDjueZ6KNG8ncE/SzQ23VOrtYzEyYJGABAN4HKYBzAKCJR6goERE20U+TuoniONGcwaEOb+rzbDOUfsrGy7Bi1qlIh0MTik6acCm2TUjqSbaFtBal/zeztKyOfm/KMfx2im3d9Yqy+gew+HiM5hap2c9Slw2qRA35c6g5cfujWNeJm6TMHFjBSsf2kb+h5LijiXkcJzSYNFTmH9eKkkS4G4aGoNabwHLqiHmnk7zSX3/N9rJO9P0U9YJfr1UARCL6sZAqZjBmECVipGtBoNnmHiOJ5L0lT81MpTH8KgcQCnaEQE40cWgkdzETPcPtFU1dXDN9oomKHj7opTiJ0yrNxnjhQjNviuD81NNMoCc13ayDsABHuCDnmE4+kv7V7aTDj1cYudlbG28l8waWksvPbPkfNDHUbrN5gcVUjGTMmahToAXMpzFEBqNTb6ZxRZi8eN3jhnMP1husdFbaKIlOUxinARLkNBA2YZeAgMPPIhcgOnk4cJnTU5hy3bpU6ZfkIZaq49uFvPSno1PV74BGYRaLG+Ap9H+7Agkp9Gf4xaGsotA4b6wnZOdnS9YstWEDBwEKFzAcswqEILy2eN+UUs3NUvaNL1g+8oQmS4ZFeBJx9HAGSUh6tME26mG8+Tn9VQokH+KkCEwb/sv3g/nCFiR4pwAlUiaRb65837XDdD89mJhq+ueb1cIhb167lTrr4Rd7jaKsYYIY6n0h/q8PdEi6bh+fz8YbAmnBsJLEQBRSDEXU9uF7icLFI3hZBuAm4hUHeHyn/OCUbfSwbDZp/OfvQs39mqiHK7UU+cP+91gID8BjrDyNJGzl8vndsHDdI7tVYJa1WMUKpEugZQCjvC9eLXruhHKKZGan9YJHXvk3ppy/Rm3UbqXyKzZxtFptDcKFR7gKId49eUcusn28nVp1lOxvjssreOGiibh63O3UO4TKzdGbpmGlQFQhOeAjWgD2xEzZOaeeEnkrUsujrBtrWJTVwdxdEw8sUBMFShkI55b4jUpkprC31Uyl8K5j2iBgGEVZuom4bpqKXCItzuDG6ZRONCj4UNmH45/Os96MLBprIU3jzzw3k8vcOyGBS8+fOATSOQczkTADlvBvARoA5ANKQkMib+dJq4lbxJvM5m1QLri3K6ugYoFEqZCiAkARKJqiNBEQEcqQ417DbuE1FCbFxE3sioN09Kdhr3bTjDRtM3CijvEnDJ23I4wUyt06KIjeEMJQwiN4QKAZCAUHtjNmqTHjiWTBORy+Tt7SOG55YVJNR8VEBXWImAhdGo5ZgUajUBAM+uAtvKJW80f2lTeJnVd6iDrELvxG4gZPINw5GERDIa5cYUWefjid1Pf39cDbQcOw9o/X80uCmL2iS6FPEQiaPmjGvHJHLq5U/pL/57YSFGAWFTbhIVFI9w89ih04LdGEirwoVeALhTwQpYUOtBRWTgGJGLCd0YXEycJCCYwAJCCgwUVFIWEEwhMUoAAFSETqw5FPk4bnLAAXHgSrR4pIEycAHsVKPYqUEMSEBTgAteiJxL2+lCy7yYKXGjeZN1FlOBCAcBEwjuAA3jXKPok2Vl80TJMGbhJw3VLeTWTMByHAekUQyEB7O2Pl2goo311RPmERPtF7Qp38Y+gPketFLQaC5I4Ucfqjh2zNe30KqYwfA8Bx1OTUkmqdCJpxIpSrEiZZyNm3+ch4CLNOKRiyDTlmHC+qfs4l8NPqggpxfaQRhkYSEkSaicJRLVwI48NzDEqcqcNVsOACMcYmGevMujHKvlFLaxaBpL8T0JTrGLxKIjdCvgEdUzdwm3bnjjPTJNm7jSg7w9vV2qCKxuBTheGgdwGCvf3xnM0Rn7Y2p6QLHy/n67MCXu4hi1p21EPdFx0mu9YtY7cJ8zky+4BH8YzC08+8x24svaRNmd2STmVcGRKagnERKAAA0pWgCMW15M3FoLk4eM9UVd0WMjeA9yvCoZDTsiSkyQ0fypOcW8lSinMZYjra9lM5Q+Jyj3hG0Agmo8P+cuEYTYyaKSO3knUcPCJNHGsImUUMAEqCIqgAiIhnydRDqAYsM88oOybNRw3kesTU6RhTvJpmTSrXOhzBQwAPEKhGNRZG8ODUlE02/KQVN6opcTbxz8naDTJbiaJTDXG8nliSgXUSlrikEajWtRNllULoBGwMbQKM+T1ch9n1h38N3DrjA2LHMtYbszvFFNgkUiYOlHCh8RTpc2H01tA8mCerqXCELtXS7vGu+K+Z4mmpyikJsPESVNDBdbk4az+0Mrk7c7yYTBJukXnGN9wBQREewM4zSe6UHE4vs7Nsz4J6csYogc2XV0QDtpFwhl5Cc0Pbe6QpXK78vbuCKu7t7DKYNj60Y24tI8mjj5Qp0h2S7i1hlaTWG84O3celPyhuuo9fWMFl8peKJnmCbe+klzlPV/PVvjtp0Uluc6qSzLJ5ybyNmRwptquOaX1SbxEfHKOj9Ah/8A7lZ3iadzzhMlzGvbzXCAX3ZjHIi6ziYPCJ4d+4YEy9X/ADHiIx2Voplykn0V2aZuE7h9VcODFy3nOXMe8IUoYl3lJ7je0sxTZyOYTB4pc1duooYxuoAGsc5JTRmmph6wTY2ecHD+cbNpjmGr6O5wn/tCJG/+8UKUfgIxyuCyianpIFDJBTqYHVOgd8m4UmrPEIfFRSMXxMJfx+MVuzjRNO3Evl/zpXV5T2bgmHPsyimeT9OnEr0iMv8AZ3rdVqbqqYSmINAHfVMACvXGqsZM4l+nBXEuaodq4eFMXIbhgKWgdwif3xk4YyOqFa8JJ/QxnwecNJCTdTb1cpzeIhdr7xjSCNVLQaWJFK3G3L7KS/zgoX/rKmymAfZEB+0MZrLPlGkjEU55yhe/eEf5/mkbBY1um3t5a14p6U+oJl+oVAol94xocBqBV48JoYkUh2QcPlIyJSHBlcNPDhmopHlFsSEjngKBKblIeJniPA0OUlIAHWLETOFcSJHEiFmR+UiZ+JrTRBvfR4n53RktqiaxaBX2KJ+4I1V8rz4yp5iOJo4cKdNQYwbxOqEchiLOFUmyacOykgDEhZmmOI1aMMRx9f8AHLLti82hW1ezarf6UqDX4l3eFQ98V2Tt8SYJe2YPdXOJe1KmJ5sZ+u8UW+wmUxfvUD39kaU/ZzVhoUeTgtzs+EFFTEgxY6zisj1fm4CPCEeh3JDiaEjDAgWB/tIQ0FKMODQiUYOJoBhgTTgTb4SAeEeNAAIjHiGhKDgaADwGj0J3ggwmiwFSngkEvJwYpogkcAbE5OKnb2WeeLNvWaad893ET9oSiA0+/Pti0lNykJukE1E/rw7GsJ4TUjM7ATHzpZM7PbOq0McpvZzqX4ZRbZA4xJXhqfNKe7s7ozyQm/RO3j2R4nyd7fu9Wd4S068xMHh2RcLLvMOYPZep23evL7oo6dallmve5PN2bfWPOHTblUb3vVA1DB4ViHt29TZ2bd6wmQ5D0Ld9YREA+4fhFgd4cvl51FOZkY3XkEZ3byapzxOSS9v/AF1QFNnpBzQ9wjEGdHm5QZ1YCcM5eSeN5ffZHRxtkwCJA3js+7jDnRjIvPk05RT5O3oooX1wqFA7MxqNO6Nvcy9NSVnZp3CEOnh/C7403+EY7Y1dSx9sHcrcJ7F47c3C9mAlMAdQw7HbTquaagW63FjnGIS1Fl09XeolBRRNMtL4B0i06QbhDcIUiYsNblvaRudNwpcdt/SJ7rwcDB1h90WRE2ImT6oXdrm5cIz62dkHkrmH6WWX5JVLlFm5S0vdZgAOviG6H4mMZxrLpVefs0gVP448I8IrNkbWM7QMyKJqcqT0yfEg8cosgDiQXOOpTdJ2kHKePG/GAEOMDd74ZAQxoAowYQjwGhXGDf7fjB0w5SEwHEgEVk03GH7MM66DyZLtS8nhwBUoBqflD/nhCpB5SA9KA4TQiLfp4anvibQNEbNw5TE74dzPUrOGxHgaL3ZI+uSfD6bdQS+Bsw+FYohvpE4t2jlX5Y7b+umCniUwB9yn3RmoHjuWJKWpbf0GdT1FE1Pjd+40Z86QTcJnbqcw9Sm7o1a0rfEs+99lO9+6ID+EZYoXnp/Zh2xJ6ntGbKhq7g6fqGuw5RNDq1rRRN4RwnzFfvDfEa1Wjgmj3dNUzjcmW+6HCzdNwmdNTmHTEvvA38who2UiQJ0U/aD7w/nGd8TrT3KlosVU83uGanPSWAv8P8wi0vgw4qOj1XDmk7T/AOsXi+JjBFomKkNjnyRKqvKRVLeo4knV/YmBT3RYjKcpELbA6acnd4n0J/fQI2ods1/Jx6qN6bRlDccOJBFxEaYeUhcho+jiz5SW5LJr4kLkUiJKrhwqm5i0xWJUgQoX8Ijk3kLldpxVwsPBLCghSGZXice1tPqguIdXghNZdNOGhnUHRUTU9JFXF5CNxRwpD9FsmnCpQTTgDKww4DnHDhqsrBVnMNRWgyGKXuyDpcpDe/2/GHbZOJAVIWFL/bAXBg4boACGGGgjykOTjDUC8pDUtwJC9yZ/qj90dDsjpqJkT9kPujndMMRPD9co/cP8o2htM+TIHdGhlUROOUuUxPU2im9Ua7+ym+sY5bSzs0UthiN2d9vM6uEzIloRI5CFBQp/VqJRMHWJh741UHuIn+eqn4xFujqKX+ntfhTdx4RFWMZrcdBuEjHEVMOLDKXfMhhaizryzc4O3cJ3COC641MbcqgcRMBij1BzRDeA+EN2TrDjw6sdz6LTy3TNHlzvkyRdLPzNRuoRRNS4YlDFN6o9cZZLH/Mi5yh3yhY4KiPVozsdCtZinPJW3mHzt0E3H16b/H41gQDk4p9gprhqEZ88jguGoX1fVHvrFzWTw1IUPo4NVTwlkAG+BvBAVGAi0cYa8EKCNE4Rg14IZSDgNYGADdAwDAHdDJ56M354Q8vdkNXheTPABzVpRLh24V9Q7dMxu8BUL8QAI3fyU0dYs/PW/PuvEjc3m3k9/iJfjGMaZU8O1DJx9K3UL9a4oUfhiRs3kZrpqKWol/7Nst7hMUfvLGVTyOyj4G7EkianpE7/ANaIS0qEvTUKnNE8VIifNMWt4OoQ4hGgij1xR9ITfkyKYfzf4jEGeRDs7IJuGaUwkcweskjlvJlRUMQN4hmUBAMqcYItLrcN/RzgjshP9oTAR99Ai26PBTcWPZewVRP3KGD7onFkE4dhXM6b2otJK+TeWbI42uciph/A1QhyhpNZp/riczl573OwxEPeQR+6Les1bqfNkiOcShup/VyH+sUB+A1CBIH/AAGl2kxmp+r2kbn9lQ1BEe4wANe/OJ1tbtRT0iaSvtJmp9wCFYpDyyMvcekZkP8AndEStYZun/q9w4ZH/ZqCH40+EXchwy5NfStxL1P1hNVH90Q+A1+EFm0/k7yVuE03hNtMdnOuXZTeMY2eW24l/wCp2g1gnquEyiHvCgwiraK2jP8A1hI0nBCdJFYxPgJR++C4umbLORxGf10yfEKj98ZxZ9h5vZ6v6hh/lBVNMjNRmROaWbmbQ5EwTMY1BJUApULoCNPCIxtbKRqfq8wSJfNslMYQE3gYAibjRNPCfnv4Q0ZMfOiirNuoQlyhlLxe7s690KEWTeejUvk9kwD8AziRlVmrSbbiVpt2+sJ3cZ0U1woVqBsMAqbLOlQAesItUpTE5x9ijWy7dPlFL+x6tKeGf30iSTlrdNPk0yE+78cxhpJNB0n1zzxbjSBaO0D3I2Hrx2bYogOZSoomABAB3CYah2xpjBrI5WmRNmzbkwi7Juecv2jVH4x2x0a9nG9TiZlaiw04tJZeZs5e3VIc7cTJ3TFJinJQwEKI5VMIAHCoVCsYpbiUaN7P2Pl88l9uJElOzopmmUnfSlZuo3UEtVEyqmKYh7g1AREQAaVAeEOfLu04Wkse3llj7NvFWiT1S88cJqGA5xKQpyp1DMQED1pWmQ5DHB0ztMpOOUmkwVdnvXryygqDnWtL1ab+FKZUjop0ImM6mR0zIrU2bnE41OXzxlM3F29q7VZG4X7RBEa14VAacItajq0CaZ9XU82In5xmLPDEv1lDVGnbUO7iPFAvW+ITk+ZtFNxqG4ahmA9oDWJBa0KjhPV3jxVUh/WUMOXvi1QJc0dPTY1j1HGJOJ5rD3mlRKbWFzU382o9o1iPkb6VvHh1JffI3IUTGMsYKk4AFAEQKNdwCARzbKwTUmjROTqHI9VWAqJS1Ab9OHZSgjluEeqN0A7eVyvze4TaTA5yhrCzhqTllAoImMUAABzyAd+VY6qGhnX4NacMy1Mk1Hjw7dmpi9LrveO6tK+6JVCQTBxfTw+lzdweImoHujP5Da/9G5o3nErlbFu7Srh4aZgJmAgICQDABgEB8Mt0aCXTxOJhLzt1JXKUnZ9nWFERVIXLfcMIZdl6NZfFVojwY2mWgtScJnmCcjO0cH5TWJasRNWocRujQ2fClR7Y5s0oaMLUWDca5PFG6rdwtdKsmsJxVE9414alCo1A4CIZAIU31AOndHUgcW0tAs4thpwkVnSq7SZXEvXboUD1cMt0B7BOAj8YxbT3YW2je3E7s/L5o4thJ5Y+HU5lK0yi0cEEoGAyaZBMagCocoiNRvAbMajGSoVYPFoycX9GHiFYVaFTUUw/X2bvfCj+WPJeoRvNJe9l6q3oyvG6jc5wDeIFUAomDhUMq8YK1aKYn5/xgZm4uJ9MdE7NnaTRXY+0CcrV88HlKDOZFwTYesNyFRMdM1AASnwxPdDIBNvzi6IWUnCnJpy9xc/s6B90VLQdPvLE0T6G7JJs/Jws5bKy7eStvNuC6Ok/1cxAEmNdA4goIDUwAmI1u9YiF6kX+UM0cSeYkk+mTQBbKwLrDEyiyzEXKIHKIAIFIYqbg2+tQS3Bvjna/cUHk8PY8l+i+aTBQibiR4pPaTKIe7Ia+EaNZTycpM/UIpObIS4CZXjKsUa0691Rp25jGgWb8ofQRPJOScSfSHIm7UxSG+UKA2UobMNhS6ao9VKxKyzTpofnLg7eWaSJE4VSKJjFK6ABKAcRAYWZs6M1ymelegrRNK7mHo/kSpy/OKS9ER/uxZCWTsu0T1dnZuVJEu3bqbNIod1ADcPEOqMutf5YGgex7g7N5bBJ66JzkWZL5/iIB3VEO+MG0teXd+kEvPK9Gij2RJKmw1HyzUijg4cQJePcTGvHby6oXcThjyWHSL5BWje2M4mc0k9nrFaxMHyrpZNZvQSmONTl2SmHnCYadWVOEZbNv8nfJk5p8j0WSxq3SNyxWZgEFwNuKUbwXQKGQCI3qCOXGMda6XrUSuYOHH6YTV6dwYbyboqGyIjUTFEgFGojvERrWLTZzyr9KDdw0TsXNFZriuAamULMDg3aiOyUyoXjZAJgG7Sg3aVzqDTlEk1Fv5EfkxqNyaxorcMXGZVEzTRyByHKIlMAhfGmZa07YQW8g3yY3Ho7HzNL+znTgLvdtRrtmHzxxJ26k0mnnB6ct506NXllTDeMbuERy7O6JwFYrNgc7Of8n75N6no5PPUvqzhX8a18d8Rzn/J2aA3H6u8tQ3+rMAH7wjpvHg2Mn1QsmByc6/ybOh9T9XtZatL/ALxA+X2iQC2h6T6D5Gjo7s/NHcybt1AmBXDq6CpjrK3hAQKABQAKABQN2+o5x1eLiMO0yLYlqHHKfNtES+yF0phD4mjk1jahY7NB3TM1uqN3h+ns/mvaFISVNiPHaeHfuIpIl6zEETiJR6uHwiSO3w1Dqezzf3hqPgAREiX5Y49hYl726FKIV927tGPGPfgsmKKK/NqdNYDXt2YAAV9xafyrDKREcN2/9KWXbylw4fBiJtzFHWgChgWG6NRHMKgYRGobxiQA6nJJppk+cNd9agAIlz6xEAyzABERyCG8ib6uzbt/M6sqORYFDNVnRV7lKDeAxRMAAI5AAAG8MghX2Zp7JdZDEue2bD+tU38su+Jh7Z+aWss3PbPydvivXbMUW6ZqgBhEBMOYANAC7QRpxCGJG2IolyexiAb6u8fdUK9oxYZA8mnyhSRuMJ6komVreyDEAxRABHgU9RKI8AMMTQ80YahuNN2MCmfk/aWJffxLFuz/ANnth76Bn2RU39ibUS/k5hZ960OXnYiIgPh1jH04WaJ4h8PmYg3b3VXL4Q3cNE3HJuG5Dk5piqFAQ8QEKD4x9C4bnhLUOPJ8tF5a4bqfKG50v7Qok++EDIfR/wB4P50+NY+nLuwVk5p+sWblKp/W1UAP+8UAEPfFdmHk66M5pfxLFt75/nLufvNWJwLWpPnEogpCYJqR3tOfI90fuE8Ru3esiesUxTk9wUp3AMUuZeRfJ1OTl9rFSerjJ3Lvuv0icWP8hHHRywifEjqCZ+RXaxPlJfaRkr7N37xEQ+6KlNPJO0qS/wBHL273+zWAPvr98KxpGtCRg4mUgxV1I0GbaD9JEr/XLLvSe1dy+NPhFYfWNtBL1D6xI3twnS1U4h7wCnxhNF5ohcVSAMrCizTD5PmH9U2Ql7wGkJlR/JfvibDvEMQ6cGFROEFCQQSQguORw4SMVOEwKpCahlIq432jRQ+GzmCnrlAvvMEdzeQpaRNPQ+9lbhT9UnS/dQ6SRvvrHCq6aikvcYaZz3FCFNvrzq1oFe4N8df+RkDiR6O3vnRm4b67MhcNyrJimJiAkQojQ1B3lHMQCJczjqLJnXqc0TU+chymqn9JfiitpuzU+ciTbTdP5tSLU0ZOJbyngwLJxXE5p+0hcHQqQ7iaJwyqcImw4jwXhQHHVBcmwsubDTiNVPCq7xPD9JEUvNE00zfwwXKSKzb6fJyuVu3GGc5GiIrG9qgVp8I+ZM10tPHFqJw8miaqutzBVS9vHnGAKZ7qAAdkd+abbUuJXY+avNTO4VVTBqmUud0VBugI9gVqMfNSZLJqKH1i5sKHu7Pbv8aV8YmKyNH4FrmWlhNu4RUZytZwS6F4rgoEuj7O/wB9YnJX5QEjTTInMJG9+qmUDh3c4PujM2yLN5yaicXuxWjGz9pFPlGt38QCmKmagdg7t3jDk1EiMHPgVXnc40yWkaSez8rOyl7c2MUql0FDnABvGNmO4AoABWnZSoa/ZfRjJ5GmRw4uPXF69eMXYKPZ6wh1jFNtBKpPoztxYSVyNnhJKqONYUMYL6oKBcoYd9AMYohu3eEbR+fz2Rx157bHdp1jsxEhcP8AP3cA8IZupszl/wCsOCE3c7r4UAKiO7gFe+Fn7pNNuf6sYRbm0ybe1jR48cHOjL09YwSmyMfauhTdndD3xjTpSmVUlGKLme3tpLQODt7L2bOskQwlM8dFoQtK7qVr7/AIzy39tp5ZvFl7y1h3EyVKF5FmUAI345jmIjw3RXLWaZLSTyX+a5f/AEU3u3VNXWHEOA13GCgkDrAufbGanMp/6ulXiPWI8RHMY9GFC3o5J1ciae2hmk8cEUmkwcOPVxFK3Q7OrvDONPs21TbsyYfqh93GMcYE+UET9oI2qTU83kw/VgrW2SJp90jO5vLXk8toeXs0+VVUul6igAZm7gCo1iSnbxunhWXkewyZbKi3FwqG8R9kB3ZjWFpu5TsezfOOfOJwYS/2TetB7q9UUxsLh445NS57XZGsPEm/cTJipydurMPUKJrvdnHYbAfN9j5EzxP1eUoGU7zAIj78hjjlFFOYKElaimKU5sHZ6VTXfvGOz58nqahJfzNXboImL9VIgDGNW9zRcmN6fHur2TI36arpIt31qVMP3Rz01QxFMRSNp09L6x5vZ9AhlFPEC3fHnRj51cPk/Ui4cDsSbOYqSe44ZqGSVIYDJqF3kOGYCHcOcdTWLtfJ7eSclrE7nnNoxVbvC5AdI4gUVC/VEQAQ+sMckviYmFyfVe8d8bZoFQ1OwdtZwpz1TIM0zbs7lRH4gEOdrBJkxo5P500iOFFPmkSbXbkH31GNAXcPLN6VHs8xL7J6zaJuk/2RaplUAOsphGo9XdFG0JJ4loJq8U6axNrsApjZe8I1m2zNum3b2gZp31WVSrJ/Stjc8vbQdoA6wjlJL0yWTUTxE1L5P5hkPcMOTLRSLITzkzyfEvkRLiNVL3pUBpTxCtBDhFrTXgAc34AykJArAwSHYVKMLEPDS8nBwN1QrhYdGUiGmCsPlDxEOzRJtT+iBmq2Gmf1Iz9cU1FDqJ9M0Wu2zzU5G9ceomMU2Un1iXt3Hrpgb3gAxjNezrpsdJk5OCXQhwBYAQpGZqx3IDf0gRTD2EqmMX1qFH8aQM3NrE0bp/7Ox/jOcaj7igPdB5Knyjtx0CIh8VChl74QE2sTh6on0MNEv2SF/nG8FY4Ku7YaPXu6ExGkABo6zlaFY9CQng5jQE2FAOnCY8pAAbqg8AzxCQYRggipAwAFNvgIMO6APugAC52Qcv4R6PQCYQR4jA3hjxYSOMWK4f52DAWAv9sDeGINLhhL85BjjCV/shQg4kUmSZhpYkeGm0tQ39KyUAql3LYEdk3XkJqdwiMBZmZaxaBu85+ulApi77o0z+6oxoUwlKc8bqy9RO+RUuGbxjK7FnTkdqHdn5p+sMTHK1N61aXu+oDlEy8jtT61O3s1SZim4T1foKpimb2cqAP8Xw7Iy6ysvcPLYJJuOZLCqXb2d2g3cuwRN4CHZGjCdRRMn1dnu4RASVu3Z2we9A7hMihfaCt41PGkVY54yx7S4AGGmSMo0tSZRnNGlqG+xjcisbgU4BsiPgFI1g4RV7eS1OaWfcJqdDlC9RacfCGXQqYTTHNi5r54k7dxiEvkLhm2q7YfndFgEU8P8/nwHLryjG9GM983zQ8jcbBzmG6XtjY7+J83z4B6qnjPJcMzu1NinkvcHtJYvknBKKLMyl2FesxOoaby5gPCJOyVu284TI3eJ6u7IXlEVMhqG8QAaCAd+Ye6LeoSKtaexEvnnyxupqkwJzVk93cJd1O0KCEQXGtCqunU/wCS0ENiej29nvygYzZraucWPcFl9sEznSvXU3RS1A3bUOcIhmIbw6qxe5fN2c0b4jNwRUnrFz+7d3DnFmNWj0/HckCmhMfSQBOEKGiUYXAIMNXfJuElPXNdhYD4f5/Hd8YRmZFNX1zDPhEMG1wzyijo007SJdspykPBDjENL3OImTlIlkVMSA9eDRINhhtNyYicGIsmn85BHJtcT1dumc5zmulKXMTdwBnDsTVtGJCl/GLLYR1h2kbp/wC0JqJ+8gn+9OFWWj94mnrE8eElhDlvFRugdUwdoVoHjWFWErlcrnkvcS947VuOEymxro3rw3RELoBSgCbKFFHh1O00By21xuqz/wBoTOn+8Ah+MYuY/wDdD4hG3JDyhPrB7wGMXmCOrvHDf6JZRP8AdMJfwi6iMokLPpf5wl500+fzk/ZEP5xQWp8NTV1Njfzu+NQE0Ue1Ur1N4d43T2Fed9fj3d0cVSO1z1NHWx7AEFsOJFBXmfW/EIgEV4WfTDU5e4cczCTExe+mXxpHLbI9aDIjRuGIpNXHrrBtetzjB/OLO/HnxAaPG+ryPWP9oWE3gUAKH4xPvElMPEhPmxVR7kEQ3KRB25U/odZP2eb4hE+KXKRW7ZE+RuFPUTjooLKaOPUS7DLTHjwKwuCUK6piR9FFHy4iVaBv9kHMxUgooKJxYByLwoC0NykhchYAFAVg2sD1wXDGAuQCsKawEGTdYakJFThYrX9nCRI8TeQYy8IIlhNdf5tOHIAFFIEsAQsLkTxOTikAdujEgmWCooYcOClirAe6HhBL/ZBjboShAGEKwmRPlIVgEfSQJbgLJFw1MSNIl6nJpfVD+6EZyaLc0M8ZppYl+4dMDF7hCofCNLmc+4tyaykOEleU/h7c4jpUk4eJ+oT1ollZco3TIomoSBrISRZrRWFZ6RLBtGaahEpnLyiVisagAVT1DDwKYMs9w0HcEczLIPGbg7dw3O3VRMKayKhaHSOUaCUQ3gIcahvjq3Ru91hu9Zqc8hiLF+ID8QCK7po0V/pI3VtZZ9v/AEq3TEzhun/W0yhkIBuxADKvEKBvCseJXeNRo9qhvBSMIlb7DUi6ymY8yM1KdRu4+p+f8PAYs0pe8oSOWpBSPRozNds3OVGbhJRNS4chr143RHsjbUXnnBm3mGxyqIGNd645tlDpTYU9TajctHsx84WfOzUU5Vubm9g7v8I4vCVzprLOmT1QgYL/AMEGxBjdyPLBLByhBANAgaKRPiHgwDWCXgjxTQIoMcIQcByZ4XA0ILDAhowTTajhvJY4w+YoqXm9YFN8bkaF5G73V7cTVn/tcnFT6wprJe/n/CKbpzS/o9kp6jwPcKZw++kSnkoPNT0sMk1OY7l7xv8AW5LEAPemEZVVudNLxO1lDxUNICCikvxPUKJYtlPnIyPT5pms3ovZy+Xzxu4VVmpVVESplChQTulMIjXeAnLl1ZwoqU3sYN47lj0YK4ll8NP5p4qn8Sn/APzkXIS4iZIyzyZ7ZSvSBo7PPJemq3/pJVNwmtSpFLhBCmY3gELue6tY10Aw/SQnePJrGOXAyBtCKrbD5SJMx04ZOzcnE5F4EOqeGxzQi+Xw1D+MMDPIsgcLHhoq6w4BZXk4hnj2Adh24mEvxCa4o0SIqoRHGWMAEKKhgKURMNKBUQzrEm70cSdRwdSaXD/sW+W/rOIV7aAHEM4xrS29UcWHmur9ApFDdxTBXrypHO8n0rW0s/cTk9qJm3SJ6NMrgTpk7AIaoAHYAAHZHZpKOSuzg1M5xZ39KpbJ7Pt9Xk8rbtydIxS1UN9sajXxiW15Rx6Tb9b89scRyjyodJjO5rE4bvSeq4alG94lEIuMr8ruabHnizbc/rGaqCQadxhEPjHfGEYnG8pHVuIp6RPY+rCWsKfSH9naHf8Ans3iEYbK/KosW85N4nMJffNzTN74fwAP3RZpdpnsHNLmp2ol5j3g5NY2AO+vSu1h2Jscs+VLpasfpMtArZtNN2y8xPjlNMFE74qqplMioXDKNQKF0udRERARCm4MUa2Ikc0/U9Jlj0lbuyjNnxpePvUCnuGNH0v6PFJfaSZzhPCetHrxV0VZvUQLimE4gI7hzMO6MxVkzNRPDwyfVvf84tdpdiSnOhHSpJ09c/Qd7M2l29rUlUTmKRu7BEx+3Mu6Ka+bvJWpq84lb2Xn9V81O3P3UOADEs1kHmtxrEnePZYqf55i4Ogce8yYly6qxYE7X6RE00mf6aTN23SKBSpvLjsMhyvCsQwm41zCHkwVLLYk9E0gb4Z7YOE+Zfbs71N9Lp1C9fEoCHGvaEWyYO/m4jGs8eTBulq7hIhEkwTM3TRImRKgAGRSgAAFc8gAM+EIqa5iex7P890expfkKdOGB7FLRNRvEXKHKRKMSwk0lWsJkxFLkSCbFOXp4jhwTCJ0uZ98ddP5Gl7KloqkVexLIBydYRdOlE+UxNu963XviF/S2Tpqav50b7BrvpA/P4j1Qu3UUnCmrytNZ2c/NKiUVBNwrQoCNK5d8bfn0ZnO6bhyOgtG89GpcVIforbYdVRKNQHq3Q2WkFi5wpiTCy7chz+kWbl1cTU3hUuXwi0yfQ5bx5ccOJe3l5DmC7ri1Bp1imWoj3DQaxYphIv0HTOnK7Dvp29IX/Wj5HFbEOPBJuQRvU6zhl1Ry1dTppPCyuZPuL1ZPyldOkrk8vkdm9IEzLLJaim1bppy1soBUCFoUt8UxEKAGYiI5BvDeHrb6ZbYW4TSb240gYyRDB8lxExvHCtBupgA17Kxh88tXaSacnaCaO1VTlu4axsIlAzulTAClDwKA9sO7ISPzg4O8UT5FL2cq8PdHFqtJCEOomjv+OjlUskr/Zap1aGXyNPWG9k5nPVjlE15QwgkUfaAgCcK9Q791QjO7R6WrYTBPU9YJLGhP6mzR1ZMvUAgFBEaZDUY04iSmJyah9jpXoJM3Mv1c+uJt3Fz6ZMD8OsQjw1NH0tT4/qRybM2s0vYPSImdvaBvhOCXNaM3UFNQoANAVLQamKIiAGCg0Gg0ABrEBb3QhbCx6as8svMHc4lRNoxm97W24bwvplqCgcMQlcqDd3jGcza0ibK2j2eWbuNEiPDmalTpsBQCiAVrkIgYBDcICIcY3nRdpub6ukm8U1chE+UKWuxTecgjvIP0YjUvCoAAR1xtI+Sm6Nacot2a2uc7PbUTyYJkbqTBwql6plBEK9QjmI9w8eHCJ3R5MJwztA3cStQ6Tg5rpjF3HTGuwfdUKCNK7hHLONX0jyfRHbScN5hZ+TzNq4VMLiZTJiim2bHQL6U4kcCUDHpShgAoCO+sWLRxaHyf7HqO05Hraqp0yGKpNpSdVUl0BAwEWyTAREaiUM8sqwOnI8ec4Qk0nc6s0e6QXEnk7eX2oUSv4JFG7i9cA1Q5im/MOAgA1DhWCWv0h2weN1U7PziTslSG5FFq4A7lWgAI5KAAFyyqIgAV64zI1urF+jUtpIkiKonUTKV8ogqYCZGOUFRqYA9UoVyGgDEkgrrCZE0771uqUMNwmUi4Z0EBAhQqIDXITD3xk04kxqRl2polZba7TJL1Enjy2GsEImGsN05ekoF8Q2gxMQa3RruLnTcG6J5TTHpAZp/q7R2qrUzdF4zO2xab6HugFM94VpGP230qaP7DqavaS0GtzMnKIs2bVRR2SuZQMJAFJIADIBGm7fGM2u8qy3kw5Ozd+zTfDEqhirCq7PUCgIGUHIgVARAS++EaHVU18rhSx+op2ssGr/SC2CVSWvE3BCjxE4FObDIHExhAKV40CPWntPL7WTBK1ErUI4ZTBRJZuZMwKAYhELpRvhkYBuV6s+O+OLZNow00aVHBJhK7Lzh2k9qZR0oiCDfIBEpzia6JxrxApxEaU6w6ssxZ5xY+ydnLLvPSyxukxMbPaOmgJVDDXOomARGvE0ceufaju+Pj3koBU8RXp7QbPq0ABp2/wAh7YhzJqJuHvTvuCbXrUTKFQ7A7IlC/rjhNNTpEvF9W8mUKd4gAiER1zEeTNP11klr3AwikXd3CXMO2PIex79PbcKUyimEmmnfxSq+4AABDiA1qOQhnSlRrSGdkMTzfJ1FLPu5IrdcFNL3iwKqNzhfoUT1EBTGgGLQa0oFApQHTxsm4TI3cKHJrCa6PJ5Ca+S6IlMFBKIAOQgYMxrwiNsedRvL5amnK57KsJZUpms6cHcvCEuCFRUETiZMREtKjkHVEfpY3JZFzZE5Rv8Au87mhQRp204dYRMSJzL5fiuJwphMtYSUdKGyuIGMTEPUcgulERGuQXR6hiBbuU8NJxhnv3gN9XbAKbuO/uhrpTU1fRfbtwmp/wBAuFCl9W4UwGHroIXBoGYjEUX3oyq+DOvk15o3TJrCmsH5vABoGQb6Vy7YX84vMPETZ7d7mmKX3/4Rl2gjTFZfSxYuVTCX2slswnBGLfzszbukjqtXFwL5DpgNSiA1yEMo04Sp/dtcMwrv3bs98fRng4XbC+dZpiHxE7iXR5QPfThBNbUw8RRT+LKFilbp8opcV+tuKPXlFctFadnL0zp4hCXPa/DfEldMWdzhRPlE1P4ub8ILJ5t50xU+edLavdg5BGNW40w2fs2zVmE4mhGiV67eMUQvd1AzHsDPsi3WOtQmnYNxayRt1bQOFWqswTasTFxHYlIJiIJ3hKF410AADCACY1KjWHBmdSCiaSZRun+sKEJ0S3jFDPqz3j3R46Uc2zrShon0yTBJm3eHl84ZJ6r5vnCYN3aJ7w5AQwBmADUaUEADOg5RqWjyzlvLN63L55ahpM5ZdT1MqhlF1Es6iICYCiUBCmyImz4hx1djm3TL+XET9Gocn1TUhs7lUveJ/LJe3V/tESn+8IILbWP1hw4V/wC8uB7i0r4wQ0rl/wDs9z2irHIPvKID7hCEVkyDmGjGw84v65ZuXnP7KdPfmP4RUpr5Mmh+cfrFmzNzn6Tda58DAIfCNKBo4T/U5gr/AGbii6f8VDh+/Aa3MG6nyhni+01NXLtIaggHcaFZFKUjCpr5F+jdx/q+aTNufo4m3n9kSh7wimTbyHVP+h7YX/ZWRAPwr8Y6n88y/Ew1HGEf1XBRSH3Gp8IcprN3Ho1CH+rnCwRaqSicQTXyM9JDNP5G4lj36qlwfib8Io848mvS5K7+JZN2rvumRqoHfkUQAOO8A7Qj6MmS/O6ClS/N78N4e6BwX6S1qJnz70MWGtRZeeTNxaCTuJffbimnjFuXhvF491aAHCsbe0cuPpD7HfHSKzJNx+sJkW9kyYD99YinNjbLuP1iz8vPf6WrlAfeFBjGVBt3QLUY8mOM5q4T+cufaicbzv8AN6Luto1se4/6PcN/abujk+Brwe4Ij1tFsn/qc4maXsrYSv3ELGfQmX1oSGkumeJc+UfW2onkZjh/+qIFXRtME+Ub2gSP7KjcQ+ICIeNI8SztqGfJt9UcfVdCQTeBiFD4xSpziZvEticwhJd+pFZE1pGf65Z+YEudJEpXAf8AwRMPwjwT5mmn8sUVbm/6wiokPuMUBgeQQxJV29xOTxP4ojTtVHHzh4InM5e45Ru8bq/VUL/OPPpi3btz4am3+eEQ7l3KhpJsypaSyczs+nMDt1Xbc6ZXCZanSPQbpg7hoPhHzOtBJHErmjiXuOe3UFO9doBwLs3g7BpUa8RCPp+u7xOUccy6Jr3ZTMa9kckziSyt48cJpt0nbfEUKUxkwG+SuQ17cxr3dcJVcTWNPKJzlLGLjEw9vb5uz+d8b1oukajPV1FE9s6gGNeLwAMu2HEusnJ5X+ps0kva3j8a07otNn2ybdwl7BgNGNWrn4lQpuLKh5Q8mU1eT20b378nWBNa7XZA6gGLSnG8UA+0HWEaI3mjdSVpTDEvkVTIsU16gUEKgNeIZ90VvTDaWz7Ozcwlc0cJX3bUSpolLfGtNnLgNQCg8Mh4RzvM7eWwmknZSPzodoyZIpolKiW4c4EKBS3zZ1GgZ064cKcpqzLc1Bmm6UNMjOTp+a5Hcduz15S9yZQ3VrxpwplGGTCcOJg4O8mDg6qp/nDGD3AAbg7N0IvUnjxQijxxjHIXpdu+E1Gaakd1GCgcVSeTCidupyaam39aFJbL9YmCTdRuqrfUIUyaZRrQRpkAAO+uY8AzgqUtUxCYd/7MatYGfpy9uSXzBuiS5zVilCv2v5xUp4oySK/bjRRMLDvG80ZqHdypxTBWu1FJTimcd1eoRyHdmMScmtF5vk55g8b8zZTKbeqem4OwBpUeEaeta2z6kndy+aOElWiqYlMmoavDfTeMY9PVG7i5q6dxuTZTKbogH4jxjKPebqOO5T5kV5OJgtMJgpyqprxjdnAA7t0evps08NP7RuJolSoJqfOXIKpKcRP0hI1M7HrAo+dLcSKV/wC0TJBPwxAMPhs+FY7EtI6xJ5M/+1Kl/dG747g+Ec7aC7K6xpMs+ph38JxiG9m6UwgPvpWNrXc6w4duMTnqKLF+2Imjnqs1gr7GJ6YHqac8I4UvnwmuynwMJzmrXIaZFDPqpFAbOk5ophpy9K+c10pSp1Ew9QcRHwzi9W4aqTi1isvwzqnVw0U006iJhGtAAA3jUQ/NRjRtHWipno3T/SC0iaTu0eert96TEB403GVpTMagURy3CIzUrQpQ/cqnTlOQys/oxkdn5H50tozSVmDtMMGW3gDVyeuoIZ3h6qBTqi1ypKx7ey7iRt9YbpOzAspdpzy9QZdQBTfuitWytCoo45RTbVNte12wgxcqOGZ1E9siW0aPPVWpVdzslSpxRLaKncnkbycN8RVUmvCUqhihuIQgU8fxGNWbWilbhP0hLh/WT++MIsaVwm3VcYZ/lDhVTm87au/cUIuzRVxh+jPEVKtWL2EoU2icOwUldoG7yz8wSVaJLXiomNQUiH55ArzijURAOA06o0FOYN1PRqE/e93wp41jMWyU0U9G3VP9UojE20s9aRRQmryd6t9Vuf8AlC/JqfQnTpL2X4jhPD9JC+MPVFZbWD0kOFPk9n3pCesooRL33jB90S6GjjSQpyamE3P7ToD/AHVjaFSrL9JDVP00PzDChIlpboctphkUcThoT6qZjxb5Xoi5nnCYOD+yUoEA33jG6zl6M5uC9merBEK+DkzqepHQ7PRbZdRQmIz/AN4sYfuoEO57ZCRyeRuFPN7RJJJMb11MNoBCg5iHUNY16bM4VY5bHFmkBTEkbtNNTnpiUvG8PVENIEFE5O0xE7h8Ml4vq5Q6nFoGbx4dPoEMJS7oWaTdvsJqXIwlUhax3RTiFBOPCnEsJJfhkUUUuX+be/D8IZvmiafKJqXyZ82M7GrmEb8nL1VPpXRE0/slER9wiA9lA6obSUuJiuE+eq4UW/eH+UHfqavJ2WJ0jOFi+AiUPfdGnZSAkpcOXpevhkveIBGuWKOOXdNiRzQKYRTWOkKXuP1xNVL3CEWOXzZm85Ru4v8A1TR04s4yQMEHMMJiriR4wQ8SrAlGFL3ZCdyPQBYWgbvbCZOEGA8AWBgBNHhGkFv9sBIcv4QRQ0GDdBDFgAG/2wBd0Eu9sHEcOALHqYcHA6acNwVxIGAVxQTJws3LiKYacIIoKKejTvxKtkE2f14BiuEm3T9s8ZLpUkuruG9rJWnyrQwFWu1qYgbjdwBv66hGoPnEQkxZpvG501E75Dlu3fWrAa0qnTdyJs+7TnEnbvG6hDkOUOlx6oYTA2p2kljzoK1amN6t4Qu18coibGJp2TtA4sfNFLjd7tMVr2RTiNC1Hq4d8PbUmw5hq+Hcwlg7ynLmFOsI6KNGdZ4ow1lWGm737LukTkyfVhpOGybiXu26nMVROn4CH+AQaVzFN43Ion9qHQ4an550ZTjhLCXIoTU4qceDBJ8xcSfzZaRuncxeRWumpdVKFRp3gA+NI2azk1TnEvSeJqX75drv6oipnYRSaWfmsr2Fb5lHDe9XZOO0UPeAhlwGKjoonyjdRaTqX/WKUxaCWmQgPbCR6P8AnUb/AEayI1gvJqQURpAE3QmefwJvGLd43O3eN0nBDl2iqFAb3Z2dWVB7YpC1gppK3muWDeOyOL36iY1cUeAEyGo9g5dsX4ysAm7cM3BHDNwqkqTaKomYQEtO78jFGkKsocClkLHaRJomdSeWXPKkiFExnDxYoAfLokLeONeAAHuh+2QsfrhJfOLUHZHP0lGpmydQDmgdUKiIjuCgVizsLWTh5K8RSYHOt0jXS1+6kRzm1U4Uvt1HBzk6W/a91PdFxUTKpVyfA/mFl1JezSUsn5kdnOW9jOiicThwMUxr5K9e4IoE/sPpUnDgijycSy50k9eMBKdV0idPh4xepS8mlpHhGabdudVLaLjLCmBQ7xqNewMokZgum3UOmmpfubJjF3VDfd4iHbFpIiNVx4RQJLo9tI3TJrkwlmx9Goof7yFz8YsaVk1E/STS/wD2bf8AEw/hEkm8xIcAvBgi/wA2oUOeD5rcYal8/wBXfSLDY6eyvWEm8jvsnByiUxjc849YCNacd3ZEFbcnKEUiBs441eaN3HqLAb40hJB+RUlyapNMRNwfEcYp/pLwiPvGIoTcoRT1DAb3CAxMP0cRTE9eIdcmG4irCbyNMryh/H4hvjI7Vp4doJgn/wBYOb94b34xqqRsRuRT6VMDfAPwjNLeIqJ2odqKfOlTU95QiKhECvxDWoTxJWf2DAp8QAfvrEqcYazouJK1U/2Y/DOMJrY6qbtNMz1I2GpEPad8o8Tbydn6V2oF6730p+PdD189TZpncKbG77WWQfCGtmGijxweePE9tX0JfVAePu3DHG0fR012pl3lDVNmzSZp8xIoFL+PviSOliJwwaLp/NxJJHxIxl5EXyZCOm0V20rDWJW4T6eGcpe+mUXZ6hEK9bYica0p4zRnWhkYPeGF0jwecsfN8wVZ+oYbv1OENCmj6WHij5WcMZNMlExTg5m6akMklofonxIsz4EhaJjBDNYfXe2C0CALjIEIVI2hwUIUTLAUJEbQ5Phppw2cP028Rarhw85PowCsOXblNRTDTjyCCkLNJan9uJFFDk4aM8hkDWHiDbDhcpIUKEUUeKWCnGDw3VPFCQUTwBfxhMwwZMYkYrBSDykeMaE73yiACQMHMjR5IMjeS9LXHhzqkTDaNldEKBTuCM4Hod8TzaXqawkzxPTJgZM3bSolHtpuizNl0XmMwl/ydvhHS9koeEAjM3iinKQyksjmDf0il8nqxYTy5umniJ/aigROWFept54TEU2HBRR8RpT4hTxjVkx/83bXs/CMKbr4bgiiewchgMU3aA1D45xtTB3rjNu8T+dTBT38I8T5Cng8j0dJUurGHaddGKbNRW2ln2eE3PTzg3L0FDDTGKG4ANleAMgHPiMZNK1sNTD2/tfy4CH54R2k5nNn7Ps1XFpJH51l6qJ26jM10AVAxRDO9lQK1z3xy0WzsnTmjhxhn1fGOZNEpq3CVyKI8aBlWOaHcjuhPF3J2zjRw8TIm3TOf6pa3e+OgND9hZw4vqaw3SOrc5NQw130zEoCABTrGMqsavJ8QmuKHSaELeKi3yE3VUa1jabOaYJPI25G7e4QmRbuGBx99aiPeOUZOlD2dTrOcO1GgaQ9F6lk5e3nkvmBHbJwpgqJ5X0VKV312gMICADQKDTryz672xpbq3ze1mjecKea1eVw0UzGLzTioW6YMxpQePDxjMhMp+fz8eMKWPo5Ff2KlCPGghTR68MQMUj0AaAhxYCgGhFWD3e2CGhgZRptbf6NkU+idIG8BPT+QeIxD+Tk9TZ6YLLqKKc50dP99A5aRZtMif8AonMFPUTBbwTOUw/dGdaHnPm/SRZdx9FNG+19Y137hEIzqHTQfYfQtc6eH9QoFNd+/wAN/hHJPlezG0ErUl9pFE2j6SS9TB1MyIVvmoJ8Qw7wG6F2g5GDOtaR1isnyh/4vx+Ec8+Uwx84aP7US9RMh7jVRwW9uKcoXi07chp1R0aZbnFqW7HLL/T5aCy88b/5t3Csnl7d0k8w0VjADo+yY5VEuYNcyjlXKPobYm2jO3Fj5PaxnsJThmk8KXddvFzAQ4CA1AQ4Uj5Yyqx80nEvPNGdw6RFjomMY1BKcLojXs2wjtTySJ64U0JsmbhQ5zy+YPG+10SCpfKHcAKAABF6qnC1w0c5XOjFnyafzkMHE2T+kitPJp+0iJcP/wBpHn4pHoZ/RKTeYp4mImpEKeYftIZuXMMTrQxEuvNuSiBdvVFIBVWGDk0UgEH4N5g3VbuE76SqYpqJ8DEEKCHu4xh9otA+GofzHPCEJzk0XCYjcDgGIURGgbsw8Y20ieIoeG0yFP0am3c90aU6kqXBjOmqvJz6z0H6SJgo4TlcnJMNXLeNqrgg5bgGhhKOY8AAYr87sZbSy/8Aryy81ZdG8o1Ncr9cKl+NR6o7Q0MlTUtBME+Yc8v/AHqKF+6sTGkRnrEv83p7B8QDFvdGgde+nZHVHVP2cstNH0zgFKYKej/5l8BAQh0WbKfOfxU4dw5e4I69WsJY94zInNLNyx2e7tKLNSCcw8drIQ8BirzPQZo3ml/Dk7hkr0TNXR6F7iGES/AY2jql7Ilpn6OeW1qnjNPDTeHIT6wjd/erDr9Ik3n+sGcve/2zUlfeUAGLRaPQi3l7g6crtI4uf9cblES95iiUB7NkKBlnSsVJ5o7tAz9Go0ce0ioP3GCOlVVI5XFxDiFk3HJ+Zzt/+zuB+BTVD3QQ1mrPuE/k84dt/wDtDcqnhsCAh30H8AjVLPWobp4ikjmFxGmIoVqc6ZKhXMxQEA3bxEIZkmKno9Y6XNvAIV7q7+8KxWX7jWXolDWJmmJiSueMjn6JkXGEPjiAUPABHxhu4kWkhv8AOPT+0m3RVDwMBDV78oInNFPpD/vQ8bT1RPlE1Dk9ouQ+8ILnRHVzhsRKy9tG/wD044Icn/V0gEveGGESFjtGFuNKE41NvahokchQMotMnAJkKQRoN1MoBfH2QABiYTthMP8AbDqk9VYoKB4AYB/CND0fW20fs5eRxPJPLCTjGP8AKDNSgJCVLdEgiAgUQAcxCg1rnwh3HLVTny2aFYfyTtHdm25FLYN2lqHpOaZ01KRuUQz2UyiIGp1HqPZwjV0pWzl7cjOVs27RIhdlNumVMChXIAKUAAACo5bswyyjHk59J7QPCOJPpEmrI5DXrrF4AEOPETAFbwdhgEOyLcS1M8bs0W8nnDKZqk9IpMFCpnP9khClruz6qxFScnuVGSLQ5Zqban5938qQwX+Tp4m3f6Ri7v8AnEOjpGtI3UI3nGjOYOEjmu61J3yDkhfaMmcxD0+qJh7BiZb2rsvMOT1w7Q5zAmVGYN1WhzCPYsUgj3hUO0YwblyWmiKey9vMEzpvG6SpD87ETAb0R6Fl5GzTw2bMjInqo5AYeugiOcW1Ro3w8NPbv7XOClOuvUG+sUgukCx7ycOLPyOeSx7M25RUMmZ0VNIlDAUSisYQKI50EpamDeOQQn1Z8cG1LUdF3TsFfWPU/qbwhzn6K1Ce4SgPxCMg0yNZ5J5GdmmoyI7emBFNEr5HFMBhpUpBMB6UrUboAGWcbw1bzRw4VUTUSmertyYjFrkQq5wChTLpnE1QClAoAgAiYQEBAIp8/wBCOjOaOHCbyRqkequia0o3mSh1SjkYQurABKiGYieggFRAaxVOMlya1fma0100calkrOXqK+fG70jghQwU29y4Y+8b5zCGQcaBn15RKySczCXt/N6crsoqkcwqFWmEvFVQgjxBQpwMAdWXhHTdovJ40dqNyea1HrJ2qoJWaZZeQ4kApa3lFETgcqYCFTKAAiIVAAERAIg3fkx2fUcEUnFsEpfLyFUWM4TmBWipwKAAFwHAHAAARzNdAaUzCtA7FPE8Sby2Oe1TPG7w+uOCO0ucZNq6MRI17eBTCAXQ3DQQoIAADCac6eJ8m4eOCN7wKfJ0yAJhL0b4ABrohkIjn2xOaQi2HbqNG9i3h5mlhn1hZ5L00l0jlEoEuHTACnvAJxEd4UAaZxTQKmn9T80AA6xHIADeNI062f8ABn04+y5SW29n5GCoSuybchlaXnBjGBQ9KiF45hE45iPGme6G69o7WWwnDeXyvWNYdrAVu1l5jEUOpldCpRARpSo1EApWo8IvGj3yZdJGkCX+dE27eVNLwFKo+vYiuVQMVMvAA3gIgNeEdLaD/JrlejOYeeHinnCcXbpnRigAFDiBACt0B6q16xHKMZ1NzGloacJ9T2VrRD5GNn2bNKcaVHB3r1wXGWlrVY5ECKGzNfULQVRAREBEogAjURAYvLjyV9B7OYEmkvseduqkoRRMpXy50iCXiCZzmLmOY1AaxtKTRTD9T2S5eHcEeUa8nHLNs9ahShyQTaYN5e31Nu3uES5pSlAAL4Up7gyirO0k3DzEw/1co3faOalR76bx4jWLg6b4fzfPilTtVSVqHcOE7iRzXcThWgAACPRzjg1WUkejp4LMhkiJuNYcN7hyKuD4Zi7jAQxil7aABRAB6qQzTInrkz5+yol0edVPo8BpQK94Q7ZPk02ZE+eRIxES4e4oBsmrwAR7BHOEHCH9ITNRO8TFWQNzsiiCRS0IG4KAUKgGVRjy25ez0kN1i4eqe26FMprtQKNwTDXeIBQBCtN4AG8YipEi4Zs9XUkbuU4TwSopvHwPMZMaAChDGMIgAhldyEo1yyiSmRU3Dc6esHb4UwIps06IZlGu4pgvBXMQHqoAxENCy9u4e4eut8V9rV1R4CqdcgHCABHBDKoEAAAcxpURGGuBk+Rthszs007mEY5i7Vd4gI58e7eARPvJdL55K3sneOPkUzZrs1i3ecmoQSCbryv1qG4euKsxmSbxw4by++4PexLqZROJahmYQAKF6hiUbFmibdLDcJS/CpdMoa+OXYGYZdcOFOd9kc9ScLWuQdsdCVk1GcsmmjeR2jlU2lTdJFOYM2eGCwJgAXjGFUpxHKoHASiPdGmaArc6THE0mFm7cTx7MJfL2qaiLqZMypOcc5zgYBUL6QACoUEKlAAqYa5AppXkcvl55g8eYqRDAmstdAhCH9q9zQHgbeO6M4tR5VMrUeHk9k7JuLQPSUTLdfYRLg86qhCnEAAN5QyAajvGsetCc5HkPC7sdB270t2fsvL1XE0cXCNyjeUMsUhCnCu+tMqZ8Y5B0jeUhaS2ih5HorZvZg7cKXVnSbUyokTobNMhQG8NQIGYUoYRrwiwTCZS+2Fx5azRXZ9wrevau+mDqYoFHKg4RxKmYQDrL19YxbLJS23lrP6HsezVI0JsmayNmRm3J2GOkUoFAApkYw5AG+N7fYOduDCGuhTTJbCaJTS3jhVLCMF1N8YECEp1EEQAo+Aj2x1toekDiw9j/NaafnAiRhUKVreVz4lAAARN3AFPCsWaxvk2YahJhbSYX1T7WqtVBONON9X8C++NhZWas/ZdmRum3RaJEond5gm451zMNe8YZy1J5HA+myyc80kWoSmk80ieZ0pepeRaqWPMkSgDzVXI3VTAO4Qv3REcgClR6YlOlWzajNLEcXMJMhbpSgBCUAAoAmNuDgAiI03xtwNXjhRLV08Jukty14okBZISjkSoDnUCDmFBCu+KRaSQaI7PqanNNFcsnDs5cRZYstbAc5zVEROcwEAwjUd2eQVhwTuZ5RIuXW1kc0/U3hD/AFTEP/dEYehO26no01VfZTTOI191PiESUp0X6F5hJyWgk9j28kIr84jel65DlGglMJRAKgNBAQEQGtQEQEaK/ojK2an9F24mB0uii6ai8CnUChAKenaN4ewd4PIViFM+njjk2dm8L2njwif8Jb4+/wB0MXSFrMTEUUSIT6Ni6AFP3lUgD3RajMNX9HNEjk9bDWTD3GIAB4jCRWjxxf1e44IT6FQD3e+giIQ8h4yKuhKJG8U1OYefSOD/ANXeTRdO8HsgmoBDB3CNOrjBVtHNm1OUTTmCXqmTmjqpf3lB+6kWRdFTY1xmrcIbEvKJjs0zvVplTfDYZo3+jVPvNsoiIG7qBnXwguBCEsU8Z/6rt5aNkfo8ok4J4lUINYeIOrUSe550TSnrfEuqOGLcUHhAEQKBxRqJFgDeYCCUQzulHdDWb24l8reea05fM3sw5xWbNuU6pg9qpwAodYmoAdY7obCytpaT/WDxvZxkqUSmasTC4emAfXcCBSJjTIQKURD1ssxE3Lgc+GodPYOchhLeTMAkMADSoDlUB3gIAICAV4wAuIatG6bNmkzbtyJN26ZEUUy1oQhQAoFDhkABugR/aRQ0OBVTUgRFMYaCaCgrASOTYcAJPz+c/jCN/t+MEOdSApBjIp/mv88/GsGAFPpIbY5+uFAWgGNXcrl7j9cl7Rx/bNyH+BgEIjFbI2bU9JI0if8AZ1FEPgQwAHgAROmVgCwrICmTbR3I5gzcS/EmDdFwW6a66ERp2GMAmz+tFDX8muz/AP0fOHrf2VCgp9wh2ceHbG4iVP6OETJxLpxKjOUTnh35Ns0T/U7US8/srIqJ/EoG+6IsdB9uGbj9XauCesi4LT+Kg+8PCOmBJ+eEJYIRk9PA1jXcdz536VfJ200OLSTOcJ2Ldu2iqnImbqEUG4AAG68A8K7uMYtMLKWks+mqpaCz8zl5G5hxFHDU5CE7zCAh4iIBH12Mh85DB8yZvEzpzBuk4SujiFUTA4U41A2VOuuVOuNIxxJdXI+PaoYinJ+r0c/dwEI84Lhpx0r5VtidGcrmDe0mjeVtJffWOjNCs0wTbKqmGpVEylCla1AwhkID2Rzkql+TfjCKxy7hgis4xMNOJNs4cJqYaan1oZETw1I8VT5QeAksJ3XzmJ1REPn2JyacNTO1FOTxIfy9jiJ8pBliVvIaMyqKKYeJ+7DwzOYJ+j5kSaDRunyiacPANEuoXgjQvJhl0wUt44eOPRSyUu3ReqoAAf8ALvi4y4cRvh9M5fvAP5wj5P3yOT24nHTSkuqpm9UVDhv8ExCAQcps2Z3CnMIYCm+ARz1GXBYslZLZeV2PeOLSOPlc7dm+TqGKAg0IIAAXQHID0rUeHjDKczBRS+oopfPmY3v66xIsdTcPG+uTAmr4gY142dzeOY9kdKWU/wAw+pkTb/oue+mBjFWMQ6hhpxE3X1Vjhx60u5nS6jo8I+fVtH6jiYJYfbtXg3eAj98aToids29g7UThwokdwlRNFMxgvlqUSlGnUIiAhHW9p9HGie3jMjN5ZeRKpZmKs1TTIoSu8SnJQQy7Y5j0geT63sPbSzknsPahwqSerCos1dF9EkiYpjCY5aXwCpQCoVqIbwrHZCnCMeTCdbJHSthbHSOzdh5YzePGWK3ZhyadBUMfeNcsxE17jFql0tlajPE81t1T87lCh90ZyweJt1Em+JfIcwde/r8d/jGoSVipq/sc6NbROCpKURBzZTmPMNuS/wDNo7y9/CHrZmm3+b/IQ+AOAQgofDisInPKo/bJJoZv9GQ/1v8ACg/GHLaXy/WNYU/Ghfjn4xBkc4fo4AJmompykWicy6pPW6fJ9CCmcpp8pz/sxQzWpTUxU27dXFSNdvG3G7Q7omrPT/XE8RwnsEMJTd4RQo1PTJ4i+sJqqJpnIcm14RHW1fKKWfOm46dSm7qcYmGs5Zppnw0yfa/5RWtI7zWLNuPN6d9xdAxSl8AHf3xM32M6aEv7iPmzOXqjecPW/MwnCqf1gA40H3RZLAsXFoJhiKfqjQwGUN6xx5pQ7949kQFv7MTz/Og4suzb/LXrgFEym3FxAA2YhwABqPYAxqbdpL7HyMkrbqXyJekU4qqDzjV6q1p1BSPDreR9BBpxI+eTRu4mh5WzuYqSZDGL6gGrTLtoFO+FWTVx6RRT/kGY/AIpkhWcTDSJO3CiapORSKUxijQwZAWmW1vERHhSNPlTHEuJ+v8AxcaB7o648IwfDIa3CGpvGUjT57SWtG5urFPQxx/jCPJpYfJp8zIvuhK1j7zpbx6p0NeEpfqJFugAdoCSHlOU/u93D4RpU7UY092cxJTtNx83cP7USDaZOG6mI3UOkf1impFfXYfOJ7ELMllE+TUj05LI840+Q2/UTUI3mCl4nNxC8+NAl8zl7xMijNQipDl/OXDxjB0QidszPXkreEw1D3D0vFvZGCIcS0zZ1FIADwzlb9OaN9YTUh7GDf2aI9e74PCHzUGJAMVv9sAU0AcICAA9/tgLwR5FJw45Nu3VVP6pSiPvHcHviTTs482NYUbpEP0TKZ07grAK5FLFUgCjFjTksjb/AKxNFVfZTTAgZdo1GAUWs+zuauzJf9ZQwn++AlsgkknDjk00zn+rnD8spUTua44wdra4n924O+sLGnSinJs0/Z5PKGKmsOP1hS59Xf74BWHirhNPk2cNjKQiY7dNPk4QxsSBdwwyp4TE6cGEKQkb88PvgAr9rLPM7SS87NwncVIUcNYvPII8Q6wyDLdxjNZTaa0jicHk88ZuHDhIuCZS7USXAEKmEA3DdzEchoAxtiDZ44Uw2crduL/+zoipn1ULUYp9vZXMLB20lVqHEndt0lU8GZJrJineIagFESjTO7fp2gAbxjbT6joVMialNaui6ExxouRUtJaxKR4h25FSqmxClv3RIQTBlUK5gAZDXON3Johk6afKTiauD9K6VNMngAgYd1OMO9B2iCTzRme2krcJK8sOrqYY7BDFAaAABStBoIjuGNjCyUrZp/0hNEiesUpgOJu2ha/GkXra35E80cGj089JT6UnwzE5doz/AKQVw3mE0wwKXZvj9oRpwzjmvTbYxxor0sN5w3TV83vTEeJ4haXjga6oTdQQGgD4x9BEz2XlfKN27h2r6xqEDwrQQDwjn/yxjt7caPyOG7NJu7kigukTFzOYghQxR3BSme7fHE1ierpZPPE0SyOjGy+kCzcvtIzs/L0mkzaprJqI1IJQMG4BKNchqGedYjrXeTWzl8rWeWfnhyOybWrujBcOHUA1A3dWoRmHkfaTZhMLJvbDuHiv9FKCs3KUwheSOOZd4VoID1gACEdCnfYnzn8XxhBXp9KdjFpRoNtRNLmuTSXywvtVXP2bJRAK+IRZW2g+ycv/ANaTiYTBXpFKYiSde4oCb+KJifT3zW4J8ouX4iHdr0/pI3pnNJyK5bySs7JyN3MLPs3CpG6Ym1cql8TAG+7epnSo5jnGQSS2svtImZRvfSOQ11RFYtFCdQjQaUHsjTLV2sTcM1U+gepfeFMo5ys1IphJ7QOHjh5i3yindKXrG9X7u7ONiDZpG91eYN1Pau/vb4tcwP8AKD/WjNWD3lCKe0EaG9PiXHGHzygYt3tCNICYBTw6SPEWkeJBAYozIK2hMRnykZ9LnWG4+oYPhnGoWjRTcS8/sf8AKMqu4bg/1hiDaBtaK+uSto89dMDQweH5QikIWfdYlk8T/Zyn2e4BH/CK+5m6jj6l67s/DePGIk9jRQb2RskoUxJW0U9dumU37tPwGKLpLLhzhJT125P4TGCLPY53rFm2ThTbuYiZurZUMAZ7su+KBp1tZK7LvJIm8xTKzNFxgpplzOCRiifa3ANVSAHHPdBV9DpQdSeCIcTfneHvDKKzaq2srkbc6fpnB6FTbp1qauzn1BnkG8RiDUfW4tZ/quX+amh+c4WyPn6tcxy6i07YmrPWAk8jU1xxemD36ZxmBB9gu4B7cxGMWehGjTpbze5QG0ueTBxrk0TuEIa8i39SuedeMWBA+GpD60iWrzRXk9g+0X3ffEWmblI4pcnpQq9X+CdaDEq2UivtVolkVYwLJRUcROIxyhEgkPJwksSAp7mSaSJZhuEpgn06pm/AfGKKaNmtrLNck7jk75yJ4he8M/iEY8JY97R1M4W9nznyFPGpdewChiQ4QNhwgWFkzR2xaPPZJJHxPrwpDAqsKkcxRI6MMNHbz5tOCuVlIQST+cgAArdRwpykSCKGHHkU4eJJQ4xyA8hzIdEgClgS74rAA0egBNCagw8QCqKQkY0AcIUIlCASEKwJSwtcw4KYIACCPCEK8oSFobh6QkAE0U3JkidORR4zJhqXDpUMmb1RDMPjFcA/JxMMJk3TbkTUU27u17/5ZRREkS8stDME09X27/N533d8TCUxefOKbEUhZ/q7zETi52dtjI07ic0bkP8AnfFiseOs4xMToH/GNzsGZRSy8vUUU+b/AOM0Z8mFh7QJk1d5qit3nGN7t8XSxiykrZ+Z3ly4kbkVkzVIcg55jwGscOsp5wOrSTUXuOLby2YThmRu3Tv3Km5wB2517IwKbnUbqH6G1zY6gAU1E/W/NY5/0sWceSOcKuMM52TswqN1LoUzGpi94CIjQeAhHl0n+lnpZEfZuY/SetFuQOoop8jTvn9XeJu4N4j2Rmdn32GpF5ZAmon/ABc4QH3hGFdSuehQ/wAs6Z0XTlxPLPu7FuJWSXzOZpkumNeC+QpryYGIOZQEwUHjThEa6bKS944ZuE7irdQ6ahTdE5RoYK8RAerfvjN7M22nFm1Je8TmGEsyUvNVjZiQTUKICYaiJRAcwHdv4RsFo30nnDeWWklbxksd83+WFamvpkcEEQPn1iFAHrEo9cR6OeusWQQG6oPCMGLuhGQeoR6oQWBu9sAAiNIKI8meDiWEz74IgUbSe21iyc1b+uxX+KZs/gEY1YxzqdoJU8+ifN1PcoWoxvdrW+sS9VNTmKpiU3cICEc3SlRRumkp9EUDeIf4hEVDfTrZn02c8pf9Q9fcIxg/lQIOGdh5xMG7NZxrDFVqbDKI0ESgAGGm4KCIVGm6N5Ym1yXtHH0rdNT94oCHvAYSfS5Nw3MmonfJn0QHf2DUPeEa03huYzWWx8u0ZlMJXYuXyuz8nmB3uI4UdfJzCRUBEMMQAQGmzlnG5+T158svYtvJ3EvVROqso8Ns5coIU4bwAoe+Oo3dgrPqcp5raEP62CG192UHYWMl6aeGm3Jse6KqVHNWZEI4MpJBcPOUUTPCh5Yop82eL2tZ5NP0adyA81d0Y4HQ2ZyvIXino4jV5K8T9In90aqMuhovJE1Pm4LAmZMubV/SdCI9aYRq7iyKan9XJEU+sGzU+bufVLC8R3MxTdwg75RTEi7LaP1PSN7h7kMHtjpgnymrnPFjTM3tQtOGcncPLPzgsqfNy3k3ChrhChxAwhSgD374pejOe6SJpawk8nFrFZ20SRVKsxRdXzmOJRu1TMIAFB4jSNSVsdK5xND/AKQNzuGkv2SsVKgkqoYt4TnABC9QBAAAcqjWM40vaLWdm2ZNIFg8WWKyw2M4TbqCOEn9KneqNAEaGIIiUS8ApSO+lTha7PPq1XmazZK136WWoJYdOTzVvaBVE7hvL1m4io6SKFTHSEtQOAAIVAKiFQDeIANsNZu0ErUw5pI5gyOfoump0r3cJgABDtDKsYYxmrPSxo/aThR4eWTiXrXtcZmMRWXu07onMmYpgEt4o1oIgAgYa5DGkzzTrbD9G30ncW4mbhu9w2ZW75RuuotkUVVqmA50wAAIAXTAAGMABUawPTqW4LUOJVLYJKM5o4TU9Le2i+rUAp3ZU3xWmzRSYOCJp885v3esfCDO3+sekUv+ttZmHtHjnxiQkIpt0zqdO9dKbs4wW9Et5bk4fV5e3IzZ3yJEqXtOcQzMbv7B3CMYlah9ahnaCYOJgzbvWjhwcyKijcyhEU60KFAEBoAAAjnvEeFI29g286TAiae2kQt43UbL+Y0iwp2NZuE8NRmQ5OkUxYxqV8HY1pUstznWz1kJPaRxiOJ4xvnKHydmmCYl+wcxhCndFtT8nxu8/U7SKo3+brDcoh4CFK+Eao60J2PmnKKWfb8DejKIfEBH4hBUNAtn2/6um9b/APZZk6b/AAIcQ+HuiPyX6NugvZkT/wAme3DflJW8lkw+qsdA/ZziiHXlWKZP9GOkizaZ1JpY+akSJzlE2+OnTrE6YmAA7RpHTxdCcr+ceWlVJ6pbTPCfG8Aw9YaE7Ht/1iRzV1+zeT564J2gJTK0MA9oUjWnrGjN6ZSOJ10sT9YTJsfSFDZ8R3D8YeNZtPJX+pzR60uF5pVjAH7phEPGkd5y7R/Zdm3O3l9g5UkkfZUTKzJQ3XW9Ua08RieU8l3QupI1ZpbSw7dvMHpQMi3l7hVsdIOCigkMFDjwKIUABGoVjop6lS2aMatLD2cHy7SpbiXpkw5wRUhPpkyiPvKBYlVPKatZJ2+G4l7RxfqUpsQwhXtINah2VjpCd+RPYOYKH/Ru1E7l9/ouMNyQA4cCmHxGvbGRaRfImtomzOnZ+0kpmqpKmTKsYzQTD1VEDAFe0Y2zhIwbkYtabS/PLeNzs7QWkOdkrzpemmKTTL10wGhswAQqJt2+FLNIWLmDf+mLSN2/R1UqYiFAyDaADAAeyJYzi0dmLQWPnB5HaiTu5TMEjXTN3Bc+GZDBUhy5htFMYvbEWbET5T+7v94ZfGOunqFGNkjKalLk2d01kdm08Sy9qHCTjnJ6qUUg35VMQSXR6tmH0l0yaRLNt9XlduJmklyhrqiwL3ROImMYAUA2YiYREREM4xFGZvE/RqHIT6w/d2RIslphML/yg57myY2VPhvjXrQkt0ZKMjby+VJbSVszs9XkjtXDEpVlJeUFaiA7YnKIbVfZpWmeUZDaq3dpLWOEnlpJw7mardPDRUeLCqJCdRRHdv3BkABDU0oU+cUvwsjLm/0cc03HlHQlsQB5i4jRtFUysnK1HEwtI4SSfEWDUzLNznIiS6FTGoAkEa7hEKgFc+MQZJLL1P6vFhk1nLP/ANYcO0j+zcOHeNQD74zbuNdp19o106vHkvI3T/Ry1rdvsmWk8wIk4IHADpiBiGHtqXxGNH/zzWfb3FHlm7St/Z83gf3CUwgIdoRwgbR9ZuYJlU84MjqlNeTM4bnAQH2TXTAUeNah3xMsJXpMkaZ/0XthOCJdIrObYpPEhjj7gAKRg4SOiGPJ3K00y2XcKEw5faMhLvONKVB/u1iyyq29l55cby+0DLF/2dQ2ArXquHoIj2AAx83p1azT4zUO4/zkWlSuV6iB41JSnZWHMn8obTHKyEZ2k802vY3bpkZo3IVUeu6skBRL3iUYi0hn0ncMFFPmz/uwxdtmbNM6kw1dJI/OM4MUgGJuENqlQ7o4xsxpv0ZzW4m4nlpdH7vMpk1nC67ABpUTAomIgQvacA7aRdkJFPLWNyTCz+kBpahuf0ajOZJub1Oupx4ZZjvy4UiHH7O6hu+TY1LP6G5xMDs/PEnScKm/q7zAEw7qAJboD3AADDt3oVs/ifJ5pM2nR2Vq7g43gHgO8PfGCudHmkDEw1Je72+koiIBnvqI0AB7QHKNQs9b+YWbs2yk9qJwk4mbRM5VjY1RSJeESEOfMBECiUBGtMgjJ04S9G1WU4PskTbjQrJ//wAZJnhc27sDn3gAUGI1voksnJ1FVG+sOFXBgMoo4WEbwlyLlmGQcQAPCKrbfykbJ2XZqqOJwRw4wxMi1brAoqqfgAFKP30pGNzTymrWTxM6cnk+pHPzVFFAOJe8oAIeEHSh9Gf5E+GdLHGR2Xk6qibf+j2SZ1FE26Yn3DUw3S1ER6xzGMItX5UEvmmLK7F2XM4SWqmV4tyQEHdzRDaoIZgPjSM3llrtIDeeEtB+mEzJMMQ6mImoIJlAw1EmGNSCWoZAIZdcapZ5ezdvHCTi2Fi2/nW7tTKVmM3xREeconWgj3iNM6UrSBQj9GM2yo2bmVsJhNG7y0EwOdodMUVmabUDtHSSmSiS6ZgMBiCFK7hAQAQEKR0Roo0MWDmCeIznDKTy9UoGTTUWKCpBEw3kxOYAA1DFEAERERCgjuAYjGGjiXs1CKN5grL0j/OPKB4AYAKFO8fGI+2tkLYSOXquLNuJfaOXu1kNYZpzJJJyWglAVWxxEwJHKACAlMUxDhWoFERNG8Tkk8jqqzug3R3J7iikj85qk+eeVUIam4SkAQAONKDmEaCgk3btyN27ciSSRdluUoJkL1UAAAPEA6s444k1lNOFm3B3Fg9IGLJFVLzVw4w6qoCAGKIlSMQoiNRCtwagAjSNZsvb7S5K/k9sJxIphfREyPyMU1K1pUp6lAQAd9QrUApDM2m2ag9ZW8mDw7fzhLJeyOnsmRRMoJuw4Gob3DSJuTt2cjbkbpvDqmJS8oaoXuFAC8agcA7Iz9xbVxK2Z3E40ZzN2e7eWUbpneXw4mEUyHMAjvoOYRVlPKA0f6xq/medydUmzhusZoQneDhIpQ8ApGeYnSNgtG5nEwkb1nZd4k3mbhqqVu4Uz1dUSiBDCWgiNBoNaZDQeAgPBc+0qaaLB2s8x2stBO9bSUH5LMqOE1dqmxlQwDuASCHdwDrqWW3mk4ZkeSOz/nVoco3Vm7xufLKpgFI5g7xEAAOIhWKXNJFZu0Ew1xxYOZqu/pCp4gloNaFEoiABXPKg1i1WUPRz1dL1Gn9Gv2EWUnFl5POHErJLHbhmktqfTbiYAEwBUAEKjnuCnGsWQWeJ6Tb+1X4jGayy1f6NtyJqWXtBcLS7jJjwz3mzAe0RiXYaTXk0TxJXZN6f1cYwphXtEQAPeNO2FmjfptFzGTM0+UwyE+zT4hSEXEuZuE8RRQmx84pQLofWHOnbUAisq2otgp83Z9of6NZQ6hy9ggSofEYjViWwmjgjhxaBuf1SoonAhOu4BiAAD21Ee3hE5fRROPZqo3uN001VTuC3SqG2MhEL9A3iABUa7xGH0mkUrTl7duozSV5MCmxC1E3XWsQkskTzWMRw4vqn6Sy1TnHiICOYh2AFIuzNpht8PEjQTIhtYyycvTO3lcjZMiHNiXWpcMDDvqIAI++CmsczU+cVJ7j/AH0GLCRBNP68HEin2/z10D417ICGU9WxTj5t4Q/1kxD7hiNcWXmid/kyHITpYgAH8QAAeIw1tlpzsnZuYHs3J9YtLaK7syuUlBUUh3BjKejRDtMYOMUSYS+3mkBTE0kTzzfKejZ2SrHTSOHArlf0itOJSiUo1EKiEUgRbgDD/P8ALKPE4Q2aoJs26TNmmRJJumCaaZdxCFChQDsAAAM8+3jCt7shjFIE54SvdkFOeAg9hQcUU4IAftIIKuGpAAoKcJiVSD4ndACpAWI7fZACqpC15OAvBAA1FwpHgeQdZRNNM6iihCEJtGvGALocRERyAA6xyDiIRkNu9NUvl99nZPCeq5l1rMUEh9gMr49ojd6hhXA0S1ds7P2PZ6xOHhCHPtIolzUWEPULxDt3BxHhHPVu9Lc8tgmqz/1fL72y1RUGqocMRTeYezIArTOKXOrRzCaPFZhNJgq7cK+kWUNUTAG4OoA6gAAp2xVJvaRmzTOo4U+qXeJhjNuJahkRGlSZ4ln/ADfsX1Vk7t3ogQRNQA7wDIMs4xdZhF3n8ycThTEUTuEJzS+r2xEamnGDnudSpbFYPKlPm4KEpcKcnhxbCs04ODGF1A6f2VZCSKJ+k5kSaaETBmn7OPap+ziW8iow+iMKXDgCxLAx/ZwIytTZik4jNh0TG1PQva14psHdzBs1T7igUR/vDEJMlMOR4ifzq133CNfuGJ1ih5r0Dsm/MO9nCqhu4AMH4BFVmp1PNbJPp5mN3iIiPxHKMq/FxUuRiWcOE/sQ+l8/UiAXMomp6O9EgzLzOTjypSPQXBZJbbdNR4dNNwfFJtGumELsFl1q5g8tx5wUeKnO0Y4JbxhG5fOFbvuiAl7GXs3Dt4nfxXHS/Dug1ky6xNJm8T+kTRL9kLxvvAIqEpIlxibZL7WOMMjjYv8AS6s9/wAaxoEk072glbdJPDaKkS5pTJiF4O2g8IxVobkyQ4A8Uqs/synp4S9G8uPKEUmFzWLNtyH5pjN1DBe98NHGl2Tqcoom4S9YvPDu4RiRHEIPXXJxr+ZUjuYfhUZ+joOW6W7F/wBYmDsh/wDs/wABidbaRLDvPR2kZfVUNcGvbXLwjk1R4on6NSGClq9XUw+V+NO+tYI66ciX8dT9HXh55ZNRxrCdoGX2XBRvd+cOkrRM26fyd4kch+kmav3RyI0tQ3cf1iH6NpVE1CKJvDkuc26oMafm/Zm/jPpnYUum2InyakRVupspL5Wk49dxh/wCMc3NtJFpGdzU544JcNeLygD94Q+melK0k8Zkl80eEVSSNiJmwwA5RpQaiG/LKFPWqQ4aHGWQ4tIMr88OLQYZDPVUQRMpmIlTCuyFd1a59wRW18N4pym3tXil9YYaPpm4eKQgnME2ahFHClwiRgUUN2BX+Xxjlj3yPSfbCyJ47nEuN1JWdK4XZUw/xpEzZlTV7QNFFPmlAUN3E2/iBYcS+3dm5hybeYN1bnRvAIdkR8/mrNRw4eS+78ilq5ljFyzPUpKe+O9QscUqu1jOGjpR5OFXCnTMK37w1/GnhFnQHkzxW5SCaiiuH0C3fhlGgoWZZt7JnnHnQhDkandGTMUNoaCIF+AB3jFtGUZKJygsjDJdD6OE17RM/m9v7ojlrRfRx6ljjLM3Hk/bh23QcKKcmnFFJad4mpyan2d/374Mrau0CifJzRwTf6Pk/wC6Abu/KFiBt1jJs4l8wPJ3l8ipygYqZshr2d/VGhtiYihE/X/kNPiFI5Os7aCYM54lNHDxVVVJQFDLLLGOJqZgBjmERp3jHXsolbh4zI45/IgZQxdxQMWo1HcAbW8coynA0jNEq6sNaBm3VUUZ38It4xUzXxAN9cshypuiCbIqOFOTTP8AZz/PdGjtbWzhOzepyeeEI4IngrKFTIpeIAjkBhqIbNAqA8IjnT/5Gkm3TJrB0wxjFoQKhx8Y0/GeNzhqfJUYVOm+SuJyZwmniOLhCfGndCxEpe3+bxT+1u926DqrpuFMNw4PcujdLe/HgMMnDtun+rpk+/4jGM1iddOpnuh8abvE09XT5nqloQPcFAhscXDjk1HFz74YC/UUhAzpxGZoPgacpyjg5yQVQ7Nv/V78RxlHH0h/q3hhw5mafm/U9TJfxANicadXd2QCZKOrWS/V9Xby8hNm7zQC6PHhEMs6UUUxP4Y8DPWOUiUbCzZp8ozSOc3SULX790AXIk2+JazUmTmjj5Q4wkvWLmPd1B4xFWmnErbtzzBRRJokiXau7AF90UYmkTEcE/R9N67OQwG+TpmEDU4CPUPbADOi22j2zaiZMTW1frKAAe4AH74n5ZZOy8vTJq8jabHSULiH95hEQ8KRXLLWkUcS9LWEzkPdA1028uQCICAZVz49UWNGYYkZu5nIsrMyadzD2CeqXIPcGUQOkmwsn0iWbcSt4nccHbnK1WLkJFBrdrTnBWg0GsOW0xTT9JDk02TT9iJsOLxeRhPkv28nll5xM9EdqHiqSqSxzN0VDCBMUtL4FCtNoNoB7aR0iZZP2CfZ+OfXHKflDyVSz9pGWlyy/JOElE032HwEB2FQp6wBQeIZdQRrdktJjO1Fm2s8TcXDqphjFvcxQMjAPj98OzOutSU4KpD/AHNIcuk/pIomkBOXzCTuG6iZD7I7PeGYdw7obTK1yaf9Y/iik2jtmmpfTTUv+zBic0JYyUjn3Rradxov0uJJ4mE31o7FYu8MM+RREOuohn3x2OW1ieGdRRwT7McQaYpcoztA3tAmnc1st28X6Qg7+8evs7I1yxlp3k8s+yeKODbad020I3TlyEK9eWfbGqjkehqkpwU0aXb20Kcw1fV1NsigmNd6qUipHmLhT5w8NjG/afxR4opxZ5tiKmJ3mIRTbOS92w0mLb5RiJ9nR7InRKnCYopqfNkirlWIlsHxi/8AnL/Rtk859wuGb2qZRVdWTT+b/hiTQfppys8rUv3DmAxfZ/lFKZLiEmtr05W31hNni7Qc5Sm/LgAxGpaQp44UJhy9k3J7V8/4gHwhKbo4kvVT55Oca90qD8YiZYjzIeR2aejCa3LCeczx5yajwpCH5yZUyAHwCvxhkWUKKRItUf2cSKaEO51w08LAylw4k8vVb6vikVKPOMIAUByHMAihpaM7L/OKTA5D9HXB6/qxoh0vk54ihL1xm99jGpDpeBoWi6WM5PY9KTytM5G7dwqYt5QTjtmA45jvzMNMsghHSe2TUbyxwomQ+EZcpTGKAiW8BDDStaCNwBqGeQZ5Q40eKYkrcJ+osGz2CX/CDaQv9Tt1PUeE9xiGAfDd8IqW8Tz22pmdXvz+d4dg1CFIbgMK15OsZm2RVLYp8ok47yxWkzRdrStdYl5+nhbXhxiiAeOOsrM9PRvJEiiaJFurEQgaHyJ457HdcsLdXEThUwwwZKcmSH4DwhFoYTNLkz8nf2R2YwGeETl80VZ/Qmu/jXxr8I6HXLifnqzjAdKkrUb2k1hPmOG5Lt3rJUB99Y9DRTs7Hm/I0+25FEVhwmaIRBN59J/FEm2BTYxPtR7MDwGxwJo8mpBgJC6aEaGTBTDEh4i2gqCacOAPDsIVSKnCwHhBMIWu9sWgFCqR6ALBFD8pFAeNBboQYowaFkABC4cHgDQQ5okDxhgohWPFg5t0ACdcSExb/OQukSBUGAATn5ODkYKOE8RNSEFB5OJWUH+T4cUD2I5do4h00ljhx6OJU6GJycIILuGanJ9CASYKBpgz5NRQ8T8otvOGfyfWD3L3N4Z/yhygizmjcimHyt3aLkN2nHxgq8rbt+UwyfCJayiVfuN3sFNXE4s23eOOfiHTvetQchh7aWQt7SSdxK3iZLjgvOyqU4ZlMFQyoPV8Yg9FblNSyZG6fPScKlMXvEBDwpui4iGInHz1Xsmz1afdE5EdMHFn5w4lbznt1BTNw3CIVp204RdJQ75MkS+nOziic0aTxNPknCeDeKXK+XdXrGgh25dkUmSulMPD9SCXcrnbSn+g0laVvJg3l6bfnnvm2e2gBXqClajGsWHm9m26jTRu4wknd5Rw4mChh2FTDVEhSlGlBqICI7gpvoIjQLJTNNRNJvL25zuDpgneUpwzEA6gpWKaxdvG80VeOFD62RYVDGvZ4gCNQr2bu4Izexrh1UdBqkUTUOmpzyc7vDfBShCDaY+dGbeaYdzWEwW98LRBx4u+4YQrBw3QBQgIAsHMaCCPEYOBIKYYdhEPaEuI3P8Andu+McytUdXcO2/qLKJ+4wx09O/1c/1fxjmp2nq9oJk39R0r8Tj+Bg8AjKpwb0JH0b0crecNH9l5hz9Yk7MxjesIIlD7wGLCZDk4rOgMPOGhex7jn3JeCN7+zOYn/DX/AJxe1WkarxuYvkq6qEebNufEsszjyLfDhBcilW0I6vE4dCEDtodh3IgWkE1TtiYFvBNXhCZFakH0cNnEu/ZxPYEJLpQdoXK2WW4cNXDFP6P8YsaiMMTs1FPXgiNZGPW7Z+b5xrGHcI7KBuy+QAKYPAAIPbnFLmIpvGbtm8/V3CJ0zF4UMUQEB7Brn3RudtLD/pJJ9T1g7dVE2I3Wu1wlAAeG8QHcIRzlpFshpwZytxK5PYPXVXBRR15q4A5Ck3CYExEDAIhlmAiAjxpHZSqx4OarTlyZHoLsjbj/ADf2lnDOz8zcSx2iTBeFbjgHXKgoUxQUyIA3TFpQ24d47gyeXp6QLH3Jg4s29OyOordvJ7Fb4mOUoF5tDmERoFBEwb6Rs0v0neV5ZtSX+TWnbedsmU9bpN05Ks3QFRkzNUomIpcvkTBNM4iAiIULQAzoOm6WbIqWXTs4zcKYpzt3BsY285yGRATiI5iI3sxEajG8pqOxjCEpK5zlLNNcj9HMGb1JXpFTTBS6PUIAID8Ikneniz8vb4jNu9W37RkwSAuW8RMIZB1hWnbFxf2SsvPMJOeStk4v0uqLJhiEHsUoAh74nJHYGxdm3BHErsvKm7i96bVSHVrvAcQwCaoDTMBrEZoaTJLyZ5zbi3k8ns8eStVpZxuzSKjiF2FnZzmEBIegXhukGtNkAMHEY6Qbyj9n+f8AlDjRFZ5n+g7J4zTITWFFTGu9ZVDFD+7Xx7YuZZJh/N/wxwV+6R6FDtiVRKV/s4dJyz9nFk809nwg5ZbGNjRsr5Jamn83/CELAw+oT2uzd1ROebwibksnbt2/nyaJkO0RNeTTNSjg4bq9YAO/eA0i6alJ2RE6iiRjCWM7Ns0bSTRuQ7g/6i3MXnDuxlA4BXmgO8d8R67xw8U1hwodZVU14xjZiYR3iPwyDLshvaG0LieTg6iihD7Wzd3Fy4BwCDJD/d2o70sTz5zc2GmM0bytnyfpTl/diiTOdqOPRqc/nf4/45wtaGZKOHB08Q9z60QCiGJ6OH5BErVsbM2Xtw3IztZZuXzhuQ15MrxHEFId1SGyMUc95RrmO+ogOczPyTND8wT/AKLk81l7tU2zq8yWVAvcRYTUDuHKOhpNYl48TIo4TuE520XnB106otbSzkvl6eImnt+tlU34h3RcJSiJ2OS2nkNWDbqHcTC0lo3ZDl5pTIJgQewxSCIh2Dvh1/8AZMsHL5WSXs7QT0iqV82MtgnvCO4TFKQAAA3BdER4jHUczLiJ4eHFOmRdXUiuoxKCkcqT7yXLSN/9T2klrsn/AFpFRuNO8oHAe8bvdFSd6BdKDNT/AO9c7tLoqM3CSoG8Kgb4VjsV8CaifRhqyWhKrIpwOFpnJZpI1MOcSt7Lz8268bnSz7LwAA++CN1VPm9v7Xv3DHfC6eucnz7/AEd/wHKM6thYaw84mBJenY+TkO3LdM6btSJKnEd4mMndEQ4BWLjWvyZuBy4lMFE/yEPW00w7nKcz8/kd8bfMdAli1E8RNSYMlfWTWvh7jAIfnfFOmugSYN1P6HtQ0V9VN01Mnl/aEMcBHvKARanD7F0yrNbXPG/JpvFSfVMNK9dBqHwh3+kbdx+uM5e4/tmaZx760r8adkA80Q6QGfo5W3ek9Zu6IOX1TXR+PhFZeymeSe/5wlb1uQnOMoiYCfvAFB98PYViyGTse89JJ7h/WRUH4gaoCHYOXZDcbE2LUeEmEvUVaPSc1xhhfL3GIJRDPqoHDdlFaTe4lzDUv3/VNW9DpGYqJ+v8YeMSlOUSxPpJbBwmdvL9JE1VSP8ANmnToA7gKcaeFQCK+40fWscfrCkwVIT1nAqBw6jD2bgCHCc6UT9eHSNpFE/RqH+yYYXTiaKrJEahZLU1PlCZ7/SxCiAm9+/7okUGiafo04lW9sHGHhqOL5PVU5QPcasOCT2VqfrEraH/ALPk/wC7SMXQNYV1EQZN8SNb0dqs5eoRRw4SS2Q2lPHry+EZ21mNn8TE1M6X1VAHvyGn3RoFj7W6O2ahPPDdx/uah4gUQienIUq0ZG7sNJkjZtyN01FZgrdulRbomU+OQe+FwLbC1l5OXyNlIm7ipTOnDVNRe4IdG8BqCPYEM7JaRtE+GROXzyVNzm52JRAe7aD41DvjS5e/l8wT1hm8aOCXecisVQKd5RGLsc0mPLG2CtQ3k8vldl5O0mEvl7dJqiVZ0LdehCgUSEOICUw5VERpQeuJ2dTP9D5oy/TzRvMkmiSZzYOI0dpq3RASCAiYoDQwgI1oNQDgFIqi2lS3DeaHldm5fL3pEkSJlbvkxuFDdUoJmASj1jTPOoxNjpHtxMGZE55o7sI9OlQpTXlkjkpxKoBDmKPaFB3RLQ4OxG2hndk5wnLVG9l57Knc1WvFUYrCzTMInuhh0VMksJhrUBIAXsqgGcXF/Y6cWcUIhJrH2lmCV0LyzgyIHMoI7hu3+G8aFCMotVpetpK3DSRs7Bnk8v27xZfawHDc4m4CRwkmBQHqEtOoQ3jMsNNMzkcrdvJpO7eyK6Xk2pkUZmga6GVxQqqpygI0ChQKAb6CAZzgVmyxz2UvG+qKTyyaMnJMFsNRZ4ZG+skXaMia6QKlMIEqBshAN0TsufWPbtyN3Cj1ukQobSawKJbqZJpHMBShu5gZcIwR95QsjtA41y0FoHusXbt2aIrpAQB3gXIwAA0qNALXKoDTIxNNujtx/wC2Fn7/AKvnAgD4AYAH4R4+p1OrpT7I3R6NGjSqR3e505L5dZeaN8SXzwjghzXTXVCiFe0DAAgIdQh4Q7LZSXqKco4v3/WKNffUQpHPtlrRp2gTPMJGo0VlnNUca0mcMs6ABRzNwARHIKZUi0NVVMT5GoqT/s5jB/dGM38pUh5Q/wCBr4+L4kjXgs9L26nJpkJc/ZgH4VHxrCmopp+3+eykZUnM7SJqcnMJx9UzhWle41Qi3WEtG3UmCv6WWsI0SSKF1NwoQL5xHdUS7gCudRGtI6dH8k9RPDFo59Ro+hve5PBMJGzcYajhok4JsmMpdv8AXQOG4c6bhAYdhM2fpNYSN9oPwieZo6M3n+r5hLTkVqYxU3wgBqjURpfDeOY5Zw1eWEsJMD4jRwySP7OAp7xEBH41j17HEUG2ukxvZeXncS+z81nru7ybWXtxPnwvHGgFDr3jGIvHOnDS5fUthNHdjLOHrek8rNcduAEcgVXALxMshApq1jfJzo9UI4w5PM5E6ITmomeHQU/dKenjUO6Kq7VeSNwq3mkvSb4RbyihXx1AKFKibiAh1VNn4xDeJtCjGW0eSs2bsxZ+x8v812blaTJK9ymHUDqj6yhucYRqAiIjvrEmCn7S/wDf/OHFh0XlrHj20CcjbsmRDCUrhZ0JFFhLlQAMIBQACo5b6Bwgk2mvnR5rGIQ5CFupmLQMuG4A9+dYqDuhVaXSdrid/sgb4Q2OaC4sUZDq/wBkCB4aYsexYCbDk5oSBT6SE9YCCGUTgGhYysJnPCAqpx7GT9jYKJjeyAZiI9QAGYjwgGKAun85+ffELau21n7Js9Ymjwl8/o0U6iorkIhdL1ZZiNADKM7t7ppl8vxpfZe49cc0zwxqpI/VD5we3dGHzefPJo8VmDx44cOFecsobMwdQ55AHAAyAIlsC6W70qzy1l9mopqkvz+Spm54cMQ3SGnUNA4dY507mOJ85zPAPEAoHhu7ImLH2RtJbyaea7Ps8U/zihsk0g9Y5txQ48RHgEdNWO8nnRnJ7PuJXaiVpWgdu07qzpaoYVfoAAQEghwNWsZtmyaicNT206be+3b7Z/W9WKeqs4eKawptnPHSuk/yMrUWf12eaP3iU9lhKqJszGEj1InENqpFaBXmiAiHCu/nXUlE+TwzkOSpTFuiAlEo0MAhwEByEOAxzyyidVPEaAnAYEPSowum0xPtxjc1I8jeHaLSHpWaacOU26cLMaIsWsG1MPo4kxQgU0Im5RHlaQuk05n1ofFQhduhDuK21y2W1L5v0Z2SZ8y+iq6u+tiZhX4xTZ+GG4aN/UT/AJU+N6LtpfJ8jspJ0/mpe2Ru+oJilAcvEe6KNaNXEnjjD5hCgUvxN/xUh1n/AGzCj5iJATUh+gCcMEd0Pkd0eU2ehGA9BFup82SIuyHKN3Dj6V4up4VAA+ARIKq4bfE9QoxHWJLh2faKKdMom2u0wxXoTXcXFs8Tw8OF9aJEMB+uPGPGOZo4k2DhP6SGb1ziXPH8IY4keA8EpiwD3v3IbKFbuOTU9aBdLcnhxCHmiaah01Ng5DCW74VrWJi2Zy7XYfKyaXqcnh+1zv5QVaUYiZE03ByXPVgiD7EUJhw8ODhPlFIbvEm4i1lrxO58o6QXr3VEwQIj0VsT2IlWJcSJTLXcO26EVa3hFFJOqzb3zncGBO6XeaogI59wffFwKeIC0jRNw3xFHBG5G/KGMbdXh747tMsqiMq3bBj7RXoP81pkmloJpcVVLst0S0AleseI8InrUtG8jldoNXUMciqzdmVQ281AMoIUDsMQB8Yy9lpktRK3Gr4iThvzSmNUBpuEQHrpFunk2UeWHaPHG2rNXyroxvWugVMP7setUWLPKgMZJiamdTpqm2e/cUPcEaRaez7eT2X5OaKq7SSeHdAMxEt7jwABCM8kySiibJv9KoS74CPD3/GLJb148bt2iajjYvKuDbXOIQghu71C07QjK5soXOKS4npIVTScKKETTTOc/wBGUtT/ALoZ/COzGXkqaI2bfDcM5nMD/SLPBAe8AIABXqyhfRVIZPY+YTOw/m9vrrJbWEXBkwFVw3OFSGvCA1EMwHuj08kc2ByfJdG1vLQKf0HYeduz+tqKiRDdoKKAUoh21jQ5F5K2kyaXFJo3l8nJl+sOMRQnGt0gAFa9RqCPHjHYeOp9J/IvcAUCE73ZCyCxj+jjyXbH2XmCM4tRMFZ69SMCiKd0EGiQhnW4FTGEfaNTsjRtIElsuozSnE4cJMkm5iImWdOBSZIgI7JlCBXOtCloFRGmYViZKeGlpJMztRI3EnmCeK3cFuqJ/cIdQgOYDwGJfcTiZm10gWHUmBJPY+YKzhwS+Zw4TRBNsRMtAAUx5xxERCg9XdSFHk1cKKQ4m9iJXI2+uWbZkRbkomoiXnpU4iYcxARz7By4RClNh+ki1WcVY4Kvx9Oc+o+RwZdSE8TEggKQU26MJ9x6FNKPAoU8eMpCYDWPG+kiLGgc5uZDZeFijAmJiJxIWFJa/wDm3ClzoxMvzs/NaqajgmKct5M3t8IokyUeN1CavzIdsXSkw9JsfGAmI3asXDz/AFgncJe5qmd7tEOoYlmjZNupyaZCE9UpQD7oUDk48XdAUyZQnjhv6OHiNrnCfpIrgmghxgIZaz6SGbdQibx4RI5+biGAL2YBlXfmPCFHOkNn6PWCX7sYRbTlLeWaTwybCgG9yhR414AO6m6Jm0CWG4Ipt7fO/PbEpZSNalLCxb7U6QJW8l7iXvL6qSpbpi3agavbujK7BWocWXmhpPrhtSemEzcxtxRAcg7+HfDl4jrCZ/qj90NJfZ5O1Fn3crTuJPWTgVm5vrBW6PWA7gzDONcTTT1LLB8M1cztR4niYnRvGhgnJWabg7xO/in515QRA3VQB3ZxWrA2n84N/Ncw/W2/JmKbflkNeulKRdCGibhWoOm7Mo+l6VecLFunCafKy8xHF3sAQA1OwAER8IhNB01UcSt3K1FP1dbEKXsMIAYfEc/GNEnTFOaSt7L3HMdonRN9oKRhuh96pL7aeb3Clw6qKiJvaOUBEPiUA8fCKNKbzpOBv5+MEEIMUcSPAHKQHFY8XdAwUSwaApBzfhBIIY0CUYlgwqvKJn/d98RcvJ/BEqIQ0QRw1D+2aKTOvSy9Ew0GJJP0cRjUOTiRSHEi4noQ8RymXETOnEG45NxE6kOHEPMC4biE1ic+oWxddG5sNu9z6SZvgIfeESFtwxLNrewsmb7w/EIg9HR/lEwT/Ygp+6e7/wAUT1qk8Sz7tP2QN7jFi14nkS8zNhLBYKJuUgbwRj6NZBVkNYTOn65YzZ8jqbxVv9EYY0sw8n9eKbbBthuEniaewtsm74xqrJHXpKjhLEhUTYcPUzxHEGHKSkcZ61ycYrcnhxKJGiCYniZRNEtGkGHOEZppXlqerpPMP0SgFvdhhp94xp4jFWt4w84SN23w9s6d4veUQMH3RrppWmYauOdNowsn5/PdDpMsNyk/P590PESx9LB9p8oKJlh0mWESjDgsWSxZMkL3UuqG4DSDApDuIWA8KgpDcu+FA3RQC98IRUNA3uyCGGHcA5DwqBobE4Qpd7YQBxNBYATR692Ql3AHvBAl5SAuhChC4cMA9MOG5jQc54SvdkAAHNC8vd6u4L4Q2UhuBsNxDuD3LombWLikN5gnq9xSG8qd8yJGa/q/o+lDM1yHlk1w1P70WM3yxPk4oBgUT5SLBIZ1hqETUU5+zCZbNU0RvVG8weytS5dcFBYpvbL/AIRqwCp9iMl0crN1LSJcp8yoYvtDTd+Ma6Cn5/PZHha9Y1Lo9XTPKBWtIktbzSyb3E/q6YuE/ZOQBHLvAI5pl0yTUU+T8zndv5AY6A0xTbzfY9wmnfvuFCI3S9EN5hy3ZffHNxfkbgjhTYIc13/CM6fFjspJ3yNg0ezxNNRVvMGesXy3m901DlVKICAB2GCoQE6lTiX2kdpqJnJim1hG8Ua3FBEwAIcBKN4o/VrFSs+4U1hL62ztUz3gNeEafbhdm88xWgl6bhJUjcWrwqymJeUJtFMA0CoCAmypkA78oymdsO1bF/sq2mDez7ROYJpXro4JkTAJDJV2TAIDuH39kSxYhrJPk5hZ9vyaRFSKHvYZaXgClBNwrtZiABXqCJksQcU/LcOUYMU0JiEAJoRItfghxgKjHrow8hWGM1/Uz/VjnGfpYdtJqn67gDfvEKP3R0g+9Ef6sc922T1e3D3200lP4AL94D7oma2NqK7zvvyTz+cNBck/6us5R/8AjGEPgMawoyjFvIjdaxobVb/7JNly/vAU35746BwufGlPeBlU8mVRdrAAziVcoR4iUGJBEC0TgijKJvVw6oEzaACuKNYSFpFgM0hPV+34QYgQWqQQ7SJ4zeEjowsQIQWMEBpEwolCJkYRRGCyTUgqkv8A3/q8YlAShhaOa/o/Z+a2gU2CSpi4fXv7MhjfeUIcPIUnsci+T40T0qeVhpd0oOEDalZe5ZuVmNQQKUFVEDgUQyEB1RRQB3hj03DFm8rBt/SllPYav/sgKqAh4508IS/ycFmfNfk+HtI8TNrVpZ45eKmNmJsEibbaNvERMioeoiOZzDE75WqPyiy7jD+bfp/FE34DG0n3kQ8DmJ4XmewYhvcYsXZYvyj7QxVlk+T9HFqSUxOU50bGVzqDQInrGjNl+yePE/DEvB8BjQgapxnnk5KYmjtVP6KaLl96aJv+L4xqYEjjn3bnTGWxHC1Tj2qJxI3IeS2VecFOU2EiekN/5esezhEwjkDlZDGWSBN5fcONhu32lFOwN5Q7eseEVS3Vrk3ih27PYbk5NMpTZFJFm0iWmbytmSVy9QhNnaL8KD29cY24UUeOPXjtpxwRyzk5juVhiODuIcTeY6uzOnibZ9k0OWKabOXnUU2OlEGZNSYPD+pejQjEjU26jjlFIvVnLFN07jh4mS/zvqwpZizusOCqYd8iXN6jDFsmExlcr+RqOCawct4pb2cArjZciafJp/n/AAiOcoKKfOEJv2jQ1dz7lCN07nrG9kO7tihW50h4d+Xs1LlznGvfCEws5Fif2kkbdx5vUeEOqfolLX/lFWtCHJnU74zlOcKOHhFPaidmtrk1Jf5vTT28sQxjduVPuici0sQijnEhsk6w1IhwmGGp9rag7p+n8304AZbWjtNRudRPn3rpf5xHao3b33CnT98SKSDeXydLWLmKqULpfjUfuirWlm3Kau3U5hdrv6u8IdhxEH81xHGGnzCRHKuE4izLqbcJlcQh3JBR383DFQvzmJ/I3hwgL8AY0BmMnFnpHNOUmEnZODn6SiICP7wAA/GI9fRPYuYJnw2bhof6RusICXsADCYvvLE8krhw8bu2+Jh4m3/e7oabiPBGZzTQenhnUl9pD+ym6blOP7xLofw+EVlzoptYmp8n1R3c9VYSD7jAHurG9ODJ4cMUxw7+HFdRkuCOeX1nLUSv/WFn5gQn0hW5jp/vlAQDuEa0p1wwF2onyf8AOvu3x0gJsRT/AMphr79/4dkFdS+XzBP+kGbd2T9siU/3hX40i+sLpnOxZkon85c+tl99PhDok4UTjYH2j+w7z0knI39pusdMfgIh4UiBf6HZGpfUlc8mDf1SqFIqHwuj76xp1I43JwKQlP1PpD/vRIsLTqM1CqN1FW6pPnEVBIPZmWg18Q74cu9D9oE0zqS+YS937JryQ/xBT4xX3djLYS/0kjdnJ6zei4fwCI+8ItOMhNF9YaVrUN7n9OO1Tk5uMbF/iNUa+NItcq8oK1DO4m4UIqQmzdK6WSHwEoiAd10Q7YwJUZgz/XG6qX9omJB+IB/PsgxZg4T4H++C0QOkkNMsjmjgji0EvmvDaK6I5y7zAQQ94xoVnrdaD3CZNYtJM2Sp6bKyIkDdmAmKUwB7440JOFPpIcpT5wn85+fv94wsSrHfcmR0bzT/AO9/SI3cH6KacwbCcvgclQ8KRZT2JlbxPDmDh29bn6JlC3DB23S5h4x8607R8zEUIf2eH58YsEl0l2kkdxST2gmDS5zSoulAJX6tafCIlHIV5ZHd4aN7Bpp6v+h8nOkcu1ealE5q5Xa0Aa/aqO6BeWClbxPV27yZsSE2Uyt3wnITqomsChQAOq7Tt6+SZN5T2kyX+ktIR3c6LxuRQDdgjQDU+1F3kvlhTxO4nPLNyx36xmqyjcfABvB76d4cZ6UfoebNXf6KrYN76kj0mPUvVRdS9vu4heTKG/sAO6NEktqtOkjkbeVs9IEidkbokTwZhZ8DkoAUoJk1CiYe0ad0Y5LPKtsHMLnnCVzZl9UpFw95RqIdwRcJRp10TzS5h24ZNDn2cN9faDXsxAKA+AjCjCMfElzl9lzd6TtMid9SaWH0b2gW+bMVR1Lj7t18cWnfTwiGW0o2kUb4k48n+dtHBP8A8X7VIP0i13iUFk25vcAjEwxmkrmiesS+YNHaR+aZusChDB11KI18IXOj9Qn1svvoMPcVyoL6V7J4eHaiT6VbP3Cjd/oEju9XfUSipUA6wh9L9P8A5K6ihJXMJ5atHCTC8s4k52yZ1A4mKUgCIgO8ByAd4RMHL83ifum/EKfdDB7JpXMP1yXtHH9siU/uEQEfjCaNqc8Rhb3Ti80wKN9HehdRWX2SaFJ54nmCKV+7S62bAYoCICACJjiAiAUAN5hCaYEUbtyN1HB1TkKF5Q1KnHrGgBnw8AhrL2LOVt9Tl7NJulevYaKYECvXQAAIc3uyKMW3J3Y7FbrgusDDa+EFFWAY7BeCncQ2xYKY8AmOMftCA1nthooonhnUxCbBbxrxqXe0RHIA7R3xlttNM7OX4rOyaiTtwTZM8MWqCQ+wAiGIIdYZAPXSgzcEX+1FtJHZdnrE0mBCX/Rty5qq06i8ACobQ5BWMIt3pPnlrEzy9T5JLLwGK1TNz6DkKg9MeIAOyHAK5xTZvP3kwcKzB44M4dK85ZQwic38gDgAZBXcMJymUTi0DgjOXtzqqn/hDiIjwDt3BCzx5KsNlnuIph/n/nGjaO9DkwtJhTS0ih5fLD81P59alKiADmUK0zHPqCLVYLRnJ7P3JhNEyPZhe2TXapJD7IDUDCHXGmJKKKRm5ZcDSJSRS+V2fl5JXI2aTJoShjFT3mEOJjbzCPWOYxNIvFIg0f7SFyrxknuWWVvMVE/z+fw7+MZrpW0B2D0qKKzRRueST0//AEk1TKIqjwFZOoApTdWoGAByN13FFzDoq8OT+y1JxOGtJfk/6QNG6Z5g4l/nOTk2fOTFMRIkHWoSlSAPXSgcR685BL9n9X/Dsj6ZEVTU5NTbJzTFNuMA7wEOID7+3hGK6VPJfs3ahNWcWDwpPOD31DNdzJ0fOgUABFIwjxCoVHcABSM3TN4VMjjwpIVTTiatBZWeWTmisjtJK3Esepc5FYvOD1iCFQMUeBiiIdoDUIYop/n/AJRztYnQnkEK3jxUk4eiXk4Su90IuwiUkPZa11hwRP1zAX4gH4wkCcTlk22sWglifruk/gcDD8AhrkmbxTFdLA4mkRkzxP1QqV4pfZCuXhSKBMVNYmjtTp4l33AX+UWu3TnzhpUeqJ/1cpyl9q6FBr76eEUojjWFFXHrqD7xzg1LxgZaZXmPUd8P0hiPTGH6MeWeg9gZodNvK3bj1G6hv4R/GAkBMOTssTn4JPiUB+8YYWrX1ez7pTn7IlKX1qjQA8YlmaertyN+fg0Tvd1QD4BDm8UTckCBAgHAISKaDRiWuAwjSCGgDmgoDSAGNXoYcRB5f/H+O+J86eJCTkqaacNdphIhAaOE/RqQ/bKOPnIYhNk8RVPDPfIYC7Od6sOmbtNxf6ByGumKbIYufcR3EggblIm5b04gyDhxOMvRxmo7lx2HhhUjMdJc1cOJw3lbdQ9wiIKGLwMcwmuiPZkH5CNIUH+6P4VjI5g9buNID3EU2CKYJe4oZh4CIh4R6WihedzHV+FkPpfZ6Xpp/KE7573S/DqpFvtubU7PyKTp7FxmT3nu17qCYR7Yg2gpuHCTdP50wFL4iABWJe3SuuW0aSvoJKII3fVAoFE3wCvhHq1N2ebBYotcgaaxNJemmn6IqiniUAAPiPxiM0sTDDTVb/7I3Imn7QqHAPuCvcWLjYptq6h3inQKF3xERH7g98Znpae65NFW6amwdwQvbyaYFEPETGHspHLLk6I8XOlCjhp4akUO3kocM3jK2kvuEfSo2Gtd+fbH55R4VDeHHLtGL9eCG7pBNw3VTUuHIcu0U240dxyWGUsfJzBmk4b8xUoG94B/yh2YIpdm3DiRzhxZdRQlxKqzM3rJjvAB7BrlFzA0DK9BDx5FblIG7iRHO3mr8n04aIbF3TRNx83fIfZMX1g7Yo0zsk8TeH1e5hXhMW8bOnAB7YvMlI4cX8TmRMOmMrUb/KNs/rXhC7DaEYm4bKM1MNTnw3Mb9yLxa+Tyv9YZuDn9UpukHGvdvini3TTUiS4jYikHvdkAsmmn6OCkGJZQaPAopAgNI8pCAQVb6xBGzdNv6OFCjBgSiCUCJocIBDa73wslANhVAhMwQsYIQUGAEZ3POU0oSRP6IoG994PjFttE0xGesepzixU3ZVFNLjL1CI3v4TRe36WsMz/V/CCJ06nxj/BTiF+T++GtjHKjO0irdP8ArCIl8SZh7gh7d56fqVivmeea7UNHHQxgL4G2TfA3wizCO6Jm2kkcSd4S2En2DkMOsFL8D06uv3xabPTpvNGaThv06Xi8SjxrEgZFNRPDU27+yYvA1d4D2VjPXTJ5YOcYjO+eVOzXdo3ohDcUesQDMB4wmdsJqtDF8o0hRPk8SOemP9F6VPqTQ5fATGGkb2xfN3jcmGoQ5D0MUxel39sYLf1jSpiJ/wDvb/i/5+6CPJlSUo3OhUVOTj14IIQ8GKMM5cz1RjwjWCiaAA0AIMAQIEjwhSCXu6AYpd5PdDdT0pIVAeEEULFI2oPFj5oMSCQxFtVIfJqw4nowY+IPKUhjMycpBgc8oSCTI+sJwT4FU8Sd0cH/AKUcJ+u1OX+MpvwGLRPgxJG79TDveACAxQ7CTBNO1CTNNQmKqirdLx5gj+EXubq4krmH/ZVzeF0RH+cbKEsODxKko5mWAblIMAwUOU5RPpwaOY1PGPEbaRlrEnP65OUL4RJgPCAUDETOnGci4PGSMvhckGmjXze8Vb+ob4Dx98IomjjmsT2Kc7kqzNE22UivNzRLsjxkdESXiPmqGsNj/VEvwh8nCbsuInhw6bxKnHtOdZo3UZzBVv0yKCX41jyQxMaQWije0B1MP0pQUL7QgN3+UQbc8fS6d5UkfJ144VGh6X+OFy/hDZP8IcAeNznYYwwoiWEgGFYsQrA3hgoDhwIGgAATQYArHqDBoAPFCFDDCd/tgojWABQd0GIWCFLDtIkACiZITVVw4FRTDhqdTEgA8Jo9BCcIPAAU4wxXH5RD4wRFPB+URAEwwdavcUjQpe1Z2kk+GnsOyF2fa/5RmDX0QxarNzTU3BOUue16v+MXAyJAZZrDflE7hyVKZPPZEBoIe8IjisVG6mHFudrJpqEmHzTvaveqoGQ17BAa++GayCaimJFgLyObPJW4bzBupyrcwKF3UMIcBy3CFQ8Y6KlU0bzSXt5gz9E4RBQvWWoZh4DUO4A645uJ/cjY9GEx1yR6moptsjXTe0Q2741jzdfTy3PQ0k8dinac544TmjKV4hyJauKhil6YnNQK9wFEIyiYgoo3w+heveMbnpdkMjUUZWgmChyOG5dXw94KhmYA9kS8R417Yxl61xFMRPmR58D3aaUoD6xzz5QRupt3Nq7xN2RptoLSSdSy8qkaaavnbXhcKGvAIFQuGLu4ZiUKDmIhUMhjGEUuUxE1Ln1TCA/CNL0X2NUtBMEk+9RY14dkheIjCqWsaqSjyato8RUTk58TYOdS8X2goH+EWoBpCabduzT1dmncSS2U9mmQfzg8c5y1GpNsVg10ISLug8QZBhCseLugA3wEUgG70vJnjAdJiOr2wIp9KzAv7qhq/wB6OgXAcnGFaXm+HPJe45l9NUvhUv4mGFPgum7SOufIGd6xYu0rNRT9XmiahftpF/Eox1LdT28OONPIAmamsWwlfQw2br+IxR+F33x2LiDDpT2Jqq0xk4JAEThZcYTxIszAoMHOMIwFQiQCKKwje7IcYIdceO3w4opDQQpCZk4kW6bPb1hRUmzs4dN/UNeELmXlaf8A0eqqf2lrgV68s4aGQZ0oTMjDoxoIIUiAGooxl3lSTN3I/J00izBpsKks67KibftnKBQyHKtTZB2RrQJxgfl5zFST+SvbBRP+tqS9mb6ir1EhvgY3uiqXmjOpwSXklyZST+TRo6bnJdVcSNN4oW6HPVHEHdlWpxHsrwDKK15XDX+h7NOP+uOUf3kwH/hjX9EEs816J7FM8P0VnZcX/wDpiD+MZ35WrbEsXJ3HqTYfigevwCvhFfr/ANwXgcmnJ9JE4z/Vy/VCIkSdUSyBvk/2Y2kYHTXkvqYlh5wn9FPD/Fq3/lGyAWMW8lf/AO9e0afqTZI37zcC/wD5sI29ImJyf8Xqxg/I6IyxR5u3TU9JzCc7r8O2F303Tl7M7jmJJF5NPt9YacR4iOcN9ZTUUO3b8wmz9asUu3U8xFPN7dTYJsmN63Cn8o6KdPBHLOd2U+0EzUnEwOpiHOdUw3eswjwDsh4ws1ht9YebB/V4wo2Rb2fb65MNt0rtJp8Ch1j1cIkGb1xME8RRO5fqaNSMsSImSfMbw+kdmVFLnqc6Hkvkrh485ROLG5fM7Nt9XxCaxzjeyH84AyCzOaS+xcnVeKc9Kl0vrH4V40DiMYge1LyYPHc4eODnPe2eAF7Apuh7pQtapNFCN/ms7pf5xnMzmWry8jNPp1MaJfIJFimdueTVTTU5VxsmNxKAZDTgFd2UUN+/1hT0hz34SOrDM5uUho0Q/ZGw+UU6H4wku85SEAPCJ+UhjHGtDAMnesTBvicwil43hDMycA0DlIlAXVa08veX8TFPc2dktAp3iIB7oqbt7iKHUw7l8wm51YIqrhxHrOk0+UUUiiWKir1pwiIqJqQ1GcN1OTTgTzJOHYQ7FRSPEXxIZ+cU8OEwfJwbDuSVRhBRJTExE+hHkHicLKLYno4liHCbpRRODgun6PpxEivhqQIPYSLJC9ynKR5Vb9pDHWk/pCQmounDsTcXOpHiKQ2IqnAXhh4iJZq4gio8piRHJr4akOiKYno4AJBYibxnq7hMipD9FQtQ+MQruwFg5on8ss20v+s3Mdsft2khKI+MPUHiifJwsK0HcPYpMw0O2bw8SVuJg09UuICoe84V94xWnWh+cf8AR80aK+qVwU6V7xADU/O7fGrnXxOThIqkHUYjEnujq3DP/oc7j1jNViKB7qgPvCIZ21mEv/XGbtvc52MiYn3gAR0ciunAq4anpP5++LjV+0Rgc0pvVPpIcJzFRP143p1Yyyc0vqTCz7I58+UTTuKfvlujEI60RWTeej11p/YrX/gcBD3jFdaI8TKkp2on85D5G0Lj6SLRM9Cjhup/RdoCHIfouGokHxMUxg9xYr0w0aWsl/Kam3dk6OrrV/vAUQ8ACHeDJaFWdq3DdTEbuDpH9ZM1w/vLQYt8m02aQJP/AKrtxOEvZM4xQ/dVvB8Iy5xKpxL/ANclbtuQnOMZEwAXvGlPjDcF/o9v6ucXcWJ0jJfKq0iN7icweSyakvBe1hmCangZISl8RAYvUp8reXqf68seqS5zjM3gHr3FOUP7wxxuR2onykKJzdT7HswiDvKWeUnovmFzWHEwl5z9FwzMcP30xMHiIBFzlNv7Dzz/AFXayVK+zrRa+ICICA9ghHzlRnantw8SnuJ6SJsWfSYyzdT0e37Rdu97hggmT+jP+7Hz0ZWreN/RzBwiT9ioYB+Ah98SZLe2k+btZOyez5yXp7r4wWA70MP5/wCcVyf6QbL2fbn1yaNzrE+ZRUKdU/UAFDjXeI0AI4wG1E0efrk4mCt/6R4qf+8Ih7oeM3vzn5/xiWNGs240nzy1Ch2eJqkq6LNGm2PrKH3mEeqt3qAIoDl7iKQxO8g6RcTlIybKxJuRSbzopyimxle6/CNRss08x/qewQ/O9rsGu+MoYOXDdTEbqXDk5po1Cx1om80+TuNl30fUP298c9SU/RpFGr2fXbzBMmIncVJ0dwG7SxYyFbt/rxQ2SSmIRRPoRON3ainpIFUsNwJk7uFW58SEWzRNSHwMsP0cNfZAoU6cLpqQ1SRhwQsUA6IpDxJ3EWAwqU8RuB61VkbL28lfme1EnSmDfnJ3qkVRPwMmoWhiiHYNB4gMcx6VPJwnlj788suo4nEkJUyhTFDW2ocTHKWgHJ7RaCAUqWOpEneHycP0neJ85+8UB79/XuhyjkjWM5RPnhqymGT/AIcw98ARtHTWmPQIm4Td2ssGzuHzWeS1PIDDvMolTj1l7ahmIxznhp/w3vAY5JpxO6E84jQraLPYRp/pIyxOYkoKn1aENEQmlFqsUnhzBVx9EzVN47IB94+6HTe6HPxMmnjvWLaT2YfRY+0X6wAIUisYyiaZNX7DfmucSiymIpNVP9qMct71bxhEfvirWhLht2+Gmc6t7o9HhD1C3sRQLKzd4nzcSQPU26eIpsRUJAwmjdwdw4U+T3fR3q3v5QdabPE3nJ7ZbwbKiYCHcFM44XS7jqbJa0U2ZuG7dPn4rpIuz1ANaj4xaCBX898ZvaKcM1Jw3b+a7hElAUUMXfUeAdkXGQTpOYX8PmENsxOopYwCLyZOk4QOJDdw/bt0zuHChCEJzjG6oFs+bvEyOG6hDkP0imjmszRCxjQBYKUYNfGEMVHk4bukNYTOn0LvR3wpf7I9AGJDFs7ht8NNS4e8BimN2DxGGi9n3m2om45VUwmvGy49mXwiyR6KU2A0l7VRNukmopfMTZNE+ZTV0yJxGJm5SE3j5RPk09s8VDyM5jxR0o9cEZt+fzTRAzTQwpMJgeYM5oduqqoKhtmoVERERAd9Kju3RbbMyrEcJKKJ8qfnXY0csuw0+Tju0zx3RjWSkY7JdH7iz80l6jyYax8oIbm0yIIGH7ojm/8ASmkRw4U56Siqnwuh8BGNNtFyc0aKdBo3VcG8dmvhdjMrBtVHEwmEw55z0L21G8I+O73x6KeRwSWPBuVk5XrEnO49oS3uwBAPxjn60zlOYTz2D4rj/eKCYPhG8hOXEjsW4w+YRuqoU3aNR/GOe0/lE0cewUE45W9zSXidbQUQxI9cgxSR6NzkKnbOWqaulPJen8rlhsQt3fcHnB2xLSaZN5pL0njfmHTD7I0zCJFw3xEzp+zzfWrFGkyqlm7SOJGp+ru+Wa7XbUS9WQZQbEMuRx5OKa/dPPOHoz86LmAw1VYt8TEw9uLSxJGspCYYf6xhENzixKviJuJesz+dOXZWvcwaZDTdQITSJDxNrhp4kAHLU6tzbSR2gcWfnGKsq3Uu7ReeGQlMAU3CAhTxAcwEIt8sdOJg3Iomme+faumyie0kSaVuJ550cJkI4btSJ4xuopjGABHrqYcx6+MUGYT3EnDiX2HcEnDRIxClmBUTkA94pRG6UwVCgiJcxGtK8YGirlpKXE+vBALhxHIOZwzufpAzun5xuTpdDhurEiQFFPm/a8IixVwbwQIjxGCGDDgQNCsPICPCeCx6ESGAYMnCYDCqYwACcYREIOqEJDzDfViColDRJiaUDqdMiIl+rQv/ANYRfhHETP8AVihyUusaRJmp6hT/AGeaEXskVfE31Pr+Cnvw1d4dPoRTrYE9Eonz+aXvyH8IvVoUcNwRToRVLQNcRmdT2r0M5kaPJHfnCTtHn0qJPeAUH4hC8ylrecS9WXvE76SvO6y9Qh2hvDtCK3oze6xZsiail87RwdHwHaAB7KCMW0DQFZ47ozWXqPLHzQ8jeXztD7SKxukGe1/PqGKbYVm4eaTMRw3OTV1l3ShTF5oBeuj43iiHfGiaSZpJ5fK0k5hzjrAVM3FLPM/cHENwxB2Nfs280Io4uawdHDTW9ZO9W7Ud9e/LMII+z2MOrRy9mpEBP0cehJI6aieInAiaA8V8hhGAHdAwIjwiUAYRrCYjSDXuyCm3RQ0eAawKm+CgNIA6n0kUjSn5CrbfDwR5OGjY6cPqJ9UM9KPCGSi+HfiqWht+m3UPL5emRVUnpFDGyJ1AHX2xJ2pfJs5e4UT55EVFPcUaRjhHXyg/1r3vj2vidHCtLKoeN8trJ0Y4UzT9Es3UcaSJVrCl9VwZUqhu9FSnhWkb6cE1E3Df/aEVE/AxTFH+8Ec2aJS/6eS+YdBu6Du2gp+MdJGdYahE0/teNPwr7ov5KUIVbR9f9nnaalKSTk+TBLBzxR5K0k3F+/hp86u4ShkNc8hi2kPiJ4kVcuImmRNw3IQ5DbRk6gJ+wcxCgdgV7Ym2jjETJhx87VqqrU2Vj11SwhuPRGsHA0JlCBJuhEkBbCU6w3JME+elzvaAf5b4p6CkaeuVNwmdNTpluxnMxZqS+YKt1Oh63VwGMap36afoWRPEq1PEKiaJNuaOU9OPaTrUYXVLycM2ZofV5OJtc2Mo0ry7DbtJh6igp3vVAwDv7KgEZ6gaNxtlKvOkrcM/XKN3vDOMKSIomphqR7vx9S8MD5z5KnhPIkUhhQpoQTNCxSx6B5bFiBCwDxCELwwYRixCgqQYow3AKw4SLAAsX8/mkDd5OPE4QoIcYACJ+jGAKHKR4oQqgn9JAAummnBzGgtcOGq60AALqwROCFGFIAxBLB7vbBCjBhNAB6ImZB8oiVuhEVNvSkgAVZGxIl2Z4rbZblInm5+ZBAzsX+UqecGfm9xzDmA31RDcIQuZBRvyakQ1m3HKRa3YawniRQ0yFUUw76ikaPocTcaxMHin6vhkT7MS9WnfSvdFHlMpcTyaN5WzTPfVUu3vUDpGHsAI3aSyZnZ+XpStmn8nRL0t5xHeYaUzHdwy98efrq6tgdumpyvcy/TupNNck+G3VO0OmqUpro3MS8XIBDiIFrQc6Rm7ZTE5P88P5x1Q6bN5g3OzcJ30lSiUxboDvClQqA5hwHh3ZRntgNDrOR2gO8tI8I9aNDEUapp5i4u7sQBDZDIKhXMd3VHkZns06uC3RjqEscJzQjdw3OQ5DBeKYo1LWlMt/VHUFgrMfofZMjhwncmE1oZRPikkGZS+O8e+E0bLWbUtYe1jxmdVxeExUbwAmUaABcs91MqjvidfPlJg4O4cXL5/V3FDgAeEJzyHOtnGwmcYEDdUEgQ3xmzFsUKaD3u+EoG92QgFCjBjDCcNJlMpfK2a0wmDxJu3blFRZZZQE00iBvMYxsgAOIwLkBdYeTjFNNJk9Yl6ie2cjg5TeyFwBz6sy8eyG1t/KPZt2bv/ADfys84IlyZposicWCSgiAF5tDGEREKAIkqG6oZxg9pdJlrLWONYnE4xd5ipopgmkSu+6UM8/aERpx4x109PKce4xeojCXadqeRLbSzdl7eThO0FpJZLG72T3U1HjxNAhlCKpiBbxxAKiAmEArWhRyyjuCV2mkc85STzyWTDZ/qbxJf4FMIx8KxnCnsXDwii4ZpvCTBu3bpOi7RVkUwTUKO6oHLQxRpxAaxotEo8Gc9XnK9j7znP+fz+MBHxlsb5Semyw+EnZvSxaVJJKvIunhnqZq8BBxfEADgACAR0Ho0/ykukiTvCM9KFl5VaOWdJ1LUzMH6QAA0NhmMZJYQ4hRPIBEBrlEvSzjwNahS5PouYOTxIJ+1iraMvKF0MadLN4mi+eEevWuGtMGa1En7QRqHKtzUUKAjuNdujwHjFqMH5/DwHKOdqUeTWPcT8pLZ9uzK8mjst/nauWonrXqDriNmkwTeKYbdngkIYTFLxKH+MMLoR4CwnL0NQxCXuyPCHGDgFIOGHwiUWNsEOuPClDkd0FguTcQAkc0f5R5Q5PJEtUcg7WvSr4PEhD4x0+BY5m/yjbbWPJItUn0zPpSX3vkg/GNKSvNMzqcG42JS1exdnE0+YSSy8pfBuQP5RmPlVpYmjdop9FNkv4klCxqVh1NYsPZpx0FpLL1Pe3KP8oz7yoEsTRO4U+imTM3vExfdnBLzKXicZiPEYlGxeTJEUJIk2pMRvG5gdI+SaviM7Wt/UWlyn7xXICP8AAHujb5xMm8vbnTTT5U+yUvrDx8AAQz66xgnkpv027i2fQxW8uMX7J3Vf/mFDxjWVF1JpMPUIls/VzEYKcPZEn6HhlnDOXkTbp4rtxW73jx7KRT3528nUO4eKEdzDnFKU2wl2iO4w9nCJq0s+Tl99NNS4c+zdLvIHXXtjPRO4mjw/t9Evfv45xo7yRCJKSM5haSaHcPL57hrxuo3+EaEzlibdQiily/0S8CBwiDZCnJ5eTD/WPx4QmtbJvL2Z3jhT5WSuzdy+/rh2iFietLaGX2XZ4ilzW1S8inezL1mGMimVqnDxRbEUv3zXr17nd8Va1Fqnk8mh3jhxfOf3F7oZC7xE/bhXLxAtAvrEVZ8ZRT7MSzl0mnyiin1ogns0buOTThFJDcxoZirykLKnTT+c+tEOvMG+J6S/9X8YpFWJcDpwsTDivHfKfNwPnZwn8398MRNG9JhwiccOGjecfSJkJ74da03U9JEAN3ztNNPEU2CRX3SijxT2IfTU2uKYafoiQo0a4acaIgaN2fJwoqz5Pk4fAnClwIluQEILKBwR64ljN4anbwx2E00lIVFOClHDhYpoVyhAzdSC6vEgUsDhdkMlkaKCnCCnSUiTFCCYEO4iPIRSDglDorePXMOC4DYyKkAVVROHyXKQRZvAwEAWUhQj7DgBJCeFCAW1rlMSDleJw3wxgolibAKi5TxIcJuk/pIjhSgurh1QWAmTq/RqQuidT6SIIiCntwqVRwn85BYCwojiekhg/L83DZCZOE/V+P8AOCuXWIpBYBVDk/X+ybj2QhOJDJ5wmdR5J5e4OfpLNUxP4mAAH8e2G5nqicGLNVMPDUufH+cUBWlNH9l3H/R50j83kXBifAQEMuAUiMe6I26nKS+0Dgm/ZdNyqD++US0/dGLkVdPEhYHicGUhYIzFXRPahO/qajJx7JXFweznAAVHviDfWStRK/1yRuyesYpQVIXvMQTAHiMbc3ep/Sfnwh0Bk9jDU5v5/NIuMmLA56TWUT5PE2/VNkPuHP4Q7TWUT/8AUEdBAVNS5rCZFfZUKBw/iAYdtpdK1P8AoeXn+s1TEfARDKHnIVjBWjnlCJxollbITScXMRM7dvevGWUKO7LModIR3RoBdXlahNXbt25CfRplIPvAImUZkm4ucoc/1uvv3+6MpyY4lRmmj94zT1iVpnepE6Pzha8QKFbwdw1CK8VPD/Pv8QHhvjbZOsniekv+yU3HfWgUCsQFsLGN5gotMJWnce9JMtAItx7gPwrkA9XGMblGap74k2iyidz2NrZ31AYZYOH6TYOQwlMXtDeHh1QsTfDKRtFg7ZJzi5L3inyshdk27FAN/iARe0y/ORzewdqN1COG6mEchgMUxeiPX/ONrsPapO0jPDUUJrrcvLcL4cDBUR39UZShjuMuSDzDUiVSd/tIgi7oUIrhxSew3BlhSdQqJ4hEFU/pIfJKxV0S1iPynhUgwxBSFk1ILisLmg6K+HCYjWEBGkMonGzz9/8ANO4Q6wjC9O+iJuomrbyybchN6k0ZploBgyHHJTcIDW8WlBHMKDUI15Nb6Pnw4K55M6alw6RyiVQpi1AwDvAeNBDfEzjkiozcXscTpIfs4nJR8nk89eeo1AvvvCP3BGpW40GKN9YnFi77tpmsaX5Y6JN9E6ZHKHAAC8AcDZRl01L5vsPO1PnTrERu7hLQSgICG8BADDkNB7t0cihKEzrbzhsYa95NP65oSTBPY5P96HM1S+bhgBVPm4nUu5VBYkw1Sb4cIms1K1HBHmGcipDXtkw0N1VDKE5cLjE5RPY/PbEwRSOLKUTptcp9opDiWgaKN3G24v3imLXmhWvdE6jIE02ZG/otkfR5XhhJ6P8ApRL/APs65i9w0iwAPMgr1nZIIx+ijvpDNE5W75Q7hVUwXUymrsdvbDizkgnjNNv/AEhhN8zKNzF5omzru4jwi4/92SBL6OM3V2sViynPzKKThxiONhuUClLeuBurkFc4kJNPE05ekm8cHOc9doxeFcgiWcMWbhTEcNyHP7RYQVkrNx82TY7ghuakrAlix03fN3HJpqbcOrwRGNZO3ZqYif8Aeh/GX8Fil4IG9ycJ3uyB6HjCAAowaXMsRTlO3+cAkSJNqTDTi4GWRZLMnZpzAijhQiSRCjtGNTPhGgEeM1E8NNwkf6pgGKtYCQs5xrCkwZpOEiFIW6oWoVEKj29XGLU50a2XUT+Ts1Wh/wDq6xgCvDIah8I7KCsjGc/ozm2jzD/SV5028vTapl4FE4GH31MEVHRs1/odVRT0yrw903YBSFAPEQPD22yDeV2bmqbdwdUis2UTTMoaomImcChUaBUaFGvCJPRnLdY8xS9P50yahvfiG8KfjHo3xgcb7pFqt2fU7HnTw7mKZNH61RrTxABjC5SGI4VeJ7eMoJvARqEbxp2w5fI2iafPvKuPBMtPvOIB4RhtmmymuN2afq3tr3BSOaLuXVe51Tfg4HhMRj0elY4rhgGsVS3MnUcMyTBn+tsjYyZuziEWoBpCShMT0m3tQiWQ9n5unNJWi4T6fOvbyiG//lEqbfFIZnUsvag8ncfqkwLjNzXsinrmXsEYupTRqSNFX+pxYZZMWbxmRNxc9o17nRVZyhiJ4kM0HLhPk04AHmkyxsjmll5w4bzBVJ7qauCmUoDfPdGheyoxiuhuTvJGo4cTxuRvfUC6VRQK5AUKcQyGsbIuLhw3w1FL9+IQ1mE1FMPDJ7XcMNsaWRLOUsTlFE9jo7hijTydSeTuHCcwUbo3uUR5Sg5b9mgiPcABFqfztOTt9Tw75+aW8bm9/ZFPdhZ+YTA8wcSNoq7OW7rBkxv06t+ffQBjNtlYEcxmac8bquJWmc5SGulMZMxANuGoXgAfz2wuccP0kSkrCVs77dunhJH2rvbkGXYIAEDM5fiONYZqEOS9CuDIioQMGWbOE/SJnJc9mEzDC2CwNQhVIIQAOAQsmaADywQld/Pw/GFjDCJxw0z4nMiPdxw5RQ7Gm1y2k9ceps+89P8A82Pvi/JmjPtGausTSduPXMmn/EoP3RfyhA9zo1D3sQ1pifJyKe1/OKq5bawzPierF0nqOIzVw/VimApiJnT74s5hHRi61OaTOV/S3HBe8oiUfAbwVDsjRjHw0+U/eNGRyV35rtY1eJ7BDqaut3KZB7hoMO9KmkNOXt1bPytx8oOXDcLFN6EgBQd2VRCvdFMqEHN2KnbSbuLcWwSlcrTOdLEBq3T9Ya7Zq8ADONTd2BZp2baS9nsO5emBUVL3OEKiYpuwR48BAOuK1ojsO4lbf9JJo3uO3Bfk6anPSTEOd3m3gMaifdEnT+Q6TxXoqVjrQqPL8nmGw7abJimyEwBlte0HEeOcW0oxR7bSpwzUJaiTp3HCVNYKXpBuKI9vAfGLJIpqnNJek8bqXyH/AIR6QDCuVqKamlWhw+f5JIBrBhNAQJBgscQaCgFYGuHBLwQwD3QiJnz7U0+T58SwGiCtQycKN9YbpnOcm0YpcxoO/KKRcZ4siErXOG/pE4cHtzz+T/iioOHjdNT5RsK+qbIfcMNFJs3T+cJFWO/8yEYom59aFR4zVTU6SYlMXfv4RRaqYlYkHM+bqejU++HEmkc4tIp/R7O+QhtpRTJMvHf+AZx6nx+oemfceLr8NV4Fh0azZuznjdNTY5ZO6Y2WYCFfj90dGg7TxMP2vV+6OTXcueWbmh03HPbrENeKYRASFMBhOGWYUAY6lcmxHmJzCnNeL45j8aQvkoRc80+UYaWVuyXoyuez1RNw9TU/q7hRMvs0MNA7qUhWy80TmGsJppnIdKl68UADaERCnHo8eAxaLW2RbvFCPG8vJ8ooZQvAynXl8euG6Vn28nZkUbtyJEVNtGLvMNMgr1Bvp2x81G/UPcc4yhYCowJBgsHKWOs5bBqhFatdL8S48T55DXTd3CnUARZRGkJO26bhudupzDl/PxiZrJGlKVpXM5THlIkmqkMl01G7g6anrDCiB442j24SyJ9mvEqmPJxXmoxLIqxmbxdwH6eInGEWslvmu0DhPoZKF6tqox0AcMROMp0ry7DTbzTp4gtzdw1EPcJR/ejt0VTCdjz/AJKnnTuUhA8OCnhi3PDwBrH0B8wHgQ3wmUYVSCHYBdIsLEGCFhVMsNgKELCohWCkhaKsA3ITlIcCEJXhhJZzCAFyvDauJCZjQsnvgAMAR6FBGsEoMAHr3KQF+PCEEHdAAsCkRM6NEmY0RU0DEgAaNvpImmq3MiHRCJJqonCTDHItEld4bgmHGisCKOGZvqxlLJXmKJxp1mX/ACZMTmdKHKeMSYruNN0d2Xby+X+eFLmsO9ou/YIHDPjWLrDSXnTUZpKJp3CHTIYvdSHQDWPm67zndntwSjEEnCFCQmSFQGMzQ9B4Au6BibhY9CpTQmWFbicIYJRgsGDk48J4AGk4nkvs/K3c0mjhJu0aJissooagEIXMREagPuGsYs/ZKW8bq6RNM71Wz9h2RgWl8nUcGSxQreIq6KmF86qgCUSNibZgEA5IoiY+gaUZvZeT2He2otomq7k8seN09RTKBxeuKjhpGAwUoJwKIgfZEC55DQeNNIuku0mkyeeeLQOOSSvlZy8qhsBkmYRqUuVTKGqIGVEL5x4gAAUvdpaW2UjirVHlYu+l3ygXluJW3sHYuXks1YSWKEMjLUW6Saj05BKJVVipgIFKWgCRItQARETGONaZBjQidX9pf/PeP3wW8pHeczYqZWABbqhK+MFvd8K4D5JzCqTj8/nviOAykKEPFpjRb7H25tZYe0LS1Fi7QPZPOGNdXfNVCgokBqAYBAwXTkHKpTgJREC1ARABD6qeSn5Ukj8oCzfm+aauytrJ25DTaXplFNNwTMustwERHDMJaGTrVMRANwgMfIEqsT9kLY2gsfPGVpLJ2gfSScS9TEZvmalxVIRpeDfQxRAAqQwXD7jBSgxz16XVW3JvTniz7s3P2kejEPJQ8o5n5RFh3bx4zSllqLPmSZzxijTDOJy3k3SAVEcFQb4AAgAlMQ4ZgACO0u3bOXt9ceOCN0ifOKGAAy4BXf4R5mPdid1GMq8rQFoKI1irPrfy/wBHK253B/pFKkT76b4dStpa+fp4hNaIQ/Rao3MuwRAB8ajG8NNOR3r46pa9RqP8k8Y/7S59b/GEdebp+kcN/wDeB/hEk0sWDdP5RI0jm9Z4+vgXwAAoPaEFmFjHcwb6vq8oIT/q4FA/7wiIx0fhX2MY0KblaT2GYOW+HiYhPsmy++MA8vRsnM/JXtg3ScJX0lJc65wCJQSfIqGyrXmlHPvjdzaJ5n82S99VT8KhWGa1hlGd9OYJuC+qYqdLtBrkJqh8O6kdFP45PiSOz8HTTjjGorkPoidJzTRPYeYJqEORWzcuNeLuNRsQK9v+EVnylkMTQvO1E/mnDBTw1pMo/wB+J99KJxJ7icjnDtkkkW6mjkokXds4ZgEpQCgUoACACO6KVpKe2stRYOcWPmDOXnPME0ipvkTHIQgprEVATkobIcOmVKCO7qyqfHVU7xsyp/CV8P7bT/jk49MWJJmPyeBndmrQWb/1wzuJdFZM2Il3XgAKdwhWEmpvk5MOOepGdPlHjVdLOhPComn+5sPk+PcOcT1NPYxWaF3uKqIfjG9IreY5Wd586rsp9efZ2dcc/wDk6l1i1j1P/wDRo/BYn8wjY7Tv8RTDT9EkXDL7PWPfXLwhwexySXcQMwcqOFD4il/a6USkglyaaeuONgnrRFMm2uOPYIYIe2hnCbO5L0+hS9d3bo0ENZ1alTWD9BLmlN60U6007TcJ8n04VfTNuomfEiozJxz8OIaHYaGU5TEgFXMI3lOqG66kKxRHztdRRvhpxU1xcfSHi0ux5M4xW3avKHTTikVAjVxeOE/SHuE5pb0CzaKfOJw7OnycOxJycO4TDJNeTg2rw+bBiJwByQrkjQUE/YgBRh4VGBFJOC4DAiMOCEgFCYcKoBFEsJhR7Dh7q3ZBDowrhYbATrgqiOJC4pwF3thXKIxVvCZBiVMnDYyEIAhDwqAwS52QYN0O4rCoFgLkFKaDgeC4WAEkInTh2JYIZOKJGRAw1IcAbWIVwYQrq6kACKhYKUsOVSJqJ4kI+jgATOEAcsKHHEj0A7CRUoOVKFiJwa4EAhGElAhwJYJcgAQAkDc7YXw4CABqZGG6icOlDQ2UCABEyUIqfjDo8JgSFcBteUg5F3Cfzh4ckZw4KzirgN0ps89uJZjO9XhmVknHtWTguBMOpym8ThWXTNNPk1IghTglxWEKxc/OWGok4bqXLhr3CJdSfPPSN3ByXzBe5u0HujNk3bhP0cSbKcqfOREkhktPm6kwU84YZCK3bqhilpfAOvgIhXfEGCUSi005MntxHGVTxIMSkClwiYkM3cSeYJTBmpcMl0eBg4lHrqHxpESJYVTGIYzoyTzZnOJek8Z8xUoGu8SD6o9w5Q9FOMn0ZWg1OYea1PRONpP2VAzz7I1Ix4x8WXmOSQ/QGIUrvlIfoOYZLeRKkNykKgeGKS8OynhXEOkzwVbdBCKQaNMwGguNX5SJBBxiejiPfJwxI8UbqEhZjSyLMQynpE4oGljRenpAkbtOT4TGcXsa9dAE3ZwDmqdQiAZGHdQAGLg1mGJEgQyfzcK494nz1mEgmDe0H6PzRmq3dkcA1UTULQ5DiNMwz9+YCHWAxOTnRFL5XcUUtoklfNdTK4TKQDjxABAQHLrpHW+kDRHZ+3jxpaBNPVJ2yMGG4TKAA4APm1esAHcbeHiIRzrpTKpL5wlJ3jcpHCJRxEVjCAgIjv3UpEqjGbGqjiU8mi21inyiVqSqYJdHDfAB+6ggAe8YiJ5o/tw3TIonZ+YX/Vb3VPGpBEBDu/nFvsRKW7i0DTV2Z0VSKXsRNQBJkUw5gA9m4QpGvJCo3cYmH+6an3RD0kLmy1D9nJs11iV2kl/nRuq3VIiriFWRMTfTdXKkT6DxNwniJ7fu/CNttIRnNNKFlJfzyJM5gsYqxQOQuSQUoaoZbgrWnVFlfaO7DzS4m4svLzqn+cTRwz07y0z+EY1dFmzSGpUeTnID4kDfjdpnoasOmp8nTmDc5/o3RjgXwNXq64zy2lh5fI5elNJfMHCqR1sEyayNBrQRvB3UjjqaSUFdHTDUwm7FLMMFudkAA1gb/bHNY3e543o4LUY8IUgQNDA8WPFNAGGAgsS3iPmpYdJrQzQxMKF08TY+sEK+Jg2bRotb4dnzOP8AaHAm/dAC/hFvcu27NMzxxzEiisb6hAMY3wCKhYdNRvZtkn7Im94jHrbOnDezczUTU2ztTol+3QtPG9SLpaxZKBxzq9xiOkNVROyciZqfrB0xdLF9ZQ4iIh8Y0jRPLk1LQJJp3DkZNz3fZ2AIXxoYwd0ZxpK5SeS+X88jQyHuqAiHiADGj6Kp43k6jt44bnORVMiezTZERMPGPXqVFGG5F7SyENPQqOHhJf6jVNO7/aGEwh7iB7+2M00aS7XNIjeTuPmnSSKhfVuCBlPgAh74v8/ttJ1NIiNoHEn85yxvMkFlJeooJBcJJEKUUxEAEAA2HWogPOpTiEHoOVl840yT2eamSXkevphMG7Uxr4NwUUOZNIDUCoEKpdAabih1xhp5dTgmpUvI2eoR4poShQoR65yCghAXuyPGCAhWArltJMpNJWdRvsO2lVkTescM6eO6AstOfPErSeKc+8KaheJDhvAQ74sRy4kUIC/ovaw6f9Sme0XqKoO/wi4gW9YMROIowYakTV5NT0fMiPmKXzkAHkzJ4ceOZNP92I/GUTT9Gfb5pjFpe7sqQxmKbxwnyinRu7MJgQlrTM3CmImpfPd2jcOyK4QymJEvMZa4TT1joREiMQzUOKsCR2p9JCZhThIBT3QgJRCbuMPDUuHJ7UGOu3cfN3IiyqwJVIgsdqtsP0akIpm/ZwF8YUKeAlo8c+HDdc3J/wAULrE+ciOfHw26v1R/CD0VTXeio6Ly/J5q4w7nygnvAph/4vh2xfyjhxR9FYf0W99t1tf7sofjFyMomn6RSGuDTUp57IM49GeM/UJq7xVP1DCWJ6fW1kcjvpuHBFTXfRlNUa+EUaXWkTtA8cOE07lw3N79wRUTLpTtd8DaeI4iiqaexfTE171RCgh3D2wbRvo4cTB4S0lqOVSIoCjdqb549RoqfrAKVABDMadVIWmhcNTEi/WLc4kjST6aRjpm9rOoD4ANIpkxqThwWG7iex7PDw6o8cIKUYGJI5E1GzdwmdupzFS3Te0A/nLqii2aP+j9oHFn3HMVNiI8ANezAaduYU9nfnF9MEU+3rBRNw0tAmncO0MBTGL1ANS+8REA74g7dNO6dN+y4gHJ/n3eECQIaMXOsNyKJ9MoG8BCv31Dwh4UU4s5Jwxk0EUgoDB48IcBgEFqMCJ/z98BTlKR4wwFBToN1OTUbpKk9ooD+EVi0tkZH5rVUby9ukr6xU6D28YtJQgjlHWEzp+uXZ4dUXCdnciqrwsYIrJU28ww8M/O6UaxYEqacvOnh9K99au6sZ1at+pL5o4bqJ7bdTDNuHMBoO6L1o7cqPJedx0LoXfaoP4R6FZJ0zx9NUn1kWuYSOTzxvqc4ZpO25y3VE1C84B3gA5CFQqG/j4RoKZMRNJTEv7Ifd78u0RikJjzPrRd5SbElbdT9n9wiEefeT5PWfNxd0niJk/P5GIW0CWGzSU/aXbvDm/fFmFBNRv7cV+1KeGzS9ta94AUQjLC25UZFbggGgajBDEhFisHKMJgSBgKRV7UscNwRwn88Xa7w/nEMlFznDNR4zOn0yFvF/H4RSxBQY5Kix4PW0c8lYkUTw/brRDpKQ7RUjFnoJYk8A0Tis26lXnSTuE+nhiYuzxAMg+HxifbKQV8niJ/aiqbxlkZ1qfVg4nOKQKJqYf57Yekh/aCTKS+aOE8PZxBu9w5wxSCPpqcsoJnyFSGEnEUIELplghCQsU+H6SNDIVSCHJAhlrQQum7jSwD0u+BMMIkWTgizpOGK4RVfDhsIYkeEqikKFTw4UhgATrhUCwW93QIHhEJ7ikBeCAA8BAWej0CUsAeAAVAiNfliQE8R79ROABqAUhwkMNTKJwZNZNP5wkRkNE6zNF5scqo4cJM075zqmulKXrHL89UZklOW7f0in7sX/QvO1JhpIlTdNPkuX5281EjiA/AImpPsZcI3Z1DLG+ps0m/0SZE/cGfxh1BEd8Hj52bvI9ZeIePR6PQhi1RgwBwCEQGsHIMSyg8GqEFPxgS74RSD3uyIq0kzUl8rVUT9KeiaN7ML5xAA6qgG0I9QFEc6RJnGMA8p3SN5nZpWLlbi5MHrc6zgxagLduepQEBAQEDHuqFDiAXhDMQGNqFPOdiKs8YmNaYdI7y2k8Vl8veOCWfl5sFq3Mpk4VKIAo6UAtAMc5yiYoiFQIAUEKiAZyUYUE/zfQ9X3/zH3j1wiI1j10sTywTDAVGAj0AHo9HoA0AHr3ZHhPBShB4C0sg5TQdLk1MRToeH39v54QVIuJcT/u5j4BxqOVAzjpzQToCbt9XtZbRtiuzFBRmxUKGG3rmB1AENpSlKBkAd+cNI9f4j4ev8rVwp8e2WzyKrK6SLB20PpMTcElktdy9VitL3SJznmBDgBiGMW8XDuHKU5RMAjQThQAOIx12pMZhaCYEmE4eKu1v2htgvYUu4od1BHrGM/ly6bduVNPYJ6vx49vXnFxs85+kUuRSpQvlY/TqHwdD42Hak2vZo9lpg3kl9xqDdw4ywzLFvYXcA8e0d0WVxbOfv/SOzES+jTMJA+EU6VFbuLmGoSLUyk6iiZOmT1obPK1MaOec43f7h0pk8U9Ioc54dovnH0kN3KKcvTxHHJfWNn4dkViZ2v1e+mz2CetxgbTJp041ltFW/g0RtOHje4prB0ietep74mG2kJunybx+iqTm7VB7I5+c2lcKKYiihz/WNWEfPqn0h4Vi5fCU6/KR0W8mli523PiuEUFTdItRAO8Iy+1LBm0cH1N4kYnOKo3NUD94cO74xRgn6n+0fumgh55ifOR00auDNdF8RPRzbhPb6CzOTM3l/ETSJf2TcnsK9hgzAe+kZVajRVL1HB/MdyVOLoqYeerrV4B6lOsBEvWARqZZz83sXIBROXzRvh4lw/R2eMdVWnR1Mf3OzUaGGqhhXW32ZboPM4s/biYM5o3Vbu0paqmZMxaDUTkEBDrDKoCFQEN0aQ8VUcKYae3ES5Z6nNG6jxMmsIonRRcG+jMIXigbeIVAMq5UiQSdpt76inPJ7o8GrQ6Lsfn3y3w9TQT+4vhkku6byOX6woptn6PGM2m88UcODqYnX0uuFbTWi1xx6SKo4cxjc8iMBZ06UUU9JDQ54QM4hMy8MTFRN1wydOE04QeTJNv85txBOHKjhSArAM6eqKKHTT5kRZ0sOH5Eo8q1gKxEiBiXPYhRQYSLyfpIMI8RgDEeMHHJ4cPIgyHw/RxINneJ6TnwGbHwBSPFDEjySkJibDUxIBHl04K2LDoxMRP68IIBhqYcO4EgQvJwa4EKIl5OBAkIBkqjCJiQ/MSEVE4AGghSElCQ8FOEjFhMBkKcABYeCnCIhAgETBAECFhCsACcMAIMXdBDR4ow7isKCfDhucNY9iDqBAE5OGmFgCEw4A6MKgfrhS72wySMMOHnHhPhw8WbQyMlAA6QPiQsJeuGaSuHDuvJwAJKhBCBChhghSwAeMEEEkLCENVzwANlTQQoYkKYKikLoJpxACAN4cJtIeFShQiUADbBhQqUOMOPXOz4Q7gNTJwQ6cOxJAGTigGRkYIdKHhwhMU1FITAZYEEOkpEgCcFEkSNEcUVIERUh2CMHFvAHiGaG1hOFyBCSAauphwuI8RiP12KHjNZRuoRRPYOQ14veGYRuMkmic4l6TxNTbOXa+vTMIwlE0aNo3mf6xL+5QvjvCMpAWqcGcN1CKJ8yHUom6bj5OpySvwN3D1whNif0eqp7N73ZxGyVRNRPET6ftZQlwBdUFofoqRBNBUT9JEmmrDJuSZFIVDlIYpqQ6SPAUHUJEY6SiXvJw0XTgLgQ5FlE1IlGUzUT/8AVDNdp85DcUVIB2Lc3cax7F+KHpg0Y/5wJPrErTbknrIombmULUHAfQmHeFdwDnQR3DE20cKN/SKRPtHSbi5ifvRrHYwOO7AoKN7SH84Wb1J2yKcqm8l04GABAQy6hD/CkasmfWFPbi6aRrCJ6w4txJ2ap3pG4FeN0acqQPnADpGAN9MxCla0CMyRtNJ0+UUcKpe1hicP4QEfhABCzZNRTS5JE9smFI36l4vaqkH+EaFL1NXT+UKX/wDhjMnE+buNLjJxriR25LPuSpm3ZmcIjmA8aVyjR0HsrcN8ROYEudLaDx+EBSJRN0m4+p6xvw7vxjKdOb3/AFZL2+xfMoobwKFPfmHjExLLRPHmkh7I03h/N6Te6UpeZfAham8Rr2RVdKA+cNIEsl/0RUEzbXE5xMP8Mc+o8Tej2sig0Q2gwyKN3jFU5072GYwp3fEQEBGIR5Ya0DdQ6abPFuc7VzApG5zCZs2d/lCX7vJlvBU1AoHvGKWgDj9ccN0r5ExvKJ9mfXv4ZRj+LCUCvzJRZlbqUTRn+uS9wl/aJiENAT5SNulLzXJgST8rrDhqLi8onVMgCIZCNQzz3Q6LZdm8miUvmDNo4IcuIpeRoNKG3DSta04xlLRfRrDW/Zg6hVIRE8adpYspZuz7dk4k7fV1XCglMXEE4GAC1EaDuoNPfGXXsRTDjkq0nB2OmNRT3JJA3Jw5RW/ZwwTGHrBPWHiSafMOYI5p8GE32XN4k6zNOVtE26hNhuQvODgH84greOMRmyl6ahPlcwblN9QgmONfEgd9YimrRNumkmnEbMVVFJ43TcKXyJNV3H1aCBQ8doaROmouVRM8615lCtOprlqDvOgRQbpfWyAAqPZnw4xqej9qmnI8TD9Koc3gGyAe8oj49meVLGxJpieupe941jSLNpzyYStvK5eoRukQo3lsxOYRER8Mxj29dTdaCpw5Kn2s9bAtk2bzWJgmlfIjeMVPeYadkM9EtmpPPJx58l8v1dIhtkxTDU/Xx3dsUa2jVRS3lqJHI750teBi1MYwiOyUpT5iOe3fHPu3BHRmiqyzez8jbt8P0SeHe4mGm0bLgI1Gm6M6GlWl3k9x00pSSY0DfBoJHgNHsHMLCPKR48JgNYOA1gALEFauUedJWqmn+sJcoib1Thuz7YnhNBDp4kNAV+yk086S8mJsHSqioU28qhRGoD1AI5+MSywYntxVVv8ARe1GInsNJsYLxeBVOsO0YtQH+c/PjDJY4czCXuGepqM8U5y7Jd1B7+EQk4GT2Xk720lqHmryyXtzunBilE44ZN4AUoCIiNQAADMfCH4mTT5TpxFWlct5pI3srmEvI7ZO0TouG6hagqmICBi+NQHwhMaMhfeUZYd5+ryOat0jm+cKmI+IAI07uEV6YaVrJqKYiajtIh/WRDjwDONPslowsemod43s/LzpEL6NREBD4hEq+s5Z+Xpn1eTsm9/optyBd9wRnODZ39WhGK2MaR0jWfU+cdn+q3r+NPfBx0l2T9H8tOf1TFTD4Vi2ukE03HsErdul/wAd8VOcW+mkjmh5ezZyxwklT9cZlVHMK1AREI56vZuduipQ1s8KcTyWkCz6nKfKDk9UpQ++oBXxhUmkuxeHyetpH5vKFA+fVsmEaxW2lr3CdoHtpFG7I7twnhlLqpATSqJRG6QAoXm0yCo13xa7OW1cTxM7eYN2RHBNopm7cEwMG6ggA784hVj0a/xfRhnZDY+kyyafpJocn/h1PwA33h3R5DSZY9T0c4Of/wAKr99yJ5dzL008RxhE+tT8YrsxtbZNv6TVFT+qVuQ4/AB+IxtB5HkKlTnLgXc6TbHp/wDTB/8A8lVH/giPmGkey7hM6bN4q4OYuyXVVACveIZRBTTSLZ/9Xldl2+Kcuyos3TJeHsAAERiFFhbC1F943leE3IUTG5EqCZQCm4AABEYGmbwpUoSuTlmrZs7Nytw3cJnVVVcYhSp0EMgAKiI0uh3RGzG3NoJ5fTl7dVJK6JTGTKYSfaNTIQ74dWAsjJ5xizCaJnd4RgKVExqJ7q50Go9w5dkai3at2aZG7duRIhOaVMoABfAAAPhGiJ1FanB8bmES9tJ9cxLUTBwQnqppiN8faGoj4BSLsK9l3Cbf9G8IhEk8MyaaYkEwBxNUAGtY0BdgzcJ4bhuRUh+cVRMBD4xXZhYKz7e/MJXLyNHBPoTCQhvs5h90OPs5KlaNUq01JrDf/i4xZbCPPSt+gcpFC+AXR+F0YrzkvJnTg9iXajd4l7Cijc3cIXgH4gHgMNnHzsaiCXzkG+aghFeTg0Sh3CXu+I20jfXJG+b4e3gion9cu0H3UiTKnHhL9Jtk6RfWDqhmlN96K/Yd8m4k+H026gpm7gADAPuN8IsYjWKLYJbU3kzlan9XUApfaumMUR8Qp8Iu4KYif564DbVJRqO3sCD3+yCXu+PCEBzA1xIKJIMXfHh3wAAX8YMb0f545f4wA749UYBSMq0jWWeJqPZwm3+SXgUxsqFEwgFBDviyaK2qidl2jhRQhyK3yl9kCGMX40AfGJDSCliWPmvsNxUL3lG8H3Q10Zn/AND5f9ZX4Kn/AJe4QjZ121iZ09HCmnVX2W4vD88Iudm1MSVkT+iMcvxr+MUoDRbbJK4ibhP1DJm/evfgT4h4ZLkplpap8nELbND+i0nHqLAX3lNl3VLvifYFxE4jLXF/0fcdO4ZNQvgcAH4GNGkvEzRnJd8HNAib8+Ix4oxizdAgFYOUcTOCDvgSjEgHEkUabtnDOYK+peveAjWLzeCIC1jbk0nGH1lN+EZVdzu0bWRXUzw6SPEekaH7NNRRQntxxo9okm54skslGsMzzCYKauyJtGU3nP1AQOIiEEs/ZtPV/PE8UIlL0uaXO+sPAoZZB1jDKeWhcTRTV008JolsplLl8AyAOrMY1gvbMKlX9MSCt2SVzBmqm3laTcnRNdqoXvNvoO/dGIOj6u4On6hrpvz3DG6PkNcbnT6fN/DKMf0gSRxK5wRxhnwnCIGxOBjgYxR8aAWPY01a/YeDrNPaVyIK9gDOVFIYlTUxIXTRcR3eJ548IaFRU/aQ1I3U+cUhUEP2kDAXKtiQsmMNSh9HCyZotEtZEinHj74TSPC5y8nDJwGxoNTk48YsegIQJQhQA4BCV7ug5TQF3DHhMTwRZfV+UUULciPVnjP6SC8RknfT6og7QKavcUT6dS/CsHUnzP8A2j+Ef5RFTqZt3iaSbdQ+wYTc3rCM5svEZHeqQkKyikJwYN0YZZFLxFU41jydf/3mMv8As7g3/wAEwfjGTpRrPk7D/wDdMZf2K/8A8sf5RlW8TWl/mHW5DcmSDlGCpl/CDF3R5DPSYckGNughTQYoQhCgboPCQG6oG+EA0KgeBEaQkU0KgWAtBV1MNM6mxsFvbXUGY/CohHBelK0v6WaQJ7aBNS+k4eYaN7oppAVMlOwQTr9qvGOt9ONrnFk9Hc1eM3B2712nqLNQtBEiquyB6D6oVN4BlHDRgw7iaadwhNkpfVAI9DSQ2ucepl6QB4IbdBxCsFMWOo5AacpBB3x68MFOaADxY8aPFGAEYACm3wqG+CgHGLRo5sgpbC0jeXqEvMics6Nn6MOju3mEKZ9ueUB3aHSz1taNGHLZqOgHRem8UStxaBO+TnS1Exdin0xi76iNbocAqMdRy82Gn+fjFTlDZuzbpN26ZEkilApUy7igG4KbsosLRWGj92+L+Lo/FaaNGnza7f7lkaLxYm015MifqRVmZokkFIoda0tmXqU2jcM08NNTq6UWyWaSnkrT5NwTb6N2+H84yVN3CwP1IDyKuihVluaDPrcPJwpiKKE+qUtAL2B1hFcWmqiimJiRXzPVPpITFyp9JAaUdJCl4kyeYQTXu2IcXPjBdYiDsUMSaB9BgexC48CDiKRaJjXIXbvsOIEriFCOVE4rMpqMuS2P5k3mErJL3jcuK3UvIuC88pB3lHgbvCKjNVXmrqpt1Lh+j4cB74fpOcSM40naY7H6N1NXmjw7t7zisWZb69c99RAC7sxMIeME2pRszy9bT0vRktQ7J/YCz7n4inM50MVJkmp84T96OdbYeUhaSePFVJHL2kqSPs7XyhXvvCAAAj1UEO2KYrpZ0gKKHUUtZMCeymoCYe4oBHEqDPx/VThCq1T4vsdcjME/YiOfzpNPk045ZS0t6QPnLWPVSeqsiif4iSvxiYlmmqeJqf0pL2j0nrFqkfvG7UB8QpB0mYdRG8irrHKe1CxAjPLOaWrNzhQibhwrLFT7JSuruGb6qhREtB6hujF+ScpqJkU9faKbKhg68h3du6MWsTdSQ7g14Ieyyzs4mieIzZ8l9MYwATwEd/gEPF7FWgT/AKul9k3+EC/YLorqyEJYETalnJ4n/wBHnP8AVzhA8lmifKKS9Un2YrGQZoiDFw4IYIWdAp84mch/aLDYiv8A5YBjlvMFE+TiRFTETiDVGDozFRPk4DIsUuWxPk/qbUCslhqEUiGSfYahHCcT97WG5FE4ADIrw6KeIkD4cO262JAA6MMENuhIVcODCfEgATgpk4MX8IAxoAE8Pvgp04WvBAcnAA2EvXCYBxh2ZOE8LsgHYb4YwQ6cOBDgMFMEAhtBi7oUFOABOAAALBQH5yDm3QF0YAFE1cSCKNPo49h/RwKa2H6SABgqlhx5JWJE6Cano4YqtcOAgOJo9UIbgOHAiaABYww3EnKQIjSC3+2AARPh8nCQqQY4wmUMRSLHYl2fKJkh4UkNmZMNOHQHiWIIJIKIUg6ikJgPEIEB4/GEjwegwUQ4wiwLvdHrvdBw3x66MBAjHsLsh0RGD4HYEBSGhUINhw7w4KYkAxgdGBEeZDsUuTPDIof3oBXHCZosVjZjqc8bqeubDN3DFaIaHjBxhuCKe0BvdEPgZsrpzrCZ/b2ezPKMdkdpphI5oqzTcHOQix01EVDVCoGGtK7uqNVTdYjcn2DRiM+Jq9qJmmnsfLFLv2hvfj74xh5DaxN/s1aZnNEycnhK3eab+cWBVTD5ROMXs9MlGcnS5+Le+HDxi8WetIpMG5G7xTlbv79OPhxjYhlxYvk1FD8p9mJVNaKYUVG6hHiam30uo0TjB+m4uKJ7Hrd8JlLgsKZ4I4hBFeHJRxIzAjzrYcNRc8phxIOW0QrhNRONVwBIkXT9iHzRbDiriop7cKJTRRP0ikZ/qAv7Zb83a/nqjLdJWjCVqJuLQStudJI5sR0VP5rP0gB6o8QDcNR3RcpbN8S5ykT5BTUTxOfsiU17MDAO8O0BDIQHLjSKbEjjQ1mcTSo1l7OaEVIeTrqYhaDd5Ug8B3/yi4GsrNGaZ05e8bq3+cmYpifGoh90VPyldBk0sXPP85Fh03BJIqYU3jduY4CxUMNaloNQSNuoA0AeEY230pW8ldzU7SPSEJ82tQ4doUOFQH+cYTniVbI3mRtp5L5wrNE5O4VVJUqht96vUFQHqitLP03mkA9oHjgmKksBlGpqgcolC73BShvcMViU+UDaxNPEeN5e7P0uTEl7tqUQCvhHtG9sJX+ljucWgUSJrSat28WoVOao79wAF6gjxGMqlRLk1gsUaZPZ3J54mkm4ZuCHIXZUKoFC/GoxFosk07nm+aHJ6xTGyr19WUWMyNh7QXFE3DI6t3nJqAQacOaIQmOj9moniM5g7Jf9oDhHRGosTnmXazuGnK27dRwRwchbplC02u3/AAiSBJniYmHyvrcf8Iy9SyM4lfyhnNEj/WvEHuyqGcKyl1axNQ+GoQ/1lgH76D8IeeQuSF04vE1JpL2afzSJ1P3hAP8AhjK0uUUi523XTnE8cedJhqjtvRMxbuWQd/WI++K2hIeUxG8wbqk9kwgP3fjHmahZs9KnJKO4kJosllWuI8SiEKwUTU5S5FlsoT5ZHBUj3GFSoXb0f92IJZBNwnPpwopsMk27MpvWE4mOIB18wgD9YOuJhc3J/nqiCfK4dj1cPb12cOFDddEgBIPALoiEduk8jCPJnyJsR5618373dG3aPCfIyJqfNUvF9bPP3BWMVlZ26c0Io4U2CKEMb4f841mwrx55jnswbs1Ujt2rwzUyxRJiiLY1wQAQrS+YAAab6R6uX9wcyk6PGrecTCZ2webbc75w6KY3tGMaoddAGnhHSdmf9Tt1PXRA13v3e8M450myf6L2fkWj+V/rczWTTUum5yRRApxHKuYmoOXAY6WlyGrtyN+ZhJgmXwAA/CMdR3PY1069mfAaFbwQhCgGj0Tz7gwNRhMxoMUYAueMbEgSmgsHEKQBciLVydOcStVNNS44S5RExd5Tl3AHfEfZWb+dJWXWLhHCXIuC+qoXr74s4jWKK8J+j9qNcTvkaTM11b+1DcIQ9yZdxalC4icR3o1OUiRIfET/ADwho6T+chlI8s8Zs2+rp3CbPSMAB74zW0GkSTt7Qea03GK35qi3Cu7IOoByqI5xenkpbzxPDcKXNoPdFY0gK6umjZOR2HaTBwqYiLcxmoYh1KVvirSpSBxEe2Ey1HIq1oJrK5OmdxNHhEW928VQ3SDhQN8Yjam10vmk0VcS/FOkcoFxFC3Lw03gFd0OTWdtZbSeTB5PHl9KWOF2ayyZeTKdNQxDESAMqVJUB30EK7wi9S2wll5WzxE5eRVwcocosW+NewOEZzSlsz1dHW/E3XJkSc2ePLibduc9/wCjKIxNSqW20ccpK5e7Jv5S7hgWtN4jG3skE025E00yEIQvqwf9n0PV4e6M+kjWp8rOpHEyIujW2Ew5SaThJK/zryhl7v3B8Yn5Toglbfk5hNHD7pGKUuEQvddER+MX4EsOBKEUliea9RUkR8rsrZ+T8pL5O0SP9JhgJzd4jURh45xMM/t7PvhwmeE1zQ7k5TnJXZQ9FpsNOYN/UWTN7ymAfui/iEZ1o2Nhzy0DPppOAL4AdUvwCgRo8M0rruPXU4SXKmo3PBhJHhSgMDN5inhuDp+uaIdgtqbxwn6hSLF7ymER94CFeyLJaJso3mB1OgfaiqKDhzhL1FTYf+8C6HxoEBNsTY0TJqJkU9cofHP7qQsBogbKPMSV4anpW6gom8KU+FA8InAGsSwFCjAKeiP9WPQUBguXEz2XH1fSRMG/+0FG6XvIU1ffWNEjM5sGp6UGSn0tP/lmD8A90aUkGImSGmdmqW0Z/sAbdBi/tIUKEFMWGcQIGg17shIQ4wMAAiNY9eGAN+MFEIAIe2YaxZOap/8AUV/7gjEPopU/0PS9hZQv3D+e+LDPiJ/o/MvU1Nx78I0V3Q8X/RMv/al/w+6A3SvRLmQ0WSx62G8VT9dMPgID91ffFdU5OJOzrjDnDf21MP8AeAQho52aJLj8phwebtdYlbtv67dS733REPjCDf08SSka37TL9RkAj/8AT9/4wF7shZ63Bu4VT9Qwp+4RCG5AjBm8RQRrHg3wECG+JGxykmn6Tpw3mkuTmCfpLkHE8J1GCyKhLAqadlZxiYabcivtYhQ+FRiwoJSey7fEmFx27+jLur39kOFlFMP9YOT7UV5+T6OObpwR6FOq57MfTC0jycXFFNi5XDTLuCGabj9nDAhlIdpGjOR2wgrbD0qeJykQtpJC3njNZu49XZNd5o9EQ7h++Jkq+GnCSwcnF06rg7kVaKmYFMJa8kbxVm856Jrt71u0OwY8maNIttZtSaM9cZp/KG9f+9JvEO8N4RmZd8e1ptR1VufO6rT9KoL3+yDXQgqYQtHVc5n2hSFhUicFAycKkPFIVxYgQ6+ahmVVOBPNWbNPlFP5+EO4hRY8IGcpp+kU/iiuzG0DhxybdPCIfxH/AAiMOqop6RQ8ZOp9DwLSvPWafrnP6pf5wxcWj5P5OmQn1s4gYIYYjrSGqaiLPJg8efrCn8vdDQwx4wx6M8pFHoOUYKWFLnbBlIYN4YEu6CwJYEAsmMap5PBsPSZL/wCzcF/+Gb8IytONQ0AKYekST+3j/wDyDRnX8C6XmdgJG5P3fdBgGkJFN/dCDVGPJZ6fkKl/CDgNITJAwgsKCWBAOAR6/wBsGJANHihCgjVP8/n/AAghIQmcybyuXuJo8UIk3aJnWWUU5hCFCoiPYAb4IrKRWXacxeVZbHzhaCX2Pb+iliIPHBjG/rCgmAhQ7SpgJhrxMHbGBiMTdr7ROLWWkmdoHF8nnNwLjDU3kAeaUe0AAAHtAYghGsevThhGx5lWd53PXuyPXhgLnbBIszBHfBDfhBoIJoABgoGg0BQICkeKEdJ6DrMpyezZJgon8rmZsZQ3sBkQvgACPeMYDZmVeeJ4yl/P1hwRM13PKu0PgGcddSBsm3TSTTTubN0pS9EOr4RJ+j/0H8fCpVlq5rjZFqZk5MkTbEsRDIsTrFOBM/SatRkkiaHRFYaF/GFU/wAIo86T3HRF4PiftIawunAZioKqR4TwBCwJiwCuAJ+qPX+yANBSEgFkHBRSFU+UgU28HH5P6SDIXUFkkIXwoilp83bxj+nzTl+icj8x2fUIScTMt29e/V0BChjZcR4RJx6zWfiUZVamyX/ZHadPKG8xuHFj7DvCa7dFN5MCmAQREBoJE8szUrUeG7iEcpv5i4cODuHDhVU6prxjKGETmEfWMI1N4jDNRz9Ioc5/a351qI14jvEeMM1F4o/Kvlfl63yNRtvb1YWUcwBVYZHNBwNAeNwPBVgxV8OGgDWAE8AD4rtT5vp872u/r8YvOjvTDajR+pq8vcEcS/K8zWKAgXhVMRzKPYGQ9VaDGdAMAKkEu4a2OtpVp3thOEyPJXPCESJ0StybGQZHA1d/DhE0lp1tozU+WM5VMPZMiKYmDjtFEA8QCOTrKWvnFl5olOJW4JrCRvRrJ4iaoDvIoXpFHcPEOAgMddaPbM6O9NkjPPLJzRxKpg35OZSu8VfVVTAHNLkOGIVEoh3cIzcFEpMm5Jp+kcwTInaSRuJUr6yKgOUjBWgUEQKcBpmNSiHUYYt7C1tj7QONXlc4buFbt67mA066Up8Yorvyd5on+r2kZc7ZxGpyD4he3j3x5vo70iWTTVUs+8ZOMUu1gl5SgdRThX4xjId5ei+rSuTzTk1E0lejslARr4ViGfWAlano1FWh+iYpqh7jU91Q74zR7OLWSOTu5PNJG4buHBhWTeGvJCU4jmapQAK9UV6X6SLcSe5q88VcE5110UFAN2VEQGnXmA9sCWRWb4NJmOjueN+UZuG7v2bopiX3iIDXsGKy/lE4l/65K3aVzpGTG5+8WvxCHso09cmRO0Ejvn6ThmYKeBDCPwNXsi5SrSvYOacmnOEmhz02XlUhz7xEIVsSurIzlq4UT5Pnn8fwAYn5LNk0/k6nM6MXh5KrNzhPE1dk76N5G7XvqXfFdmFg5epykrcKtz+qY18nvHOBdxWWXIUwp/YhFVfV+UT6cJGlM8Z8mpccEJ0i1r7oarLuPRuEzk9m7SBoZIkfpqQYjqKs6e4anJ+tAJWgxOTUhXFct5Fk/pIMB4r7WYJ/SQ/K8h2C5I3ggQN1Q0I5xIVKaJGOY9d7oIA8QhUBhWKuImTgokhaCQrEiRgggE64XuDHhLDQDY4QJSwrhx652fCGAnBTlhUSwFyABsBVE4UTXTU9JC0JGaQDQYzRNT0cIHZYcHAVG8LkVTUgBkaqhCQo9cSyicNzlgJsRhiYfpIBoXEcQ5cpQgz/AFgIBk0QqaceEaQkdSBIeAlnjhHi74NAgFYBHjQnCohWAISAsKBYUKWBKWDmgIDlCBKEFIMGAYCvENBTBAgPCDDvgJEzBEYYOUPEwKcRF/lDwDsBdCF0Rw1IbV5SHCXpCRm+ARp8vX/otv7aYfGMotgp/pI7Uw+Yt/wlGNMlZVNTS+r8IzW1yWJOHan7T8AjOj5GsndWLHJ37OYNydD2fCJVgbDUIon0KRmMumSkvcEi9yaa6x8I2lG5BozCaJuG+Gp9WHSYqM3GsJ8zmmL6wdUVIjhTYw+fFnlr5N4nhqc+7dhEFml8yTcJ4if57O+JNu6ilpKqStTETvnIfnFL1dnbFgbOE1EyKJ8z85d8QzRMsIKJqJw1cETUhBJWG5XPyiKXANiajSGjiX/s4lFFYbGfp+jUjMRFoFcN1Is8omPzeJEGqonAIr4cAF6WSbzBmdu8TI4SVLhqJmLUDkHeUQ6h39kcz6UdCUrs281xu3IeVODDgmUKA4QjXkzj1hwHiADG+ymc/NxJzKWy+0EncSuaNyKtHCd0xd32gHgIbwjCvR6ysS1c4Xd6L7NqejZkSP8AszCn47Ih74gHWiLDUxJfMHaXq7QHDxqFR7hGNstxYSaWLmh2aih3Dc9VGri7kqnnQOwQoICHjxiqi4cJx5ktLVpO0JGlp22MvWsNbSX8o3mCTu5s7SYkH3heD4wmhNNJEj/V/OBCE+hdCIfuiP4RrJH30iZD/WLWDmds1OTUT/PGD/8AKhyRefszpvptthJ+Tmmsc7a1puNBD3AHjWJ+VeUA32FHEjbq3+dgqCS77617qeMT6jGTuPSJk/dCIp7o/svMPSM0vrXQAfeAViPyqsPJBGa9oos9tB58mjuaYhCHcLHUulNW6A7gg0vFRT0fTixutEUjU/V1HBPVw1svcMScssOnL25E8Q5rnSNvjB6lS3ubOtAhkgw2/wBQsWOy4fOQ2mcrTbp/XNd98WuS2fTbp4aanX8BpBOptchvKId4rhpnU6BC3vdn+EVR+Kidk5Un01UTujF7VTievuEIt9omGryN2p+zEvvCnvzyipWrWTw26afMI3TTKX1bqZSh90d+heW5FJpsZaO5cnNLSHUcJkORumKxr26tSlLl3mEfsxrDhfV+T5hLt43DIM8+ygUjMtC6+ueeJp6jgjUv2C3h/wDmBFjt7OvN8ncJp+mVqmXrJln7w+EeonjO5vYqFkHalsNOjd5z27RQMEvDCSAK+8aiPaMdVl9ESOYPJvlusWwezToNGqhS/XUMUA+FY6ZxIxqPKZvTWKM9EaQYu+CgNYOG6PSPJsAQsCYsAaClPASCBeUgw7o8JoLf7YADiaIqfypOaS9VmptnPtFNuunDcOcSxSwRRPEih9pVrIzbzhL9XcXyPWhsFYpuiIfh98TZg58VedIqWftAScJ/q8wMCLq6XmCG4wxZUVE8PETUvwdwXK9M5t5vUOnhxjekrTHaSXzQ9l5GpqmsJkxHW85SKUoBPVEQGgiO7qAY3C0ErTeJkU5hyc6OaNMVn3iduGnm9uq7cO25CppopicakMICHhs5iNIXkjooWc9zU9HljXjiVpN05fgt+biKZAYelvzGo8aV98OZ3YqaSNuqm4b/ACchuTUKYBJTvDdTdQc4vtgn8wUs/L055LyNHZESFUTvVCoBQRyyAcqiHCsWKYpa4zOzUTIdJUu1eoOXX3hBYlzeRhZfwgQ9JEjO2Xm+YKs+gQ2yb1g4QwMaMy7Br/bBR3wQDQrc7Im5DdjxDQKhOTgpAhUeUT/PWH/KBlxaRmMhU816TJwz/wBovqfWEbqgfExo0lA0ZnawqkjtxKp4nzHagJqXujtFKI+BRr4RorU3Jkw4EzWveUVMdx4RgShARRzruKvaxLk8SM9nYYaeIn0NqNQtIliM/qGvXu78B6ozqcJ/Jz/VEsOHIMutkFMRw4U6B8NQveYBi0GH8/GKJo/c/J2mJ9Gomb2RIYbvwAsX78/n7oUhhQ3QJDx6AuhED4M30gqavbSSPE+Zhp3vsqmH4gYBjSUDKKJkjNtLJMNxJ3H7RQt7wKIRo7JXEbkU9kDfCKSxO3UPKjBikAYY8YYCGcIJDx4wwUoweFcACwJvxgADjHgNDAh7VK4dm5n/ANlVL+8W7+MMdGrTV7Nt0/XWXU8BUMAD4gUB8YLpCeYcjO3T57hQC/WoAmEPcAROWba+b5GyZ9NJEhTd4hn7xER7KwHR40SQEnVCqA4ahFPUMBvdCZoFMYpHNY0tstiXFPWLeiQryZIr0iXxJekp/wB34hFgSHETizF9sjOrUIYdoHuHzTqEWL9shTD8RMHhEYaLPbhH5Q3eYfPRum8BGnuAQDwisCaMJ+R0QfaCUY8A4kFgAGsFyhQBTgxOEeudkCUsICNnquG3Ip/hv7IrIzJx6OJu1GJq5PrRVQPykYzPR067LjhRyopCyblSGAng5Txk/E74kumupCl8YjkVodJniLFMVVjOba2d1fFnjNPYvXnBfVr0g7I0emJB/N6bhudNwnfIct0xbtbxOr3R1aebhK6OTU041YbnPycxbp/OE/Pbugx54z+k2/qj/KkNrdWf/Re0juVt/REoon9QwVAB66DUK9kVu+pHsdQ+elDGRZVrRpp+jTv/AGf8YRNaRTD5NOIK8EGLB1GTYfqz2YKfOXCezSvvhudwop6RS/CUGL+MTnIWIZMIPUIKSFDQwAu90AbdBiwQ+6IARgKhHlPwjxd0AB4OSE73ZBimgANAlgIMG6GgFSxo+g9TD0kSJP13Chf3kjhGcJxomhYP/ukWf9h5/wDmzB98Z1/A0p+aOxkwT9J+eyFgBMYQTLyZPzwCFQGPJZ6aDwYBrBANCkIVwQNByGhMQg6YwFCgjSMb8pq2KcjsX+jbdT5RaAwtyl2R+TlADLCIVAdwlLXgJwjYBV+c9SOL9PVsiWw0gPdXUvNJPWWom4VTNRQS/WOUQHfW4WN9PDKZjWngjNVDQmI8RgxxhM2+PTPObDQUwx4u+BOEAXCCHGAj0AbdAUj1Qj1AgsCWAqMTRNCzHWLUHef7I3G77InESh4iADHTEpJyZIwLQS3T/pNx0zmTTvdgFManvGN9lhuTjO7P27+jqSofFxl9tljaD2xMMVOUiBbHiWZm5SHE9muyxN0FFIW1NRP5v8++Dyxf8Im0V2+GfETIfZjZHjVKzjIr13lIcIlxIFVHlOTh0zRhWK6gs3awoZlEq0bxMtZRrHzcUoHBU1eHspRpfCybDDi3uZJhp+j/AIYiHDfDvwNEw1fU8WQq6mrxUrQWgw76aanXExaN7q6Z+U24y6bTDEv4kYz5PS08c+6QytVbJOVy9xMHji4kkUTG4dwB2iPCOS7V2jeWknDiaPFDnO4UE31CdEodgBlF70x2v84PPMbdQ527Q15x1GU4B20yHvjJVTwRPz3+qvl/yq349N9sf+2FOaEzDAiHGCG3xR8aHv8Ab8YG/CUHgAG/2/GBhKDCNIAFMTvghhgCmjxt0ACiakX3RJpNmmiu2DK1ErUPcIoRN836DpsJuUTMHWAVEohmBuysZ6XfDhBSEyvE+mL/AEx6P1JWlNJfMDvSOEQWRKiiYbwGAKVEQACjmIbxELudKhFRc6dJOmph+Y5hc9bETr7hpX3xz3oTnHnCy6snUUvnl610v9mcAEMu8DxflZNiej/u/DiNe6MnBDU3E0p3pcse8lbhw3UVVVIn+puE8NQ2YZlvDQwZhWgj3BGYIpONIEwd+b5XKpelzjGuiQcx6wHMR7AGkMVLPKOFMNNM5zk6JS1Eu/hn2b6CFIincoeM1OUTVS37OYB1hXPMe+tYEsRX3uPZ7YpSR4WuTiX7ZbxipqGHMB3CFBGvgHfCshY2fbuCJzyVncIn5qiah+O7ZqF7uAK9kS9nX0rkcrO4eWLVdqnMJjOjJgKe7KoiA07vjFSXcTi0E8I4Zp/KFVORRTyAtNwF4AP3jBYZel2MvUTP+icnncsd3eTulOgmcesbwiHwiy2bcWgZy/8A0oeXzkNsmUu1KHtCXKtYji6Q/McvSZ2olcz10hfoyABqZZDe39lIaK6WrPqMz/0e9Ird2SmTIcKiHXXr7Iwd2acFyO+TUTxE1L5PWLmHvCoQyI9lc0Tw03CStzZMUpgES06w3h4xh0wtHOHDg7hN4q3IfoomEhPcA0iD+UJvNcTcKkV5168IDXvAa/GLSE2b4/szJ3no76Rz7V5M34DX+UVuZWHcf1d5f9W8WnupFGllv7YSv+uEepZFuui3xp1AbIaUyzGLVLtLUrUUInOJe4b/ALRGhyF66gJgEPABigzIZ1KLWSf0jdU5OiZO6f8AuiNPGEUbbPJfycwbn53OKXMveA5j4BGksbSyOafqc0bq3+iVQK/uiID35QLyUyeYfrkrZOPrNyCP71AH31iN/Y7lbllsJe4TxG7gh/ZzAf3RAB8aRY28zTUTIpiEiuTDRfZtxyjPWJer+xUEQ9xqgAd0QZrLW8kan9HuCTBv6t4CH8C/4wwuaUR1DhJaM2a211NQjecN1WR+by2Xurw7qxYErVN1E/k/K7PRp/z94BCsVcuAGjw7orDe1zP+sJqpfWLEs3mrdx6NTnwmhpj8CdcDcCEQXT+khUqkSh7HoG6MFMMGTGGB64EeEsLF3QJ+MADe52QQScpDkU49chJgNjAnCR08McROHBkIAsMBuVX5tSPKEhdRqmpDMcROAAihYjVAUTUxIlzmThk4SxL8AmHTXxIWIMRRDKJ+kh82WhskekhcCQmkXEh2UsIaEbkKkCCmgwBROAoKbfAXOyDECDXe2JuKwUN0eNug5U4C72wIGGIEKgSAKWFboRQWEHBuTP8AViEvcpE49DDbn+rECQ0TcYoWFkvSEhABpCrQMR4T6wRL4BI0ZqbDZpf2YfdGfTxLEeK+2a9F/T5Nv+eqKS/JiPFYypFTKq9a/vweSThSXuCJqcy8H2c4lHTbEiCmDSOkk0yTzRN4nE82WUTcawn0Pzn2Rklmp4o3cauopcP0f5RorSYawmSATL20et3if96HLdwoz9HzD87qr1xSGj5RmpiJqRcGrnXG/JxDWQIsTNfETxE1L5ISdJ8piRCymZJy955rcbF83Jm4d3ZFnE7dRP0cJDIoV1E4brjicpD9dNPEhJVGE0A1IELo7oApYNdCIAba1q7iLfJJtiXIo0w4QeUzhRuoT60AF9tNZ2V2slasrmCd8h9pMxcjkP1lHhwrGKzfRUmzUVbpvDkMQ3NULw6wEKV742mXTJNxcUxPswWeytOaN8RP9YSLsm9b2R/CBqMi6c/s51c6Ppwn+rpkcf2agAPuGgRDvLLzRv8ArEvVJ9n+UbSdPDU9v85d8JHST/PSjCcnFnVjEwzzfyvo4FRJT6sbWrLpe49IzSP9kIinVjrPuP6nhfVMP45RCcZE9O5j5lXCfzkGLNnHzicaetotl7z9TeKpfWTA4fCgxDzDRHPG9/U3DJ37OaY+4ahXxCE6FOfKRLpL9jOZiqo8UIop0DAYvhEkwnqifpFLkPZtYu1Er/WJO4uesmW+Be+giPwiurtlE7mImdK/0TZD7hpCekhJWI6Ie0Vq3Dxv5vTUPcOoF4vrAAxF2rnDPzedx6id4pfbpu+AQsoyTUUxMP8Adgh5a3cekTIcvq/zjSlSVJWQ8FEDQm6w5OdummcnKCst3iNPuKX3xP6bys2eqM2am2Ri3UU/tFCAcd/UBih4RKWEkaacnmDxuncIQ2Gn7RzUAA8BN8IqOmV7rlqJgm3U5JJbBT9oCACZe4NkPfG/sZcfJpYYcrmswUTuYqxEfAucbZfjM9BktUl+j9kopz3aii31gEwgHwCNEvxzVHjI6ILYpAG5ODRGIzBNT5wkP0VsSPSgzx8RWox4kBHgGLEwTBHgGkBe74Gow0SDeCAKMBHoYDSeS5OcS9Vmpz1S7Ju3h4xWrKTJRRuaXuL+sMjYal7q4D29XhFvEsUu07ZSTzxpPG6fJHMCbope2oAYO2ACzqBrCeHz4hErNN/OGuOE9v40zyAd9KjWndEq1cYieImpsH6UFdmUU9eGg4GU3eJy/CcM+SIkblLpecHd+MPUJxrjcnKc6I1QOfCCBtXUJFDuMrWS3XEyPE+eT+IOvwinqp4caY4HETOn0DlijzmWavf9iu16wBxjCZrTlsQxggpVI8Bo8AUjMAS/hCiBufiQQpYEQw/m4Bor+kOzSk4s+qo3/WG5RWR6zCXeHeIDSGGj606c0lepuP1tpRFTrMAbjUHr3DF6RNicnGZW0sdOLPzQ9rLJpqn2hMs3KWoG4jkAVEB3jQIs6ac8105GmJE5PEhH5qKbZ3SjK5gzI3efInxPSJrcyvGg5e7eETSlpZfh4muNLh/2xffvibmboTjshzNS4jNX6o/4RnUwSxGaqffdiwTK2rdx8jk6Z5gsfZNglESF6zCIV3caREmJyZ01PrRaZNSDgtwmj06nKp4nMdbPcYhafdGlljK7BH+WPU+ZcWTNs9dRCofAPdGqpjzIUiYh4EgQF7ugwGgQGdaYCf0WyU/6wJS94lH4UCLtZ9zrEnZKdM7dO9+6EVTS4h/ovrHqOE/4huj7q1iVsG61iy8vcf8AVyF/d2fhSkSjul3aeJZBLBBLCgmgsNnCFISFILHokD17ugBNBxThpMXycrbquHClwhCibty4B29XbSAuEcpWKhadXz5aiXyNPmJGxFrvRDebxuh4Vi8lJFKsE2UeOHtpHnPdmEqd7qHnU68qBUN9Bi73hhwfab6hxX9tHi74OBYAB4hHorI5S2WSW5NVup0DXi+IUH4xakB5OsUCzLrDmhG/0vJ+/MIvzffGsTKRC2yQ1iVkcJ89JQPcbL77sUUU40ubttYlb1v08EbveWhvfsxm6h/z8YykXR8QgDSFCmggFgYg1HHQ8IJHr3JwBd0AENaT9WL9aKkqflPRxbbUF+TkUT+kD4hWKkLnlOUjKoenpvBCALQcikEFRNRSAIPKRiztiPCGh4maI0VYetxxIn2WO9ebt0/lH57IlGDxNT6kVmfsVNXbuE+gttd1N/hSlYlpUbDZkT5/rRvHtMKkMkZHp7In+ljRwnsHVYkxi+qIGMBfhXOMzjUdOZ8ScSpTDufI1dq7z+UKPjSvhe7Yy6PSo90bnz1ZYzaBIEKQSFCxoYghug8Fj0BMhUnCBLBKDBosgOBoKoMeAaQB4TAbmNByBBIULElgiEGKWCwYBrAAMegBNHgGsACyIxpmhMv/AN0CRf8AavuKY34RmiIxqmgtDWNIkn9hRVQ3sgCJ6dwxnV4LpeaOtiG5P+L30g4hCZDQoIx5Mj1mGhQgQnBiDECFIMX8YSg17k4oV8Sp6VbXp2PsXM54mnfVIUEWqZjc9VQbqYe8aj1AUY4XOf8AaHOfPaNmJxyqJh4iI5iPtDG7eU9bHzhOGlk27i+WWfKnBUzc1wYoAAGz6JDiNN3KAPABjCDx6enhhA4a8smJmgt0IMaAjoMMQhw5OPF/GDCaCCHGAAICgQIhHr3dAUgLoR4N0eMMAUYDSEjZdBimHL5gn/1gL37hQD7xjcZafk4wbQevyczb9O8kpzusDB1d3wjcZWpGR+5f0tPL4yBZW54k2y0Q6B4dFWgPRqxyZaWT2Jhs7intnUS7J1Gp51SkWUpoeNA5SIRB1Ei3c9sWcs4SLRLzcyNJsSxZzB4km42CXrpjer2xkDSYxOy+1ijNQmGpcue1GtM8TXaapVTUDZNI1n5JJ0sNg7IuW6G0Wn84xG0DlNO/7EPZrblR4nyin8UZ5aW0PJn5TpD0oqaxVjP4vQ1qW0ys2ommsODxj+ke2DezcnVcf1hUopt094mOPZ1Bvi42mnrOXt1XjxwUjdIoqKGMbmgGfv7I5PttbF5bCcHmCl8jclStUb3MJ19gjxDfujkZ2/NfKQ+M0zjDyexATFyo4cHcOFL5zmvGNntDDBQ0KqnhAwwz8nqzdWblPlngCkAaBHdBDQGYMeAOAQSBKMABhHiMej0egA8ThHhHiMev9segGgojWBIpykFOMFIMNDZ0X5G8uZ2kt5NbPvGbh2krLdYw0VipnqmcArUwgFABQPGOxJIzkdn5o4l9n5odo75zhN8mk5QKAUrtiYo3sw3GAO+PnnoOmakv0mSdNNwdLXdZZqGKoIXiHQMag0HMBFMtQHIY6qSJyeGnt3K7Jd3h2RmyG7F80pzyRuFGikvcMTzhuteM6l6YEBKm+olEQMIjwERrxiJbaU5hMEySu2DeTuEj8mZ04ZmOJahSpgARoPEKceEVY+J9uLFZPRy3thrH9ONGR0i3sFTnmAQ5wFrUQDiIBSIQ1cVtFNLLuLNq2fTtolcOXZTay1Q+Y5jXOlNwVGghllGZyqRyfWNYcWgVl6pDciYrUTjluHIQu+I5Rc53o4nkrUVw2arhukYflCKJjpmD1gMACFN9RrQIYyGyHnx4SX+cG7EiuziKbi8cswAawMslpg0UtJLyN3DjzwQlDFWTl5yHqHXS8FR7N8VXSNKJOnJ2jhvLyNJhiXTFwwTOYg77wcYmZxYPSJL03Dez9oDu2Tc135O+w069RQEwABuwBrGZuVpxrB1JomqqqQ13lqnE2dd4iI0iQJqQGkcwl5GbizdxXm42GKhD0HfXK6PfEPaGyWG8I4l98jRU11TiCQ7q1HcHYMTiWkNRNuSXt5G0SIl0iqG2h6xyp8YrFoJ9OJp8nw8JLpFTrteO8PuivQGp2UsTK5XL9XealMzHoa8ZuWpcuFa1DtGF3lgLLuP+i0iX/ozCS97svhGNWcmqlm3msbaW16ZMoCIB2huEOvqi2TBa2FqJfhpzxudkrzTIlBNTroYK1Ae6MpXNYMbWls9ZOy80J5w1giR6mRMmYTqlHtAaZdoDBi25kabMmpzg5lSFAt1ZExB6qjXLdFUe2PeYhHE4mDgiXNMs4RON0OHXQO0MokWUpsWnq7PzwRXFNhmWxqAUaVABAQ2QHtgvtchFtZ6R5Won8sUOQ5C7WzS93Duhwx0k2Xecm4eHaH9V0ncA3bfDIAil20llm5PL0k5fsOD0MW6tfvE4iOdKd0Uhkom4cETUUSSvm5yxrhC95qDQO2kOG6uJnQ4Ly+cN+T1d23PzeaoBg7hr76REubCydT5RL8WXq+s3UuEr9QRp7oqkqsS4UTI4l8wbkP8ATMXnO3ZiFKG8aZUy65BybSRZ9PWE00pqkTnFMnQ/vLvHroHhANMdOrNThv8Aq7gjshOibYP4cIr7p28lbjDeJqtD+0UQz+sOQ+ETkl0lJvHBJfNJO7aOz7OHhicK9VKVAOoRCLX5yT/V03BEvZxKCau7IRr7oXcWUeXWyeN1MN4pjE6Jimz/AJRYWFsmbj0ahPqwZ/ZeTzD9Yb7Z+kWpB8chr7ogH2jZT/ouaKk9lQtQL1bQCAhBjkBeUJq3cejhU7v6OMtUlFvJHyjdMj1InOKmYTnp3CAD4Zw9lts3iimrzCVu25/2jc5PvAILBkaW2mCfzkPiLRnyFoYm2lpU1P8A1QrAW4o4kDEU1mzdT5y/f9qJEiyakSywxiwiohDhMY8cIkBlVROCqETcQ7MjDVZFRPlE4sCKcoqN/RwlrA9cS+Im49SIt6yw+UgAbOQxE4bpL6v6SBv9kFUOn85AJk0ydpqRKFNycUwi+Gpyan8UWOVzHWE8OAEOxPCiYQ0WPykKJKQDHQkgCFgCwMJgHgLoQMCA0iQDJhC90ITT/GFjQAMpkPyeIAA4BE5Nj/J4g4AFU8OHksJ/SCSftBEeWJaQcpNEunEz4CPJdlR+TxVHCXKHi3uf1eK64T5Q8TT8QkQ6qMRL5vFjUTiNdoRoBTHrdRNTE5kW6y8+TcN8NTnk/iiKmDXEvxEsz+b3BFIMi7bGrN18SLLZ11GfymaJuLvKE/ei5yFZPEgIJmdoax8oT5+X/PwiQs1OlHifm9x+tpF2TcDh/OnCIw7hRNQ6f7sR5UtXmBHCalw969e/xiGBcXD7DhVJ1ycQx1dYhNR3h8nFgTmsJwauJykQKLyH6TyCwCrlPkzxCHPq6kTxHCbhOISYk5SIYFhkUzi5tnWJ8PsxlUucau4i7yp/iJxSQBLUSrD/AKQT5h+d39fiEVYysaEY6bhM6alw5Dl2im/PxjPZ01Ul7zD27nRNuAwcPHrDu645qkTqpTvyARaPXuyGRFYdteUUw4xNGT0sLycP1QTUThsiGrtyQ2XcxpDgmwosflP/ACxHPW7N5ybhukr/AGhQP99YFRWEVVYQzPLbyKR6m9cN2aTdVJRIqd3INoomHdlupGHzi0jiXzhpK27cjg7hQEzFLWtTGKUoB3ib4RslvHP9HuE/pXyqxfqJgUgeFC5Rzq+dqOLWEcJ7B2ixFEzF33yGvB8ShG9NXMaknHg6RnZ5XYOz8tk7OYEcKqvAdG2g5W4InUoFa0C6AdlI5+tQ+UeTRXWFL99QVNnrEbw/dE8pZRNxZeYWwnkwbuHB1NXapmWFJTFAt6+Bq0KACbcOQ0ioSqVs9cScTyYOyEvAY2HdEDZ7jHHIOqodfbGko4mam5Pc68sXL/M9j5VK/wDZ2aafjdCvxiZA8QNlpp5ws+0cJ7ZDl5M2W0G4BqG/voESxVY45+R2Q8TGlWzxn6NSJGWznE9JfIeJUU01PSRGPpZ84nHpYo8nMnW7nEh2QIqsseKJqYbjoRZEVU1E8TEihSFjmggGgL/bA3hhogVAKwaEQPAl/CGAJoZzdknMJeqzUT55RL/y7QhxHjGgGin2WdqJqLSNxfIq0NdKU28xB49tIsl3tiuWqQUl80b2kbp3LhgTcXd5iDkA+ETaS6bhMjhPmH2imgKGa4YakNHhsNPE9SJRcvJxHGTxL6anTiyBVk61hvDads01G+JhmOTpF7P5QVmn5vUPicyJQ4pqN8P1ozY4yxZz9OrTzCyc4cS+cSdY7QhryLhPcdMdwjvz4DWkTsqtDL5431hmpfJ8Sj1DF1mcnl7zWJfMG5DkzulNuMHb1h2RlJLJPLJ2wOzZt3BJe4ROZNQtRJWlQCvDPLPhGCWJ3qEKtO/suZTwcFYbESUhdNs4+xDsc9sdhyg4+bw/tRKkI3UTw1IhyCm35TnngijpRRTEgsBG2jsTZ+aODqTCXt1VT/OFMYg/w0ziut9Fll03GJq6x/ZM4NQvhx98XUyuJ6SEiDykUX1qi4YyQlEvlbc6cvZpN/ql53fWo/GKoujyisXZ2XkjqezFSAPk6oQrfRLm5eRU9Hyn9MTNP2kP/nF/ABjXkh5Mn1Q+7P4xjujYmJNHym2Qh1kv75jfnsjYiFw0yQmIMAVg5QgoboGESV3SG11yycw/YoioXvKICERGid6m4s+Rump6JZRO73mEwRb5g31xmqzU2yKlEpu4d8Zfote+Z549s2opcPeG9e9cN3iIUGA7qTypOJrUegRDk4KbdAcrQoO+Agt3ug5ggJCCrh8opFAta+cWonDeycrUv7V50oXodngAjXrGkTFqbR6mnq7PbdqmuplLvz40+6HFkLMeY251HH664oZY16tN43K9lRqPGvZDsd9KEaMOpPn0iYZs05e3SZt25CJJFApS/j474dkCPKDAFGEcLk57sP6OPekgI9AIVaLau4I46ZDAb3RpSCuJcU6BygYvdQP5xmBIvlnXWsS9L10uT9wjT4fdGkCZxyJsS/N9A/45fcIxl8xQ1OYOG/0Sxy+4whGojykUi2LTDmh1P9oKCnjkBviFfGKnwTTIEOThQDwnAljE3FI8BeqEyqQInhMBF+0TeMzpqete90U15K+UPykXo4cn9eK5Mm2rvPXIfaKb74Gb0qmJW1mOr+jhoc2HE+oqzUUw8Ql/1YhpowUxNYT5kYuLO6FcSRNiKQ+KphqYnQiLQauPSQcTKejhYs6FVLSimnMGbhPp4Z7vsjQRD7oZStRTDImpDyzR08RJvibZ63u7L+XxgLqbeePWeHsEUEyf9n1h2BDtiJszTTyCeJZ/DT2zle3vAUKd2Rt0ZIIcY1PTssn5wkjNNS+qki7WUL1AoKJSD44ZxDsAIysRj06HgeDqPNg3+34wYTQEGuhGhzBw3QYB4QWgQa72wEyD3ggxQhK92QcoxZNgwhSCmGBgDhCYsRD0kKEhIgwre7IksMBoCALAwACA0g0FAKwaHYBdAI2DyeksS3jT9kiup/AJf+KMfbekjcvJqQxLWOHH0TFT4mKAeOY+6Mq/bTZtp/I6TTGFg3Qmj6ODgNI8do9EUjwDBChB4LDDwwn03Z2fkb2cTBQiTRk3UcKGN1EKJvjQYdlPGJeU/ajU7NtLJpqHIecLAotd6SSYgbvoJgKAhuEAEOMXShlOxnUnhG5zfaOaOJ5PJhPHihzuJg6UdG+2Ybpe4pbpQ+qHVEYaDiaExGPZ8Y2PNyyCm3x4wR40EqMAAiKYwWPAMegEz0Bd7YLdCCwGiBEawECIUgomgA0DQ8/Ub2kVbqKXNYR2e8g1p7s+6OgmC8cqWYmfmeeMZh0EliGN3CNB+EdMSt1iJkUT6cZtH69/Q+rjV0boy5i//ktyTqHybnEiBbKw+SUgR9lOBOtXESSDqK2itD1N3FHJUhctDd7Eik/iptnEOtdw4o46lMtqT+Elpp+0ivJzCEXL39pFdS3iYuhkyZcznDT9JFVnc2xPjCDuYRTba2nTs/J3c0cf1dMTFL65xyKHiO+E3kVJQ00HUnwlcyrTnbVR48JZNmpcucs8u9Y7iDTq4hGQnNCzx28ePFZg8UOq4cGFZYxukcw/8u6GZzwWsfjvy2vn8hXdR8ev4CnCExCkGA0AbdCPJAE0BHo9AAUQpHg3waPCPEYAyPCPEYC8EeAawN79lAASDCNIGCjvgAKcY8UsAb8INABb9D7J5MNKlmpez/WFnihU9oAvDgK0CtQpXdnlnHX0jtU4sO8ds55YtpMFSU/WtyVOOQGII0ERAeqOQNEE2cSPSRZ+eN7h1WTy8mUxagYTJmLmAUHp8B/lHaikwtppAlZ27ezZFWmWIoima5kAABQMYRoNKhQPfEzQXDpaUv0weJSuzdh5JL1VVMNM12p928READLfwqEbAytZZ+Vs2jO1k0l7hwfZTUWakSxTjlyZACtBDKgb+IxmLqz1i27dKVqaO5qk9wQLiFUIkoYQDnXiq1yHcNAyitMtGidoHjtNOaTA7tuUVE26ylRvlHZKKoiNzPKobt9YxA6ScWik8vl6rxw4Jq5ExvFu1C4AerkFKDuHMeFRoEU8tuLD2ol6rOx6hMXDvFT82mTu3gpWpylDLrARz3DGN20T0iSOVlldqG+qN3FwpVkzFHFAo5VMURzDrEN9OqLlY22dn1LPyyXuJxLyPSogmZumYUwKIZXbpgqA5VHOlRGkKziaZJjSW2vb2DUds55Zdw4WIb9YwyHJnuLUwiFB3jSo57okZ6KduJWkzcWDaMlVaLIulliEAqY8QugAjXq3dkZxpstZMMQkjlbxLVzp4ixiqVH6g0GgdeXvitzbTH5wsWSz7xm41hIpEymLS4a6GQlMGZQrwHOKTEWy0GiJvJ7jx5OGREucYqa23TsKYAr4VHsi7Wbsxo7nknZSdNRlMzpFu8pyatcx7BNTsr3xzpInEwnjwjdmmdwreum2r4FDrqauVI0VnYa2CaesJ6oQ5Not10AH7BDKoD10GHcImkTTQdYd4n8nl526p67SKghdr31CvbvrFBV0NW0s3MCOLLvGj0md5NbkxMHC8UcqjuqBqj1RMyvStayyanm+1EvO9RIa6VQ2/vIpuNXtpWL7Z3SVZO1CaWrqHScK/MrVC6fgF8NkRHgFYzLOd7ZoaSE2Z07QSdVo06RU0aE8TVH31jOFkP3D+7d25+Md0u5c3eJnTUbkVKct1QpigIGrXId4CHfGY2h0BWXmF9xK9Yl5z9Eu2mXryGtO7hBf9hNWOV1ifs/rf4Q3OmonG4zvQapJ09YcWkl+ESprxkzBl/OM6LZ1N5MDs2bxI+1dTUU5MD91d2fAY0TJKq3cvGfKN3CqR/WKYSD8BCLvYWb2gnEwSk/6QO0iKlE14yld3AKhvDtH3x55owtIn6NmRx7KahRGv56ggbMyuVyeaE/SxN2xwi3i3kzEvDXMKhuoGdeMQ5xuBqSdilGaesKTxU5/WUTLUo8c6Z91Io9spXZOcOCYdrFUnrS+mXDRMoGdK1uhUKU4UAOqNWQCV2kk527Nwqq3WTwyqFvVzClQHrDfWMyW0TWwkbw7iy80buCHLdNjGAD7+IGAQEe3f18IeRZVGjq3kvUw5HPCTVJL5s23u9k9DhXsGJ6VaXJgzU1O1EjIkqQ11QyJTAJeqpDbu4Bz6hh7JtHNoPPHnS0DxFK4bmomqPD1QAChl25RYrdEl6crWeKN5eqqkmJrzjeUgBnQaZj1BvHrgAWa21s24uJ+dGhFTl2U1FMMTceNADxGJVGZt3CfydQipD7Rbpr4eAgNB98c2v1G8wU5RMhOl2Z9UHaOJhL/APV80cJeymsYA9wDT3BAK50BMZPL5p+sJkOchR5t4N/CK67sO4TUxJPNDpfs1qXDdxgoIeIxCWTtNOFGZ9cmmK4IbmmLUTBE+e2qjNM6jyXnOl9Iiat3PPZy+ETJFJpEYZ1ayRqfLJWc6RPnEaqh7i1EPdE1J7fN3HJqKXD827x928PGJSTTiX2gbkeS9S+Q5fVEBrxAaiO4cso8/s1K5p+uS9JU/RUuiBy9xgGvvhbjyJdhPG6n9YiSTdJqfORRgsc8bqf0XOFSk+jWqPxh2i3tAz9JcV/szfhCYFzKunC9E1Ip4TFwncxEzk+tD5pO001OUU2YRZIvW2r+jhuQ6bhPDU58Ogft3ERzoMNTk4AGi7PDU9iGqrbEiSTdpqcm4hQWqano4B2K8owxIbN3TyVuCKc8p+dE8qiompDV0gmonyicAh4m+TcJ6x0IfIqxVC4je/h8yHjGZ8phqQ7AW0TYlyDgERzNxiRIEGFIBSPR6DECIAUJC8IFDDheACInhuTiEMMTM8HEuRFFJAB4h4m7L/6wJ9WIQxYsFlE/lGJ0yFH/AAgl4gW9yOInhxGKpRLHSxIYKkw4zgOxGrIxHuEInlEoZroRoIq7lvEK7Z8piRbXbeIpy3hPguCIyXLqM+EaFZWYJqKekigLow9sxMVGbgmIpEoqaNXmhlE1CKJwyB2m4T5Pnkh42mCc0b9DbLtRDuyqS9wRw32yE5xTRZkSLGYqM3BE3F/b6Xq9kS5V2bj5wkNZCvK5w3M32CK+10YBeW6uodNTYOT8gMADgUlPsQZIyicRh3bhv6TbJDpu9TcQAS6B4ZzE3KQgCqkAobEg9AJJn5SLRKXXMirARROJSWOIFwBcyOIhrXCmpLyJ9Mil6937w+EOmxsROK/aV9iKEb+ptG7+qMKnBdNZMhUyxMSs2GoRT2ohiKxJsVY5kjtiWPHxP3YaLqQmU/Jwk4VTizO544w1dqYaZ1PU2vz3wko4TT+ciMnD/wCRq4am2csAXKBpFW1du0TU5+rgt/vKnp35hWOdEXKicwcTBTprDG6aTnn6xymwk3Ape4hCl/CvjGBNW6jhPE6B9qOqCvsYVe7gqtuLVzy0jgjNw4wpe0MJW7cpaAUekc1OcI7uwMu2HmiLR+ppEto0s+4mh2jLDO6dXTDfOkSlSk6jCIgFcqBXjCFqG7dNTk/q/GLh5NhFP86kv1dTZ1V3idwpfcAiXxjea7DGCeSOyJVL2crlbSVy9uRu0aokbt0y7iJlChQ6xHfUeNYcCpCON+fAPxgBVjzGekmVQOU9HChy4icNmx4cFj1TxbEJMGuGpiQ8lrvmJ90DMEcROIxmPKYftQpuwyzkNCpYRJ6MkeKaHGXohsVqMHAaQmUsHMMUSnkegpt8BA1xIC0NHzNN43Om42yHLdirWaWUl7hWRvOe3qZO90iVy8YucVC2LJRmo3tAz57c11TtIP4wFE+YvJwwcFw+Uhy0dpvG5FE+YcoQddLWE8OAiRX5kvhp4kSUqdpuGZFE0znOcoXSl35xU9LdhphNLJnTk9pFWTvEDkymuJuL2QJCIZlrwoNK7wjItF+mW0Gi+0H6P20ZuFWiRhTUKtUXDUeAlEecAhXLjUIDSnSdVXRuWlOzs4k9lzzxwnq5DtzmRMmtUTU6I0ELo04dVI5gb6S7YS/5OnODnJ0k1i4hKV3VEQHxrHUekq18vtZozmDyRvCPW6rUTN8E1bw5VC6FRvBuEKVCkcZOCYahMSM2d+l7YNSN/staj9IJek8w7hjl2tnKobwCJoy6n0kZ1osN/R7j1LwXfdUYvwGhGNVWYompAwQB4hHoDFsVhMseMaDJekgC4hMlMNmdSK24+TyN68U6CJ1PACjEvaA/yfD9cwXS+tERbjDk9hz4mwdwXDu/W3/CGubCKpokTxFFXH/WAL+6X/GNbjPNFTHV5WkopsHVvqfv/wCARo0DKieg13vgsCSJsSEMHPT9eMzt7Z15J5wS2ErTubQa0YvREAAAOPfQC+EaiJcOE1UU1PSbe8t01BCghQQz4RJtQqOkyt2ati3nDPD2EXBC8omY2ZR7OsIsCTpOKVNNGjdRQ7iVuCND3rxUzFG54UEBDxGEwszbhvyac0IdLm3SuDU+IV8IXkdPTp1d1KxeV5g3bp4imwSKnOLZKOFNTk6Z1VT7JTFzvd3bCCGj+YOFCKTScHcfVqN3uERy8ItcnkMvk6eGzTuesYxqibvHqirD/s6d38iLszZbU1POk05V6cvNvVBKufHj90WMS4cHgo74o5alR1XdggNYAN8CA1g2HCZmFNHix4wwJIkdwxAiy2Qd8o4Z+vyhe8AoMVsow7lbzU3jdx6hvgOQ/ARirhY0gpuTiuW1JiM27z6Ix0zdwheD+6PvixJk/wDp7hzCIq0jfEk7tP1OUL9nP+UaPuiYw2bKIeALAGGAMEZXOiwJix6PCMehAKlOn/5YbPGybxM6an+PhChSwoWACmubCuNc84N5oTb6Jkx91QiNfOFJemfWEznOQ2Hd3DXt7OqNEMENXskl805OYM8X2tw91YTVzWEzPEXeuej/AHbtQ7qwzezVRNTV27cmxzlIvryxcvTT/ou+kb2lL4G7Mw3dsUqdWdmkr5R4nyRzXSqFNUK8Arv7qwvE3U17DSZ8o3cYmJtn5posTkmuXHjdS4qT5zjTgA/y4xUcLV+UU2Lhbxr2V0Osa7gpxHKF5VpAsmm3OmnaBkTC2VLylwct10BGpg7oFByLdeKiZTpCl04l9oFfPDg7hV3VZNbgclaAAB0QCtKdteuKrFmt7axO2E4I4bp3G7copo9ZwEQETCHRERAKB1RWiEj0KfbGx5NR5SPXe2FSboS5SDBvijMVEYNBAGsDATIEsKAHAILUYEDwAGAKwB49AHPDuA2vwa/2wSDlLCHYOUYVgkeirCBAaQc2+E4MWGAugEb95MiWJOJq4T5mpkL/ABh/MPdGBIR0N5MKXyyeuP8AqrdP3nOP/CEc2pfYdFDzOgC/jBiwnTmQaPLPQFBGsHKaE4EArAAKhvo/td3WPYG8eyOK9M1rFLWaQJq8xL7RopqbMu66mnQphDtE4HNXiUwb8o6j0s2t/Q+w8zmiahNbw9XalN0lVBAodtAATCIhnlHEinoydPZDazqbIMxEcxEd4iO8Y7dHD2zm1E9rBIJBqhBY7TiiCbfBShAx4/GAAgFj0AcI8A8IA5QWoQS6EHAKQUowAej0CAVgTboCkeJ0/wA8KfdG86L7ReeJGlielb1RU68uaI9ghGBkGNV8niyNsLcW/LZSxcvM9cOmLt04RMoBAIk2IJhPUQpW8JUyhxFUvAahMj6b+mPlF8brVm+17P8A39m1tl4fEViDbnw/SJnSOQwpmKYogJDlESmKIDmUQEBAQHcIDD8ikK5+3wlGpBTjw+CXTVhcjiIoi8KEVhmbgTrZ3hw8O/TiuYvbBgcQrmE6eRN63DZd9EaLmEFHEFyFRsKunkYlpwtHrDhpZ9PmJfKFi+sI1KSvZvGNYmD9Nm3VeOFCESSTFRQxtxQDeMcxWpnXnyeO5hzyKrCZPrAgZFD3ZRSPkv6v1n4+m6MHuyKUPCJt8CcYTMeGfktwDboARrAl3QUTdcBJ6BEKQEGKHJwAeoEFj0eEOAw0KwJAj3zUBBi7oQxMxoAxoMoMJwAegb3ZAR4oQrgTFmV9TnDJx9E6SNw9ctd//PqjvjRDNZpq7iXvLWJSxolyxtYw79Ry2DHDIOvdwj59tVMNQiifPJte6OtmKDhRm3UUUv30U1P3igYfiMTNlI2aczmxdn54ycKPHE1xTHM+Mi6KoNN5KZ0Co5UDeEMrT6UZO4cEmlk2biXzAhcFRwZFOiqfUYt4Q35hUKh1xk66UKJF/O+MojJqaztxaB4RxaCYO3ZOleNsU7Cc38O2LJLbM6F5wmTEtZM5e7u7WsJlIBewpjABc+ww98VGYWcmkvb65MJe4Sb5GxjJjh57tvd8YZy55MJfMEnEvbpKnJzU1kcQh+8o7wHrrSAlFumWiGTp2gZN3EwO4lsw5rxEwDwEaCICIANOsYq+krQ7ZeRzRuzk84mCqzhMTXVClOcmeQAABUfEI0aVaRbPy9udOaWHeyxXDvGMzTuAceFAGggIiI0AQoHXDyzq0j1h3aCz7eZzt695t1uN5IgdCoZUrXMd4UCAoxOUWQmGj94r8oI4cOEyGKmpyYkDgAjnTwCCTDSFpIkbjEcWbSVaENs6uYTiUA41LXh1gEa5ONGFrLYKPrUTBPze4OXkWOHU5xLkADUaAPfWM7PLZxK3B5eo3Odwka6oVPbEuVRoBcg7Q+EOwDdnprs+8T1eYYrfdeTWTvgUd1cgEPEQiUT8oqx9m+Ulcnbu3By8nholAA+3kBa9YZ98Qc3sSzeJ4k0s+sS+bEMsVEyYm+sIBtdecUmbaNZe4vqSucEJ0ipqFAQ/erUPdDsK5pSXlMTyaPOTTZNyXtlEqYiBQHcAmMNRHtAIuDHTem4bkTmErJi3RLjIqUIYeGyYMsu3fWOUZpZ2eWfUxHCZ7n0idTh76ZeMOZZaVw39S/8Amg+6HiFzU7Z2htBaB4qo8UPq/OKmnzADhFUOkpB2NolFE/SEudKLJIrRS9uphvGbdUh+diFAfEK8Ya7QuQsttDaCTp4cvmCuFevXTUUJ7jANPCLTJbUKTxTzXaDUsJUo8oo3zLwqFOaI9lIsKbGyc4uYbNoqc/RT2D17g+/+UKKy5xo/U88Jyc52l3aKsYL5Kj0TZjUerOMp01e5XUY8bWLUs+31j9KHaMvJyxkSlECUpWoDmNKbocN7d2bTvpt1HqyRNoxitzju4iNInrN2tkduJWqmozI32sFRusoWtKbwyDKvUERr6wFl5XfUbzx7LElTXrpVtgo9l7OnjEXKyIs7GydvOUTmjtXC+bRMKYkqFMwpXxEaBGd2+0auJOpiStN69aXdnEqrhU37W4K9gRsEhsTI5ep5wl7zXVT/AD2IB+/ItaRUba2/mEjmB5ezZtFS3fSGMbZPxAaBTLqqEaQAwUGam3697t4dg9UTspsPaCaJ6wm3wSc0plDXL3HIOIdsW2ztm55aSeHeKJpEOqYVjGMiGGYRpSgAFADuz7Yt88shbjV/6LnDdU+V5EqYEHtoJqhUO6JqVHHZCUFyZnNbKOLPs9ccThvf6JSlGph6gHrgkhtYmmoRnNOVS5plDGGpA41AfdnElabRdbRu3VmkwUI7OQu1ylRufAIztRNRP2Dw4knQkjZyeVy8nmNRI7dWqhbqgDeEw1H41yhu+tRaBnfTb2fvnJ6ylLwdlAjnw6CfpNXSOf1jFCvgNKxarN2gtY35OXvHFzIuGYuITuEBrv6gGHiNM0+R6Rk5hNPM80k6svcHNyZrwHIanCoUEBHhUKRPTy0UvkbfXJg4ORK8Bb10RzHduARigPnlvJemSYTCTkIRUwFKom1DePA1BEQqO7qi0yyXzC1En1ecNzkIqjh3TJ5e6JxKHEutZZecKYbOaNFT84xb1D+41IeLStu4TxE7/s3f+dIzOb6L7LyNTV5xNHpCH5uGnl103DkHVWHUps9qbgjhvbiYal82VTETEtNwZ1Duy3Qn2juXozGYM+UbuPsm/nCLycPG/wCsNzk9q7UDeMEnLqcM2ZHlm3CUw3XkzGA98OIgJeIQj+mLiXsyOLUWfVZJfTImxArwvAIVLXth4BcE83TcejUJfh0xtFh8mopDVvObD2gTxG8waHPzTXTUPn7q+EJPbL4n+q3Fy/62Ye8K++BoeRZCP27hOEVginnY2klan6nik9ZM1feFKw4b2q+beXm5+byhRJ94BAGRNOCJxCOxw1OT2IfKzFNRPk7h/tViLcCmpDsO5OySc8nhqRZ2rmMqO/1NSLPJJ4mpc5T2YTQ7l9IeFk4jGTrE9JD8oxjjiMXvBCgDDcDQ4SGACFnx+UJEcQ0PJ4f5REcBoAHEWGyhsNRVT16FisgeLNZovJniZysgLcgviR5dumpBmBOThdQsZrgvgiFE8OElC4kSi6OInDA6UaxIIhwjykRSyUWNZOI5dvA+DSD9ECq2iNI2w3EWIzaI5whykZltFhs9NdXuN8SJx58obnw4oaQ4fr/ZiwSyaJ4eH/ejRcETQVu5mEneEeM1LhybW0XI/Xe7KxpSExZ2ol6TxunhK9Ipt5DgGZR7OIdkZyv6TE9qJCSzJxJ3GuN1L6V26sXsDq7Q4QzKxZFm/wDV3Gwf1YAjTD5OJ0pm84ZkeN1CHvl2TXuHUP4xG01dTDU2DwBcbasp1QkcjhP0e3EuomnhkhuJE4HsMZFXUU9JsQ4Zm5SFRw6wdqmmpABNMVoqM1X+WOPbUE0WZI2GnFSm6vyw6nrmE33RhWNaHk2JJqxLsFk4gUxiSYDHOjpbJ8h8NOGrk8LAOInCCwxqZoiHKkQL9ypiJJ/tA9wDUfhE8+ioTpX5Qkn7J/hWn3jAluK5nWkl9rDN636Z63e4TBGNTV44laZFMM+ErW6pw98avbddNNP66gF98GZWYZvJOlrnK4pbxi8M43TxIwyMEFGYWgeamzbquFT9FMoj8ertjfdAuj1xY/WLQThMhJg7TwU0S0EUUq1G8biIjvoGQAENpJYpnJ5prkv5K/smTLuNTMI0ZqhyZImpVZdOGJcCv4ODuK2i4UTh8m7jmsbXI4mImpD9I3Jw1ULBkFOTj0TyAXh/k54hWZsRwT634xLPcPV4iWBflH2vxhSeRSLOkfk4VhsiaFimjRIiwYRU3wMFjwEiiVDEObfAF/GCCaBA8BYoIVho/apuG5m6nMOW6bxhzf7IA8AFHs+upK5o4s+46BhM39oPzSLMA4cQdsmCnJTxnsOGhtq7vMTjEhKpmnMJek8T28Uvx6hgAJP5so3ZlT1e/tdLMMtw9/VGX2tsvK7ecpNE7jhKuG4RyUJ99QHKoDWvZGqTdl5wlarfmnMXZN6o8BiEshYt5iYkw55DXjfn3QSHCWHic1KsbYaJ5gdRNTFl6ptrZq3VAeBgrQojuAMuqsWWTW0l80eNNTZpJOHCgJmKVEuyI94DlHUU1k9l2dn3cvmlm0pxrBRLq5qgB71a1GoB21GohwCON7b2MeWPnjhOXp4WF8oTTRUMpcAaiG0OdQAKBWIZ3wrRmsXybpLXqabfD2DkyvbJerjl+EGUWZqf1dIn1SgH3AEZbY3Sim8TSl88TuOOaVbdey3GDr7d0X4FE1OUT5kSZ1INfuSCrZmoniJqHv8Aq5Uhso0UT9uESrKJqcnC6bmJuYYP2I3IVuDDgDpqQzefJ7/qRQELMR1yaJN0+hT7IjxDtCKnpwmf+r7Pt1L51dq7xoI3Q8RHIIvllWGuPFZgonyWd38IyaZuv000oHcJ7aTIwXS8KJiF3PtMNaeyMNEmlWSaJt5WkmmnzCgXwAoF+8B98TwH64asUNXbkT9kC+4IdCXrgYAkNA1CPFCBEYQA3+34wIDA0GPAWAdgALAgnBilgwBSIaLshME4MHJwcBgBCsWTiENAkCBEKQaAALoR4d0DHi/hCYBQLAmLBjQBRiSwpRg0BfgCmgA0aQudclaSnTS5M32d3vDOHjlNNTk1OYepTe78coq1iphhuFZep86neL9cuXxCLg4Dk+TjSPBh4yMpVSUbqaupzybJu8N8EvdkSlo0NXmjj2zAoXxD/nEWAVjM2R692QaCE4QeAYJQjxoKUIUDfAB4poVA8JCNYNAUhUOUiItXIW9pLPu5OpsawmJU1CmoKSm8hy9pTAUQ7s8hiWKMCYYL9wM4+fv543xZPMHjghEjYajcyxhIVQuRgyHOghSlRDsiIMb8/wAsxjTtOdmVJXaTzw3T+STguJe9VclAUL2VASGDrExuqMuNujsprY5Jy3DAPP58GIMJANIUL+MaEil0YTL6WDXQg90IACwcowUQpBoCZBw3wIhhwQTQMABrwQRYOEKlhNyaABqUcOHBRhvChYAyFIEoQABBodwPQYApAwADWEAuiaOkvJiL8jnyntNvjiDHNacdL+TEP9Dz1T/rDcvuIf8AnGGo8Do0/mbgB4OAVhADQsU0eYegHjxTfn7vjHoazOYt5fL3EweKYTduidZRT1AIF4R8KQRH6Oc/Kdtao8njKybdTkpemDpxs85wfIoV7CXhpTeYvVGFHNEvaSeOLSTyYTxxfxZgsLi6auyBuaG8aUCgU7IhxHhHsUoYwR5lSeTCG3wIBVOBj0UZhI9AmGAgA8YsEgwBSE4JAegoFgaBHg3QkNAFjwhSAAeIR4Q4DDKDAWOzP8nQ7kdj5xbPSBPEyHcai3lMvu1v7SoquKAGdBwm+fWUOuONUwjrTyYkVGejPXOaeYTR0t20TEES59XJ7t2+JkTliaBpplrecWomFvJWzSb+cFsR41bp0Ao0pjAXMaiABeAOOfGM8SV5n590aotiKXsTp/xd/wCaRTp1ZbDvuJen7Rk72Xh/KJR+l/0r/VUIwWk1b/hkIRSFQUhIElE/SQIhSKP0uMoz7ou6F78evd8IANIMA8QgG0KiaEVVoATRWbdWpTsvI3Dz+sH5FqXLaVHIPAMxr2QHLqq0NLSdWo7JK5Q9MFucRQ1l5e42Etp8YpsjDwT+NR8Iy0BrBlTqOFDuHCl9U5hUMb1hHMRHv/l1QnAfhHy/yU/k9TKq+L7fwAYISuhC0JGLFRPKZ6CmGBAKQWAk9HoESwI7oABL+EAbdHiDAXhgACBAaR4QpAAPEIACG/GCmCBOMJwAehVPdCZYUJAA4SDn4nMuje7gARH/AJR25J7CTxSx8imjNm4dpO5a3dXkU74EIZMpgzLXIAGOJG4x2vY7S68s3ofsPL7NzRv5wbyVmi6TMjfEg4Rc+rIa9YdkZ1PEB1LLBWknH6nJ1bnrKGKQP4hCLGw0LTRT9YnksaH6SZjGUOXuugG/sEeyKZZHSe8l9pDvLUKHdtHZhxlC1IKQmHnkKWgAFchoACEaVPJSztQzO4kdpHaRzp8mmWYGO2VDfnUwmAe8adYcImK2CxGP9JNoNH7j9H3EwaT1JIoYl5E5DkDgW8AjeqG7IacYrVmbUWX88KzyeSNw0VVdAs35MRSSAesa1HxCkL6PrHyuaWk8x2guN7hruGY1BOcK0KXIQERqFQAQyDfGt+bG8jmHmOXs5K3vp3kU9VEVFQ40AQC8IU4mr1RL5GhvPraWblbdu8eKEcax6ErfDUOYB3DvyAOsd0RFgiONcezyxcnvtHa11bWnhSEKpeEw0IQN9RHjwCIq2EosfiEUtBOJmkqQp7qbeVnTJf4BtAAGEd2QiARANLaWkk8v812beEaN714rhRumdxvChbxqlz3CABWlc4CjWdJDt4zs+dx+khJUS7dUMimBzqnHokHIQEdw5boySWzaw8nlZ3mJO1ZrhnUxkeTuKcN40EOsRrXOIS0VqZ5aBQiloJod3q9cEpqAQnaBQAAr20EYpM2nGJyaalz8/CKQmy/L6b7YKJnbqKMnfRMZw3MJzd4lMUBDwoMUWYP9ccKvE27dK+a9gopiBC9xREcuMWGwMrsXaBvq84mirJ6ShTYhgADCNaXREaU4ZxJ2j0bM5Go3cM540cNzmvKIqLAChUq5jlzu4M++FcLDSwNh2dvNbZvHhG6RCheLdqJr2WQDw7YzbSVoi/RueO5XJ3BHGFQxbtNoBCtPgIB3R0bL9HcvTZt55o/nh26t27eyOmqFOafMBAAzzpUOMWeWWCkcwl5/PErSdvXBflDhYu2cc6XRAdkArlTvHeMKdVQdhqBw5Kpe8TmCUvcJqpHOoBdoo8cou08shMLPuGie241it0yZcyiFK5cACu/jG/m8n9RNQ8wcWgaJFIYVLuGYQKQMwqccg7YhExl80tITETO9SZVKmVmmZTGPwHKoiUKZ5RSeQmsTJHbGcWTbpTCabKTg2GmmYw3zDQRGoVpl3RJJ2y86S/zW8mCp25KcmobIvdFt0gWItZbhxiS+z7tJu02uWoBzDdGohw3DGNu5Q8ZqHTcNzkuGEu12b6ddN2UMks6jBwmodSXqHP0udwrlmESMkfStSYYdsG71wldDDKUw7I7uNQ6t0UxnNnDPk8Q5CEi1yW2LPES84N27shDXjJrIgcDB1ZgO/rgHwb5ZyRSOVy/+h25yENynKZnzDj1B4QlNbIWbnihHkwk7dVYpfSFKJBzHMBHK97u6Mrm08TmjfEkbh3LDnLdwUXRgTp2BUKd0PLFETbpquJxaxw3L9HrBqnH1qZ7uqkYOElI0zRJTzSDK7LzBKTs5efCSNdWTMU4XA4CT1hiRDSZZd4mTzfMCKqnoUqN0wHMPVmH4xTrZK2XmChFJW3du1SGvKODXhEwZhdCoBv31DqhGXymzbi48k6mruyXDXVjCN0fqj2xTp3FcukzG1k8l7iX/AKHqkxUxKVRRwncN276hHP8APrNzCVzRVnMG+E4IbaLv8QHcIdvGNrb6VphL1DyucSPFV6JmeYGD6oDUfAIgjz+2lpJgdNxZ8mpE2sNZmOJSvAw03BnQR4eA0IzJlYueTBPWG8rcHIfpXaB4iNADxiyWVtI4sO8OzmEvxSXfRpmIIlPwGtRAQHqrUI1G0TROYWf/AKLcauqkUDKNdw0AMwoGfiEUmyyNh54piaxqU2S5ybpQwkP9WogFQHhvgAsiGk1SaNz6vZuYYt26XZKoSvCpgEaUHhQKRmlp53bxvMDzBw4esiHNdLdMAB3AEWO2VqrcWXU1NNvLyN1i8i4bomofvAREAEOyM4mM5mk4UO4mjw6xz+4vcENA2abZvStJ3krJL7WNzqqk2cbBxAPwz6hiVcGs+4Z6xL5W4wro3kzGuBTrAB3d0Y9IXLeXzBJw8TOdIhrxili7zu3kv1M6crvnOct3aKIXct/GtN1IGlIMi5SVhI5O3PMJPL3pyKlA2zU4Gr1BuAQiHtVP7Lzxm4lcwcTBp6xSo55bt4CA/CM1ldsbUSP/AFXNFUiH2jJ5CBvAfwiQd21tRaT5G8l7Jxf2SmKzocvVQQEcx7odgKi6l2G4+RqHukrhm3ZddKjQR7w7giRlVpbYSO55rnDu5zTFU5RPLcAAatA4UClAjTbO6GZhNG5HE4U1S/tYe8/jXIB7IurDQ3Z9mzOm4Z62Q5fnjdm8KCGcJ4gkzL5PprmCdxOeSsivRMsia4NOu6IgA++Li1tjo/tQnq6jxpf6SbhMUx95gCo9wxSrbaILQWfUVcStuq+ZXb14pqqFDqEvZwEIq0ssbOJo4IzTl7jnBeMoiIATtER390IDY1LLyNRPEl8wwr/NKVQDk8IiH8oeM/6wkf7VPgO/whzZ7Qmz2HCkwVIrztkoCBR66DEZbfRlbBnceJuDzVInSTMIHS7yiID7oImnoipkk4b8m4bnIf2i0D3xEt504ZuCKJ8yIh3aKcOG/m+YPFT4Ruapvy68gGGzWaYfJzBO+l7JqH8K5ZQmJTNrstaRN4mRTE/ei6tnCaif14w6yiTNwpiWftAic5y8ozdVIp4GzKPdWNTkx5gmmTWG5yXNna6UQ0WnkWgArCxDQxRdp4ftwsCsTYoh5yb5YeGEOHw/KDwgGHEgCO6LbZ0uGnFQMEXSQp4bckRU4AtrEvJwsJYJLjpqN8Ppw5w1E4n0A1OnDVROJMxIbqIQ7l2RFKowxXSiZVRhiohCbKSxIcyURkzSw4shkYYzNniXISHcrpEVFIl5ZKnDhQiaae2fmw4ay5RT0af54xerMS/U0yKKJ8r63EvYEWnYUu4z12r5vmjiRvFCEdtygoZO9mUghUpuughxDKuULy94omofD5kUHyqEXEntZIrUStwdu4VZqp4ieR+TEoAFRyEKHpQahuyyi8aMLPTy0mjeT2oeOEjvXqYmMnduBQDCBTAPWIXREO0YslQJyRzBxK3GIn+r85RP1e0O2LeoVOaMyOE+fzkzdodv4RRxbvJe4w3je5+eA7osEgepp8mmpcJzjJ9u6v4wsiJodldKJ/J1OfAgCinzkSarBvMG+InsKxCH1hmpyn/pirkDlRFRNOHcvDhBSqpuEyQu1Uw4RV0SDcMTk4pkzJ8sV9gwxdmifzkUeZj/AEg4/tD/AAMIfhGFXg10/sbkGJBkopiRGp/jExKipp+kjGx0yJpBBTDhg7Nh34niKy9NuTlL5/ViBmCial+NGYp7kQ5Uimz5X5QfD6BbviO8It7kU4z+ePPlDtP2rpTd2UVBFMoFpz4jgifP2vjwiyNEtXbkb+oW7FaeCm4nDdv66gRbPRp8pBMEIkIpFsYKfJyfVisIGTcKcn60WVslhtycpGTLTHgmTUhO8EJGGETmhBYeQimeAE8JJjh3472eclkHeKYieHCDIqeJ0ITVPHmg8piQo8lNWJ5EYVA8MiKQ5A8boyFxNBSn/aQS93wcQT3wAev9sCA8nBap9cevBFgDAgeCHgeTgAQdopqJnTUTv3y3ebwHKKNJXKln54rZt5zFeWam4dVO+L8Y0U630oUeMyThmn8rl5gULd3mJWowAWeFE5jq6fJxDSCapzSXpOPXLtF4lOG+H6qeInEANppMJgp+rqXz9Epul2DXKkREts2nNHiryaN/lZzcomoXnBSgD2hTIA3RMsG6bdTWHG2b4QlP5gopccJ/NVL1XicQ/l1QY5CZk2mjQcz1M9rLD3G71v8ArkvT2CKkHpp5hQwCOYUzz40jPbBW9UTU8zzS/sGwymU3kH1RrHQcpZs5WmRNmncSzNdMYRGpudURqNR9wBlGPaYdGnKHtRZ9P5QfaWRT6XWIdQhviJw+jto1VOOEy1p8p/6vhBwLGcaNrc+cE0pPNHHyghbqaihszAGVB7eGcaQQYkidPB39ChDYcN5y7xG5G6fKquDYZS/GsKKqYaZ1IcWOlPnSaedFE9hvsp3uiNc4zYhK18yT0f2DcPE7hHB07qfDbNl8BH4Rl2h+QYbNxOHCe24U5O8XO4WtPETCce2gDD/TpP3FpLSN7Ly9TkmhsM3G8ofKoh7IZ07YuUglycvlbdu3TuESKBSl7A6+2LiZsk4MXdBSlgxd0MQoAQaEwUgwDAAaDwBYKY0BQrdCBhMhoNfCJYBgCPQBFIUNvgQBSwJiR4BgwmhssIBYGCiaAHdEkBgNBTjBYAQrAAMej0AI0hMB0wdKM3CThPoGCNPRVxOU6By3i9wxk1/mRfLJvdYl+GopfO3Nh/WJvCKgKaIy2zb5Qkph88t3m9QiIfD4Visjui92yQ1iX6x00jB7hy+6sUIOTipGtPxPQePR48QDBIEDAXuyPAHGC4gYPBIPAVA8BuqFQGEwLChICzLvKFZ6xY9k4/2SZEveyB0zlz+0ICHbWOdTDHTunRLE0bzBT6JwzU9y5Cj8DGjmM5Y6qMuw5KnkFKMHKeEgCkHKWNUZChTQY/GPATrgSwwBAKQMAI0gYBM9Bo9AgFYB4igboRc8YWDdCLiASWIhBvRwmIJjBwCsAxYowMEIWPDugJFSx4u6EhFSDFgAdIR0v5MqOHI52p67xAvuTNHMiXpCR1d5OLXDsG4cdNxMFL32SlKHuz94xz6nwOjTeZrJQg0ETNBxNHmI9A9GYeULaTzPo/cS9O/rE4W83lu+oIGMpXsuFp1VMAcQjTrwRy35SNovOltG8rTUIdKTsyFNdMI8qptGqG6oAUgdwj1RvQhlMzqyxgZAqP5/n93hBADjAnNCd8I9W+2J5vsNACWAIEHEeEIABCCCHAYMI0j39pAAW/2wU8Gj0ACIDWBu90CIcYAAgKQSDwUxYEN0AMEnpPY6XV15+Ed+aC9E1pHmiuz6krbpGIRqBlOUBMSnUEVDVKPERPnXMRjhazEkcWktBLJGzZncKzN8gzKmUoiJsRQpRCncNR6gzj6a6N31rLDqHl6ll5q4lt0NlNqYLt0AKUwHpTcAVCucTInErE6sNayz/KTiXqpJH2SqFLfJn1iGQREIpJ4nyj7ReNK8a9fAax0j+kMjtRL1We3inTEqjN0iKalKDUQAwBWnWEZ3ZrRViKOJhPFMJpmZNMtAG5XLMwCAB11CAhRx7omYWos7Z+aKaxI25pe4IXaRWMAkVHfUBCgAI9VPGKG7ZKN1NXUTuH53/LujZ9Jc1smnckdm5e0IdI3LLFLTOnNqG/qEQ64xu2zu0idn3ryy+E4esii4KzWLfTegTaOlQtBA4kA10QEBEQAONIln2vwv9V19FanqN4/9jFRHDhOKVZzTfYyccnaRNxZ92SpTGUKZVsYSiIDyhS1LSlBvAFBAQzEKxe2qsrmjcjyTzBu9bnLeKo1UKoSnDMoiAeOcK+J+kaL+oNFrdoS3/djYQ/O748O/hHO+km036SWgVTbqX2TLkUdrI1Ocem7Mcg6gDtjXNKFov0bs2qm3cXHb6rdExejULpzeAfGOd/Rj+fz/AM4tdx8j/WfzalFaSi/3b/8AoMIwQTdcDdGEzDFH5rc8YYLe7oMIQQd0AmDAUCPF3R4BrAIGPR4SwA7oACwa6EAUsGgAAd0JQsYsIwAFhMQrAnjwG6oADBug5Aghd0LE4QAKIR0FIJeonZuWJ4fMZoFu/wDdljAGpMTk+4vvy/GOm5aio3Zt2+H6JMhfAChT4BETAZIio39J/jEzJjaw4ImzuYp9lMu68IjQA6q164nLN2DnFrHGryeX6xcLeWNeChSDuqNfhGjSHQmnI1GkwtJK/OBMTabtzZpdQmoG0AbxzjHOMSsWQjPRXbhO48ZppJKkoYpivAIcvUIGAMh7QzCLLIdHmkTzw3nkwnjcjhvTlHTxRU5w9QRDOnfGlOHkrk8n1h5/R7RuW7dWy3bgDviFxLQTxNJ5Zd40bsj0NjOCmFQ1N9C5BSvXGTblI0UbIptvrXWkmin6PzBu0IkkpiXk0zgJ6ZbjBsh20rDCXaR7H2Tl55enJzu5gQvLKFKRTbHIKCIDQAyyDjXthvpRkM4sumlOOWnDc98zzETEAJXO9sjnTrHIApGYS239m5fMG8wUsee+kYOa4qBQrURoIZjUR3742iSxa182Tmk0cPGcvPL0laGM3xK3B406gEc6BlWKiflFPr9KNrmWmLR/aCVuJe8s2qqc5RwzYZSZiGQ3qVLTsjPrPNZWpNG6jxP5PibXESgO+nWIVikZjexliJpaiYeb5ent3QvGU3Frxy6xHwjSJPZdvo7eKvLcWXVdpXQKio1KVVMgiNRExchDLIBEBpnFpNYyybeX65Y9Oe37t0pkcUL3XeEwUDPgGQQc9lbWPJOrME5xM1Tt6m1VZYRExADoiFAEQ6hCJLJiyukex80mDeRs5edkRwa6moZMiSdd4BQBzEaZVi5zSZSez7c7x4phFJtGLvE20ADlUMwEwcOAxl8zs5ZeeWfZKWktYRo9aFHEKioAXb1Nk5DCI1AQCohQYy5d64lc8Jhzw8zSZLAZFwmoYbwAIDle3CGYZAIZRLgpFXxN4n7mzdvGeppvHbi5U11qodO71VDIph6gEaRllk52noztI4b2oUcN1TpgXDTTA+sB7605u7cNQGmUaDLPKAsuonhzRvMGh7oXjGTAQMIfVGod4hFQtxpeZzhRWXyOVt1Wh07plniO2Yespc6U784cViJsuLTTpY94oduo3mCRybJbyNc6bw2qh8BjEtI1o3FsJgdwmzIRk3MOrlTbgF0K5iIlzGu8c8x3xdrH24snL7Nnl88l996kU+rqYIHvnps0rzaCI9cJDpntAmz1N5K5Y9ulu3lEx2g7twD3BSGZmHqyjE9InchIJHh8onFwmTjzo4O483t29817DbluEKI9Qdfwhmo3w/R7ZPWLmGXbuDxpXhWkWQ+SHbmeN1PSK/ViXazBRT0l/wBXah7JpYpMHiTdNuc51TAUpSlrl193bF8nVhZHK7PquFHh9dIUTcKV9Xtr1wCZA2UtGnZ95rmrkVvlwzFUNTcIcevL74uZ9IVj5g3OnNLJpEv/ADmGRe72hUAEB7QrSMsIXEUImn04tkn0fWomiZHDNmQ5MjFvGuZcd4hXwgNLlUUfS9nPCTCVy9w0IkYFDJmUqNK7wGmQCHCkaKz0xWb9G4lcwb+0oUp/fdEd+6vbE+XRzL1JfqdsGaTfCoYr5m4ALtPWIbIe+tYpL7RhL1JgTzXaBk9bqm5MxTAIl+uACNB41AKCEA9ymW7tU3tBMMSXy/V8LZUWKoYL4cKgFKh2DWKBgKfv7P8Ah/hHUEq0cWPs23xLQN0iHcJ3SqODFwjdYkNSoCPbFdtnZLRunJ3Diz7hlrZ9lMpXXNEM60AMx7BiUVkYc0l80mCert01VSE6Jajd7aVy8Aho/lrhv6RudL6xRC7790bPYCa+Y1NYUs2dZK9suEUzbPZQAz98WSb6RrHuPk7xm4SVOa7eUbjQ3XQaDUadkUBzSVLlIVM0xItbyz8wtJaB24k7c5yKqYmIYuReGdA7oSXkicnmnmeaONvK8ZMoDv78vfABBSaTqTSYJN07m2YC9hajvGN0kdkLN2Ll5JhMFEsW9tLKGyLw2a7u4Iq7fRgo4TJPLNzxI7hKiiaahaCbxDLf74nFLY/IzyfSJZdUiV26ZwZMRARDcNKZeEARLPLdIlh1FNXTtA0Ie9dLiGEgG+0IAFYuTVw3eJkUbqEOkahimKaoGDeAgPGsYKex2iuacpL7YHaX/mzLEoXwMFQhxLLE2os/fcWHtgk73mTRKtUhq55lqJfdlGEo5DRuLpFPD6EV1Zm3UU6HO++M0mek/SBJ25G88s+3SPd9NtUPwrlUK+MUt/pTtYoodwnNCN/7MofjDVMGzpBJSXs0+UUJ+9FfmekSycvcam4miRD826XbGodocBjnOb28tZPEzpzCeOFSHLdMXIgGDq2d498ISWTTB4p8jT5/R3e8RGnvi7YiNyntl7B6QG53nyfWyF2XDdQCHLx2wDneMYNaKzykjnDiX+cEXZEuaZMwDl1DTKsWh5o7twmn/qdwcn7Oh/dQRAe+IeW2UnE0UVTl7MyqqVcRMpcy03gIUAawAQbaX/KElE1DkPlzTUHwjfbHym3DiToqKTBLCIUMPWi31KdQcfEYxF1KJgzcHbvG6rc5NkxVCiAl7e7tCL/LNME0k9n/ADO8ZncOCJ4aLq8AEMSlAvBvEQ3VDhBiJDm0Nu5hI5oeTp7bghsMxtwV8a++L7LZDayYSdKaJzxIh1S3sMyIDdClaVoNB4VjnZ/MJhOJgd48ccqrzjcc6buwOHfG/aOZjNFLLk86TDWEsP5Obp0AKZ9cS1iWmNg1jbTcc8nS7Qj14IKqflPtQBC8pGJY4TGL3Ky/J0vCKOinyhIvksBPDJGcy4xuTLUiifKRMJK8nDBuniJwqVVRPk1IURtYjsVIA++CqIYifJqQkUyifpIdi0wqiUNFEIfnGEDmhNDGOrj1QkunycSBcNSEXqSmpnw/ViBphpU5bp3OTu+1xi1tkU1PlCamxGaEM8T9IpsezEkwmU0bqEw1Nj+9DXkULaYtEjPSgzkSbiYGaN5O+Fw8LdGrhsYggdEDVqWpipiA8LvbE2wfyuXs0pezwUm7cpEU0U6ABCEC6UADqAIR86zBwzVbuOYqmKZtnr498VBlLXDNxh4h7kE5AaIIs3ieG4TIcnqmpFItounZtSXuG6ew9fJs9kw7B1ANdHPgIhTsrE83UUTTiu6TGjiYWPeqM077hpcfIl9ZRAwKAHZUCiFeoRiVLEbSkTbOdzBn+sN1djpetEmaayeacniExfVNvL2VHfENKpqznknaTRuoRVJ2imsmYu4wGLeD3gPwHqhNeVpp/KG/Pi1UM50/ofGeJs3BE0+ZEwgo3cXOUiuFNrCeG42Ff70JoOnDNTDU5l6Nc0Y9M0Ft8nbn9jaigui4jg6nrmH7xH8Ynlph/R/Jqbd7m9lIhTFxIwqHRSWI1KXlIkWSkJAlCiCcZGrHhjw1WPCpghqqWKQIhbTTdnJ5Wd44v7HNKXec47ih+EYoS2rN44caw4wjkWPiJmMNSiOeeVeIe8OuNktLqbNuScTCy7e0beXlOspLVq0cBcMUxcs63TVCm4SgMZLbPTFZPSRL5PI2bgjSXywp9XZzK4oKIiIgBE1BADmKAUyMNa91I6KdPM56sigWrm2uOD+b1D3G+0ZRMw7NKZ1DcAVDMabw64jxthNMMiSkwcHubPpBD474k7Vi4l8jepy/CSI7RwVDIphyoCICA1zqGQRm6WsJpk1jmet/OOjCMTBzk3sXhtb55K1CKa4qcmWyZQTgbszHj2RutibS/pJI28wUl6rI575cNYtBoUboGDsHeAjvCKRotsLJ05elOHCiT1wrS6oU18iXG6UOI9dd0agVHD9H0NnwDdlHNXxvsdNC/wCoVEawW6EeA0FUGOY3G6zpNODtyPHino7hPWiug7UUU5SLHKJ6m3T9Ht/VjumedAkFLPqekxOjzYilSauph+1Ei9njxRufobPOLv8ADhFbbPk3Dg+Gpf2hiIclVeCwIKw7KeIdA0PUTx12MLkgQY9e7IblNCoDSEFxUowIGhO/2wJt8VcYYDwN7shOCYvbBcVxaG7kiaiZ01OYf7uqFYIYOTiQuUxqf9H54eXuP1d1VRM3AohFoKfETiJtZLFHkv1hv6VvyhbvVx8YNIJl5wZk+lIUMQvCsAXHrkvJwxvJqJ4akSaxMT92IRUcNSGiRBEyjdQ7foZm8BGoQD1BN43O3U6f3/zjzk3zkJgtDZSeO5z/AKTbGKSd4raCTpnJcUvOClyujX0gdld8WmwVsE7QS8msbDtIoFWKXcbqEPxi92hlyaieIomQ6KtSmKbMDVDcMYUrZ2cWPtgl5nvnYuDBglzG6AjtEGoDkGWYjXPfGD7Tupz6sLM1p7iOHBGbPbOqa79UOuLHaCeN9HdizqJqE1s5cNuXidQd8OrDWXU1fzxME7lwvOMbIgAFTRimki1TjSJbDzPJ7+pN1MFHhuyMcezfSIMGsQNHVnnk8mju0DxO+Ql8171jmGo07t3ZSNRLycJWVlreTytGXt0/RFu3vWyzHxhU6SiakWSgSmg4DxCEywcpoBhwCkHAIIG6BgAOA0g13EhMB4QYpoABIWD0CALvg0AHgLBoEpYNc7YVwCFLBwL1R4CdcEOMFyrHhLykAI8IMUIKIcYkYU26CwY26AAKwABACWBgkAHom7IPVGc0I36DjZN7I9AfAaxCgWF0BUTUIonzyGve6kNPETWRpcyba5K3DdPpojd76DSMxVIp+fGNWIqm4bkcJ8xUoGL48PCKDaZnqc0V9RWihfHfFTREXjsQ4boE34QW72wNQjNGgJfwgb3ZAAEeh2iAN7sg5d0EAsKh/aQFQPFJCkICumnyfPgjp15vb4jjkvrZffv8IajKRTlGJUNNqqaejOceuqZsiXxcJ/gAxy6cI6V0kB+mFl1ZWzUucsmsmY244kEBobqCu4Q3jHOr+XuJe8VZvE8JVLZMU34dYdoZR1U6co7nNUkpO40AKQYsFHdChSxojE8I1gQH5yCnCBJDAMI8Rg8EgeUgA8XfCpRhMApAwAOChBHBYOnvgq26HcBiYIUTGCx6EA4L+MGuhCBDQsB4BWAu98GAMSPGjxN8Ahw2JykdcaA0MPR20xNjFdOFPrVEAAf4aRylK0sRxynrBHY+jBmmzsHJG6fM1UFP3xE34xy6rxOrTrGVy3F3QMJlg14Y847gjt03ZtzuHClxJIuIp9QN4+ARwnPZw4tBNHc8eelmDg7g32hqUKdQANA+r25dU6ebS+Y9H71umpccTNQjFHgO0AicQGvAoGHtpHJCp/m0/wA/D/lHfpaf6zh1E9xGPQJoCOw5wB5OPXgjwbo9dCAARLBDBBqBHhCsABQHiEejxsSBujAAnBChClRhK8MJlIMAQN3tjxYNX8YcRmteSym3T0ySKaOHjdp5sMo+RUcejxwIJEyj2iJqh9WPpSw0kSdNMicwnDdVUhdrU0VLlRzHM24A6gEI+Xuj2TvFJe4nDdM+FrRGuIXoqgUpqV66HKMdV6LZLaTzWR5NHjg+MXkyqGAboBxyDqyiZ9wr+jWtK/lBN7JqS/zXJ28w1ipsZwmahBCm6mdaDXeG7jFVV00p2os2q8mji/rCY4iKK1xMu8QKagVEOyCWm0ffpZK9TcX75DCZNQuQkEQoI9VOsIzsmgC1msYeI0Ol9IZQQA32aDSOepTz3uNNF40R6S5fMHjiVzixdn1SXRUKoVqAiTrAwmAbwDQKVoPDtiX0o2neS9maaWfl8nbt25QxG5ZakS7QecBgoI9W/LvCG1ntGbiycrWUTT1hXDEy2DU4noFaFCgVy3BTf2xmdq7SzS0CZ5em3OklzTXqVN2U4ffFoXaYfpHsmzthMHFpJWm3ZTNwa84TTLcQWEekBajdMIb6DQd9KjWMucSi0Fm3BFVE3cvcc3WEVDJ3s8qHKIDnTrjpNGy6m3iX7+X5306uEZDpTm7dKYHs3L1CH1emuGLuMp6oCHVvGm6sbbSHCcou8dimTKfTycYXniaOHp0i3UzLKXxIA5iAdg8eIw1u9sAUICoQLt2Q51J1Hebuwhhgl3tgYE2+GZgQWDQWAAA3QWBMMBAAJt8CG6PCFY8G6AAY8X8I9Hr3dAB48NjjBjqwnAAF4IOG6AvDBoABLChIIAQYm+JAnrIoJuLSS1uonySrxAqn1L5b3wrHX0rtrZ+X2kNME7LtDy8hbqaJtwAF0AMIiA5jdHKnHflHJmjtSVp20k6k8eavL9cJrS3qJ0GpvDLujcndtNH7NRVNvayXnKRQ5dkxq5ZZ5cAplA0Ujr2U2lsmpKyTTEljIiyYKGKmols1zAogFBqHVSCNbf2feX/NetvVSc663MBKfXEKD3AMcbn0nWHl6eseeEndz5tFMTiYeulImVvKPl88ZpSeRuDydK6BbuCKYrcNpQajUerZ38Y5pUbu5tGrirG52jTmFuHCrhR4k3SZLYaaeSl04Z7eY14cPGIhTSlaywbjzXaSXpTBkrtNVm91MKgGdcgA3dvDtjH5JbicSdxrEneXL9MRMxakP1gYuVa8BqAh1xIWsta8tZq+sM0W5G9dkphOJhEKDURpQPu64tRxRncmJ/pitRPFHaabgjdo4KJdXwSjdAchCogNYzcWWJD9NFT89fH4wuVOAGRSSajdSJWWTbV1Cc8h+dzuaIeEAKGJ83DuW2ZmE0eYbNmdVXLZL0qjl2BSKuFjVbPaZ7YOGfmNNu0d4pcNE2CIKFEd4gIDQerMA74tEub6aG7Mjdn6K9eKZQpBPUc94iG7h1RIaNdFn6JtyvHiZPOCpQxLxhHCD1C8K13jvjQRImomdupt3yiU20Ibw4CAgId4RDYWMPc6KNIk0cOJg4lfKuDXlDGUIAnHsoMQ820bWwk7fWJhZ93hEpeUTKCgFEd1boiPeNKBGmTPRtPNtxZ+3Ezbq84qLhZUSVruvAIUAOsQiAWnOmiw/wAsmF+asiVvG2VyFJuGihQA+e8agIAHEIdwsZQ6YqJqKp+hOka6oU2QlHtDf7wCGaiCifzZ/tRsp9JOiu1iZE7WWXVaOz0Mo4TKUQKfiIKFG8IdggIwxeyXQ2omdRvbA5LnRxL4mr1FEK5QETiZPBQU+3D9+mzTcH1NS+leG6bMBpXKodoZ+MMxRxPR/ah3EKs3ijdwRxhkPc6KhagbrCm8Y1yxL+V2oU83uNG8vOVuiHyhMpRyz33goXsABrv6oY6KpDo/nCZ054nizMhuTRWLeSpTK7wEeNREBCNhVaSuy8ndvJPJyXCInWMi3ToKogG7LePbv3wm8SrGfOtHSknnDeaWbsuqRuqa6omVYggTLnAAmC6A9Q0pCU80VTy0DdXXJoRoTDAyaN2/nXpCURD3ViAbaTbUTx4dN5aQkiSPtFKimTZCuZbxgERH8eAR4mk21ErtAkzZ2gVnrK6BlCrIkobKo7QBUBDhQQ7oXUE4GY2pks8sXOFZe4TuKkNeTUu3yGDryyAB6hEI0jRk/tRbi+3mlpHrJo3TDDMzKUl4/UFQEADt3xsb1hI55K0phOJO3VuJgoXGTGpMt2VB3VpnGOT/AErKWfnB2dm5eyO0IXaxEzgNeAAACFA7RrDyyBLEtc80QvHl9wnbRV2c/wA24rWo9YgNKd4Rnsvmylg5oq3mFnyO3CRtnEWEgFDdWggN7PMBypSHlp9PLxSXkTsumq3dc4yiyZBu9eQgICFdwAFYzKbWytBPHmuTx4d24u+kwykCmY0oUADeI8KwCNRmGlyYTRueXvJPLNUV5yZqju7ahnEtYVLRXOFDt5pJyMnF0DJldLCdNUQ33RpkIdVajGKpT1P0akWmx9oJXL5o0eTTbbkUAyl5O+FO0vSAO7KKYXNSnti7Js01ZhYecExc1NXbrFUIYQCuRagIfeEZhaCaTRw3OnOLPq87k1rpiBWtKgAhX+fhHRbK2ejuYM0nCk8k5+kW9dA5erIwCJc9wb4sKK8nnDPE+TvW6xR2i3TpnDcIb91Pd1RFyrHPtjHSk4l/meTy9oyVIW6oZZQMQ/XQuQmCDs9DajO0H6QTSYJO1SGvFTwx38Mhyy6hjQZ1N7B6O27hvL7nnC9iJorFE588wC+BcihwzrTjCdiNILe2DjU1LPnSVzuqJqYhMt4mqACUK5VzDOE7vgrJEVaGXSdRMjicTA0vuG2VE6EGo7qBQRHPhWMY0hTq0DxmRu4xTtyGBNNxdEgKgGYANcq90dG2js7ZvEbzS0Cd8jQxDIolrUyg7gAAEBMPYMR1pnNi7eNz2HmEv1J2dEXDNNwjcEwhkBiCUQARClRKI1EAGoDDuhHHglUU+bP+fz1ROWYlNqHDj/R9u4xedydQu9oiGXvi0NbBqS+1H6PzRO4ciwJmumyMHASiNMhDOocB7I2tEtk7JsyJt026VwvNR2zmoHEa1N4jnDAwC01kNICjc7yeM3apG5RNeMYo3Q7ArGemaKKKRv8AbG3EwnCa0rkdn3ZL9UzKLI0yHqDMKCG6M1Us44bqYjhvheyYtLsaIhshpFIk3inyi+Qns/y6416ztimcvl+ufo3sXfSOlKCbwqEUeTvVJG8SeJtyHOka8Upi1J4/4w8tHpDtBOE9XxCN0sy4aO4wdtaiA9wwpFXNDs46cOJgdnZt4ciTc3LIrKColxDIfAadWUVfSHM/0Ttg0tBL0yJO7t5QqfMW3gN4N1RD7gikSS2U4s24VUl7g5DuPSXqiBu2nD7ohZ9PZhPHh3EweHVVP/D3UiUM3OYv7F6ULN4jdRu3fIp3i4lAURPXPqqA7uOUQNupDZ9xo7bqN26RHDIxOUKUK13GCvEB3eMZZZt9L5fMElJomc7chuUwzCB7lOAhn30GNQmprDzSzZ28vtIRukehilUWrdy3DXPLthsDOLJWfbzycN5Wo4uEVMBfrccvdFqdkthozmhLPqJ63LHanyVQxRDIRoJewQ30iu2bss8mk81OTzBLWEjYjdQphIBxL6oiGQ1pkI5++OgXTZ48smkpahmieYNEbxjeqfIL3VUd40yjKY4opLYMRPEUhcpYLAljI1sO2YYjgn1ouifJpkimykPlhIuYBxjOXJpH7H8rmGH6SLEkKbxPoRT00sNSJpiZSKgJvInCpYcAqhCJXiifpIcEcpuPRw7iGgFgTJ4kOTp4kNhKonEtlNiGEpDoEU1E4MmpiQqiWIY4EQZin9HD5hKtY+b2CQ6SYqOHGH0ItSDHDbkTTTuRMjRFcLLsP5uCllaf0cWYGMNFW3KRFyyGFhhwiqxTUT5RPn+7cIUp4jXrrE4KGHCCicMVzKLJNf0XtBMLBuFPk6WLMpKY3TaHPVRIOsUjmEKBWgGCgUCsXcUv/q+HwGvwhvbSx/6SM0tTeEZTiXqa1K3xd7deg0rltEMA0MUalEN4RG2PtinaDWJPNGfmy0EvoWYS83RHOiiIjz0jCBhAQ3bh3AESyh+4a4nKdMnNg4pJqJ8onzIfKJ4n1IRwQguKwyN9HBSwuZGCCkpCsM9B098GKlCgJQAENvhIQpDg5FIbqBFIVymaTbVpWPs24eYhNbcci1KbPlBDMacQAufflHIM+SbvMVRT631o3jykzuMOT4aexeX2vbEC/wAx98c9O1VFFCJ4kdun7Uc1Um7OzxR5K/NbxS/qmyU3rEHd7t0KzVsmo3w8MkRYNtXTxG8KFeKejUjVmcTRdAj143nEws/iHO3OiRwVPgQ5TUNTqqA5hG4jycZR5PEgcKKTW1CidxI1GbW9UL10aqCHWACIBUeICEbQo1xI4a3czqp8ETiQBj4kP1mKcMV2ikYl3K86SThRgGHB1i4kN0xw1I9Ca9HnwZNrJ6w3w/Z+/qiHbSlOXp8nt7XONviXQPBXJcT0cYRZo+8TQPD9M8RaY4cPUjx2Qexi0SCZ4VhmmaHJVICBUDR4TQkU0HgHcMQ0eN6WPF/GPXuUgBHr3fBTGgRDjAGJAOwIp/b9mKKmH6N2o1dS/q7upkzcK8fEBoHjF3KKkQVr5R50l+Imn8oacond6NK1p3wRJJgpsTlPXLETNkPnIa2annnCXkxPSpbKkSTsMROC9mNEEs5TTTOoooUhCFG8Y2QF7RHgHbEDK7RyucOHCcrmCTvVDXTYZqhurkPEO2IfSbZn9KJOeT64dvyyahd4kPd6JwrtBUagA5AIAOdKRnFilnFh54rK5g3wsUxC3rtANQKAIDkFOymUVc1jSzNxcAm4ZnTU9WIizdnlLQTQnJ7CRud6v84EzhxNFEmbPmHMBcT1uwAibt/bCV6F7H8nhKz2YJ/JUzGpdyzOPEAAezhGE+7gqn/aKzp/0it7Ny//ADf2bUuO3CYa0omal0nAodo8QilaO7L+a2ZJpMEya07KHbcIP49cUBJhaB4ze28miazhwdQTJ3i1E2eZu4K5Ro9gLTJzyVk1hQmtpbJvaCuQ94hmPCBrE16cprIurFXDcYkPJsGHynr0iNRPykS75LEl+J9EYPjEoytYjC8pBilhK8EKCMUAqUIEArBCjHrwwAKwcgwgU0KCMACxYOWEiGgQHiESgFimhQBrCJYOJoRVgTDAANYAd8eEKQDPCaAN+MCO+BuhAAQ0EMaFRCkFAkACcGuhBhDEj1zs+ELcAACAJB7vfAFJykMLl+sy6xJWj+y5P3UH8YZ2tZawzI8/2cw95gHfXuGkNbKucNNVP2gNs9uQ/hFgWBNRM6anMOUS+8I2MpeRnI/RwQ8Kum6jNwdupz0jXfDgPjCUZcG8VseKECUIEv4wUymGmeEDR5Y+GnibEVOaW1bpqauz5XaEt7Onf2/jFX0jW+w3n6Nytx0vlihTc0PUDrrx8IjGyuIniKR26agn5HFVrOPBa21opgopybg5PqmpELMp5NJg4V1yYOHFzZKZZQREodQAO4O6GATNNupycFehiJ+dE+eT0hfWCPR6cI+jkzlL2P0llHkjds09hW6JvrXc6eMUQ529qG5G7zYcJF5FTcfMNw9YRdGS2rzAinzSvN91KePbFJtRLVLP2gV1fYScfKETdhhqIB2AOXZA4RLiU540UbuDt1Ng5DXbvqiHAOyEQCkXSdS3zxKyTRumQ7hv6Q3E4D/LcEUw/JxyzVjZMKJY9QYC93wIHjMo8G+FKhBDboFM0ABwLAk9KEBHgNAAsA0jy26CkCDKhycADUCwUCwdPk4OIQAIwcD9cAUsCIcBgAWIaFEw5SGxRiSlyeJ6SGhWHzMur3I7E0aLYlg7P/8A8tQL/DHIQJx1holWxNHci5TmNcPxKYxfwjl1ngdWn5sXQseMaEb8NJnNW8rl7iYPFCIt0kxUUMY1AuFzGOCEczrvjyc7+UnaZOaWkaWfTUIcknKKihr3NVUAtA7BKQaZ8DRiwjykSdopw4nk8mE8cX78wdKODFvc2+YRu7twBQA7AiNj06ccI2POqzyewAjSBE0EEOAwQDRqQLQA7oC92QIDWAAt/tgwjSPCFY8I0gAATwEeMEDeGAAgjWCHCPR434QAAI0hVIvM8fyA9oVDxhG72xJyWWOJxMGknbJ31pk4SYol9ZVU5UiB17zhu6oCzu7QpoNZ/wCY+RM5w8VaEmDc82MUpQG4KxhPmJuIBQtd26L5Z2S6P7J/I3FrMU5DDdKo4oQtAHKgZBF+m9hk3lkyWbZzA7cjRum1TMUoiFEygUANTeUaZgARVmWjy0kvZkl+pyI+yJTKXREDdWQl3xlOX0K3stjFnK3EvxJPqh0Tl2VEzYge+KrbSy00bs1Zo3to7ZHSLeKmmUU0zcaCJRARHqrUOyHMhsxK9H6bieTR4RI6vpjFqCZe4oUAePCG1qdIlg5hLzt1G/nghy3iplTre4BS8AUGvGuXCJZJkb63drHCZ27y0j1UnNu4gh+ADXs+6IIh8S/yZPvvdtfvi2yxpZdR4dxPGbtk0Ia9hoonXApOIXqZdojSm+Jt/b/RPZOXqzBORpHbt0xWUUdNyXCkDpCJxDId3Ac/CJm8VdDRhWkq1f6H2bVeJ/rbgwtWZc6YpgHaEfZCo0645cvc9RRQ5jnMJjGNmJhMNRMPaIjUe0Y1HTzpmU0uWkI4ZyskskkvKKbFuWgHPWlVjgAAACYMgDgXjUaRllQjanursoGCHGBE0EEaxZAEFEIMIwmY0ABr8AI0ght0GLCuABOEHL+EFNHr3ZBcAahAwn87C0MApAgFjQcRhssaAqwmJ+qAAawWPQrkhzDAgNIIG+FACkMARGFEzQnBgGJK8SYk7B5MHB27fbORE6xi3rmwTMadtDDUOoBhwLfWG6SjdTnlvGKagXR6s+Ihu64iUF1G/o1D80eaanOqBt3WFA7qwo0mTiXuCOG6m2TaumzDLhTiFOvPuihXJ39CLQeb0phhkI3VTxkzGcFADh25hn2DSkV4jrD5RPp7Re7fFlTmDe1iZJW4Tby93iYiahS1SVEcjFElQEuWYUEc4NO7Fy+Xt1XDe1DJ24STFRRuZPCUyARyC+NRoAiAcaRFih7Y+3ajdwlL5wpfSOa6VwbMSerfHiHCvDKNabHxEye3/F2xzTe/P57I2DRfaFScN/MbhQ53DShUTG6SfAPDd3UiZE3L5d7oEjdRx+r7Z+bE7IrGTyePEpfL2Z75yga8YogBQ6xGm4InpvortZZNwk4w0nBD1umapmOBRDgICFKcaiEQUesJoxnlpHBFHDfV25C+kWKPhQOMdA2OsFI7JsyJs0yHVu8o4MWhzj+Adkc5l0hW8l7jV/Pize5smTwU9nuC7lEqw0024l9zEmGsbW1iJhWnVUArn1VhXKWJ1CBIIo3ihWI0uyO1CaTdw4JL3p6XkVFAADjSo4Yjzs94VqEX4HCfpPz4DuhG14jVVvhwgcv/AJfCJSqakJqIpwkxM5z07WaZyvV7QStvq+KoKbhNMtAVOPT7KdUZGnN8Pk43bTrZS1EwUScM2Z3csS2rrdMREg9ZgCo+6MCOgo3eYfT9XjnwEN4V7QikYyRZ5WwmkwbqvG8vVcN0igZQyZRHIRz4dUXCWM9HbxTDcTR205MTGTUu/wAgCvcIxYdFdoLLyOz7dmm4SaKnqoomZ1UTCOVQEebkADTdTviu6StJEveODyuRs2p7hgxHWGULx+oogAVDrGFOFwsTMpnkrsW4O4s24SmDf1XCeGNe8OH3xcbDaZE7QPHEvnCbRphUwbqlQNW9XnZVCgUDtGMz0aSVvah5hzhuqqQ9DFu1w61zv0pQB7wrGpONFNj1HCTxOV4R/nC3hOBwDoiBhyDsDPtifFDtkO7QudEbx4l54byo7t2YEyqJphUtRrtGLkWvERh4nZTRvZ9NxPG8rl6RCF5Rbnkp2BUQr2gWsIvtHNj3kvw/0baHVSKcqJswGo59YbxHiI0jCrTWLnll3GsPE8Joc2zhrAJL47iXQ4h2B4xcXcHFo1tDSpPJxip2bsOeYIkUupmKtnQcgEQAuzWlRoPZxigTexVuLWWgxJpZvzed2a7eK3w0yk6zDQKgHWOcaNoiks8kcjxJpsEd0WKj0wqHSAA2chyAc6V6okdIlobWWfZkcSOXkVSOmoZRQxROCV26ADlxC9UApwGGSUQ3k6JqNzp/pIc7g6d0pjNwAhT94DUxeoBCKHMtCVtG8wPL/NZFbhRwVEzZH6qCNLojxKI5DGktrbWkUlZJh+mEv1jDEyiKjcAEw+qIVAQ7xCLho+tu4tY3OzmErOk4blA14tRTNxqFaXQ6q1CvGFcVjmu0GjO0lm0yOJpK1SJZcoUwHIURCtBoIiA9fCK+Ru49Gnz7uz74610i2atBNJGqzkerqkcFEqxTGuHpvC4O4REcsx3RzNMZTMLLvCN5gz1dXnYZsxyHxyrxjQkuFi7AOJgnrEwvt0srt0oVP1j2U4RenLeydj5efEmjtuc5eai4MB8uIAUaAI55xkzi3lpHCeGpNDk2bvJ0IOW7MArFedvHDhQ6jhwqqqfnGUNUTRyrTVM8m9jTqYqxcVZhL5xODqKTBUiRzDyjg18QIG68IxudhLHWXl+FNJPODu1cELxiqEuGAwVEBLQRAAHrjlhEymxh378W6w9t5pY+aa4zl5HZLt1ZExhINwekBigN0O0QEI6bGa3N0tLI7SWgtY0bt1CN2SRb2sGpsHrvAOJuqIibaM5o3njKcfpQd3qSgKJlWblAS7r1BLlQRr21iXsjpDZ2sTO883qy9JvS8ZYxbhjjWoFGvCmdYlp2V5OGZ/M7xIh1UxwVrwCHeA7soiyLiNLSSSz7yV+dJpIyPnDfmrIpjil30oIcAzyHIIxpa2yjdQ+rs0rhDCUuMiAqFCvEeHaEWlxO7cWTmHm+1k0VcS9X0ayN0/fnSvhDhs10TzD5QpNElb+0YzhwYg1EcwEMqd1ImpUVJXG0UJ5bmcOE91z+zKARV37tw4UxHCl/2jGz8Y2o6GhNvfxHDT/u1lD+6g74aK6NLL2ocYll3irJK7tYhTHIcOAhUQEBjSnUzjsZNWMOU/GI50b894VD4R0KXQVK29/XLSHP9VuFC+84d8V61+g1PzedxZuaa24SLiFbqJlAVeug1Gg0yCLsSluc/OlOUhmoMSj9pq6iuImfZqUxbo1KIUAQEOAgPAeoYhlBUjM2DFFT0afPh3LpY8mjgjdumc6p+aUpePbFl0WyOVzyaKpzRM5yJJ4xS8BHqHqjZ5FZiTyt4d43ZpJHObo9XAPfA2OxF6MrC/o28I8mCd9xd2fYEeru4RoVszJp2bWTU6eGne7BOUR+AVhy2RTUUJzIY28P/QeH+0D3UjJvcqC3M4OMEEKwsJITMSINSSkZMR4WLa5cpt04psuOompiJxPipiJkxIzbyZS7tiUbPU3H14nmJOTJhxUm5OTP7ETUoeqN1MNSKgSWcgJqcnDd02Ub8onCyKqakOyFTUTw1IlgMWr36SHxTpqQwdMtXvqJwRu4hASQpJp8onDhMIalUxE4dthhMpMnJFLFFPlHQ6MT5UYJZYMRn9qJFwlhxnJ7m0Y+yKXGGyycPliQ3OSILGYoJ8IQVQh8ZOG5yQ7gRa6KcUy2FgmdpNXecqymbSuqzBqa4qjXOgCGRi9YDkMaCdKETp/s4LgY8naPSJYvk7YWfPPZeTZLMpT6UobwFVA1ANvzuiPd12eQW1svaRPDk80SO4+cbqVTVIPEBTGggPZSLgo3xPz/AIfjFStVoysvajlHkvIk7J6N035NcncctBHx3w9ibkqdGCYOJFCM+tpo3cETmmLaOz+SZXBS0eNQAelQaKFAPEN9Ri8SadSu0DNKaSeYJO26pdkxTc0Q4GDeUesBCoQrFCgt4OmnC93tgboQgCKAnhwyVRh8JeuEVQhoVigaR7Ey+2knPK3imEqlyjdwXekp/IeMchWus5MLLzhWXzDBxUjfN5kMFcjB3h8I7enR+TOmn04zS0GjGR2g/wBYM75z84xch7BrHTSqYx3M508jltObYaeHErZyTuLSPCJ7aTT55bjSu4ocRHdXgEaw40DSduodRvfOS9slMbIsSkssT5vU1dNvsdHZ5vuip1ttjPAs1nnTeTy9KXy9Mjdu3TAqaZejx38a8Yl/PuJES2s84T/9MOSyhSOY1SxJEJtBwewxIzUg2EonEsZGK8nDQ5uUh+5CI5YI9CfkcECWaKcnC5hiPlykSEcz2Nv0jNwflIXQPCC5k8TlOfBk1I6IMyZIpGhVM0MklIfEGNTIXLB6hCADCoG6opgGoEDBL/ZAkNEgKhvgTFjwBSBv9sBYne7ISUCDngh1ICChuS/o3aDET/V3e1tbu3dTcMWM6/JwztUw84S/D6ZNpPv4h4xFSOaYjfV1OeTZ90AATlricon/ADiszeRs5ookzeMyHO3UBQt4tTl7uzsHOLPOJinL25FE+fzS3s+2vhErZplJ7Pydxby1ilxJIorGvGzOPRCnbSnhGdQ6qfaribp7ZvQvY89rLSXDvTp/0ezyqc9MgpGBWIstbDyjLeHtBOFFdSIpjLKZgRJIBrcIA1pXMACtawlOH9sPKQ0gHw26p2SVU2LUpqEInWtBEMgEQAKmHcFKZiMazoD0kJ2HmjjRvayXpSpXGuoqYYEuqgFLqlMhAQoJRDIaw+BYutwbG4sBZ9OzaVl/M+LLEiiVMuyB0qhQTFEOIjwEBAeqOQbWSNxof0iOGad88vOpebqGLz0DUGhqUCpRqA0pHdwrJqep8B7QGvbGXaetFrfSBY86kvbk88SyrhmpuvUAbyYj1CAjTtimh6ethLCfBlrJ83eNyOG6l++UDdmYVizy0uuS9w3/AGY3fDP8IzDQjMZfNFHdk55faOM9TU3gQUxEDpHL1ZCADvyHqjWJZLXkneETcXDk514uZDhuy49lBjCPBpVpuDKuY3Ke7/GFANC85a+b5gqn9ovcbMIYipFmI4vwIHhrjwbWA64AHF+BBSGpnMeKvAA9KpCgHiPK4TgxXEBSJEqkHvDDeXN3kwcETbtzn+ru98W+W2FeKKE1zkfZ3j/KIxkLOxXScpCpElIv7Ow8rT9JfV+1T7omG9mJOn6OXpbHrFvj7zRYOZlybRRRP0f7tBCHRJJMFPRs3B/qpj/hGtIS5un+rtyJfVTAIdJtYCczJE7G2gU9HK1ftUD7xh4TR1aBT0mrpfWWD8KxqoJQciUBLmzM0NGM0+cmDT6xaiAfD8YdI6KnH9YnBCfVbmH8QCNGu9sHBOFYWZnyWilP5ycfuogH3jDj/NJL/wD34r9lElfeIxfylhRMkPEWU/Zno6OW8jbuHjOaKuDpJiYyaiYBepUeAh+MR6amJ9n7o1NVviJnT9col98ZYu21OYOGf0RhL7sv8Ysdyt2raJ6wR59KW6b2RDd8IgADjF2mbPXGarfp85P2RD+cUoQw/SdCMmbU5bHhGM/0k2/Ts+3PK5eoQ8wcF2uIIkHiOe8Q3BwiStrbVvZ9nht9t2qUcMuVCU6Yh1BvpGBTV4pMHB3DhQ51VeUUMbpCPHx4dQR0UqftkVKmwwWfOHDwiiil/peNYt4zbETImncuRSun4w+buvm47YOxySVywa5iKYkT8teJqNzp9A5RKaKWIqbGHE/Lk1G9xRT92OlSyM3FEuzUUwzs+mTa92cBaNmpaCzZHCd87tibEKUu+4IbYca9eXGEV1cNQjhPn9L35j3xKS+Yam4xPmlal2t3jFeSIkym2amH9X6KuztdLhlEBa2UpyuaHTb38I5cRO9voNa03caxbJxIfMdoEtX/AFR3yjcxdxc9pMR6yju6wNluGI3SWX5RLFP2Jy9uRi/zEPEY55x2Kpt3KSUsCBI9BkwjmidIS72wqUsPpTI5pPJglK5XL3D164MBUW6KYnOcRyyAKj1ZiFA4iGUbHI/JwUlbhL/OpahlZchy4hZenR7MVaZUBNIRu57xG8HWEVhIlzxMSwvzegcKNutTo10ds1Cfo3+kDhIheWUfGRJfP1kKQoiUOsBAO6Kw3s9YPWMNxrZD826ZwOwPbkA/CNOhMXURnZSqfYgFQ5ONSXsFI8P5G3cHJlyhXAjd7RAQ+EVacWMcJ8nL+VP9Gpkf7O4DD2ZD2xLpSiUpXKaA1hSDKNFG/JqJnIcmya8UalHq/wAYAqakRjiMKAfR8+AEsK4UAeEAlD1orhqEhmI1hUgQAWduprCeInHSGheZN09HbRR44ITV1nKJjGyAvKnMADXsMX8A4RzZZVlMJg8JL5e3VcHcGBMqaZRETCPAP5x1roY0N2gk7fXLQS8hNXUUcYLown1c4gUoCRMAEDCAhUBNu3gFQCMq0M0aUqmEg08tI4leEmnL3B1XBcRFM2wJg4VrQQAeFQDKKDp4ty4b2Lb2X2ElZqoGMUxajhFAROFQ4DzR6wMO4cw36el0Xy9NxOJ5OHaswbt1LyhWpwEl0oiIVMQQKAiFMh4744Lt3bJ5bC0D2aOHBzkVUHVy7sJADVTAA6I0ABEBzqI9kKnQhFhOrOeyIBU2JykJCNYDHT9HAgaNjPECPCXrgTQEAHoEBpAiWCwmAN7sgDDBR3x68MMDxd8CaPXQjwBSHcAl3tgIOIUhIxvzlCAGgRo+gOUOJppUs+o3b4ysseEmBSmKJwMdEb6eXYcCj11pnGdEjozyPpS8TmlqLaJt7/mdq3bt1MMFAxFDHMcBLUMgKkSogHS9yYHXoJaaJomRwmmkySPtcmUpDlAeO0I594RoUgZWkTZkSnEwIqqQvOKmIZ+1SgCNd9ApTgEYw48oG1mr6uzs/LMX6TaEPAoiOXeMS0r0uaSFJfhuLFtFVbuysW+mnT3iFQ7BD8IwL2Jy19kreTx5q7hw082IqXimLQl6u+9UdqnCFLN6LZGmoRw3mhHZ0vSJmKW53ZUz7hjOrT6RLUTB5qajduTZvGRbmOAlGm7eMRlmtI0wZvPM/wAob3CnxMQ2RaZjnWoZZ1rSLtclHRikqZt76eGkkQhbpuaQChTjwGgcc4+cvlQ6R5Hay2jizdi8I9n5YpdWWTMa47dgYb5gARoJCiFAHOpgHqiX8oLyhG9sHnmOwcwmB2rcp0XkyMsIA4HMDFQKAUwxzAVN5g5oAAiaOfRPBTi1yNnlVIRuhAwJt8bMVxI0evdkAYY9CEeEYKYseE8DUIACgHAIMIJhBBGkHDdAAWPQeCRIBqBBwGEoOJoaGgix4bHGDKnhARpAxsOAx6Cx6ESHDfB7wwQN8CI0gANe7I9eGCAFYNAAri9sEMaJIsn/AKDcTjoJKJp3fWA4mLeDuEKQyTZOHCarhO5cSLeNeNT3de6ApCaa2Hyiam2Q14vsiHEItExmErtBZ8jx48bpTWXlBNO8oBDuEhHMKDmcS50EMwrTPdFXBsp84n7PN/HrgpggGePui3aMZ6pZ+2ksmCaZFeWBPDNuOBhAKD4iFPGKeA1iQkWIpOGSafP1pK6bPZoYDANQ4Bd+AQAfSSS6cLJ6mlrl8jsmyo3RREAIO6oGGgUDgIDXthw/tZOLaS86di2b1LF2dYcJ3AKQQzzHP3UjILJrWDmFoGSbhTCl5CgZRQxjARU++6ccxpnmPEMuEa1b1zK2dm1XkjtAdocieInqbihDZgG4u7ujEaKmfQVPHl9xMLQMiH5xr145zd+4IodtLGfouoT+mGju9s3UzUEtOsKboYO7T2gccmpOHqv9o6OP3juiHcHxFOUUOc/tGrAIb3sT0m30vEONOvt3xYJHbe1Fn3BFJXPHCVw166YwnIbsEpqhT3RX+ThA5oVh3OgrM+UOzTb6vaxmcjghv1hqmIpmAdwiQBqA9YhkPUEXZtpk0fuOT/SRukf9sUxA95gD745FNiR4HDhOEkGZ1la3SrI5Gz1xn/SBD7N5E1/MdwCIDkA8REQHsjn60+kKcWoUVUeJtCkOYbqZUQ2OoAMNRGnXl3DFTK9cejTv+11Gp98CIqekUi0hXyAVHEv+3+e+JqzdhbQWoUw5Oz1g5a3rxgIBffEIVVNNQikaVYPSj+i6ZJf5jbnSIXaWTMYFDV3VDcPhCl2hEtNgrOaSLHpuGfmtlq51MT5Q4LQo3aVASiIiHYNA7oWa6appK5orK7SSNvfIa6UzNSt0QEagNRobKg5CES6lsbaTRM7yT2fbt2+He+XKCRQeOVK5DwEc4rWj9BO2lpHFoJopLNYbqAZRmUoAIXgGhruQAADuEMxEBruiI4VeC/Dkm59panDhmt5js29Rvl5NwsmbZ4CN0AijvrLaULaJ+cJg3VVIkUcPGMCd4KbygFKZdYDHQZCJ4fydTme0GXu3Q3WXbt0zqPFCESJzjGyAodYxPUUXiGLluczs7X24snMCM5hNJm3I3MBVG5jVEpMhoUDV4BlnTIe6N1lemzR+4l5FFLSN0jnTC8mtUD7hAQEKUqNeHEA7oo+k6U2DmCaswUmBzzDDBNHV3GIBs72ZN1M8xGG1ntFdl27NKYWgmB3ZzpgYqKNQTLlUObmI0ypujUlmgsdJGie0Eww3CkvI45xVHCJSAbuMIUN4j4RY1rcWLlbPETnkvIkShTYahRCnVQBr3AHHhHM2kTzHrBE7P2fVaN29CmWWKaqpx4BezDxihFVUxIqyFkdYyLSh+ljh6zlbxkRVIw4aaiJhvJh06VARAOO4QqGUZzbuwdqHjhWeKKJTAx63tXMAXA37jUqHdUYyNi/eM3GuN1FSKk2imKaglHrr1ffGhyjTVOG6ZE5wzSdkJ84nQh+8eHjAn6MplKUb4f2/AS9lIRMTlIkZ/OW84mjiYN2+Ekqa8VP1fdviME8MqJKSSWOJg8I3ZpnVVPW6UpREe0aBwAI6FsrLlGdn0lHkj83uLoFMYqZQxSBuMI76DvEBjAbLT+aWfnDeYSu7ik6Ji1A4cQHiHeGcdK2OtMnbiVnUUZqt1ScmsmaghUQDMDcQD39cSwMktc6cW4nh5GzcEby+WXzGum56ohSogFK039W+E7D2zmmjuceY5w412UqmC8YuYpVyvkDPIOIRIutBlqGdoMSR2gIRurXEWUUoNB6yiIAbvAADqoNBiyyfQjJ5fccTyaLTBXpbQpk7KZ1DPrEYySdy09i9TWXWftJLyKTRuRw3yUTMapMqcdw9tIwzSOtYdnNCS+z6ZEjpGuuDJqDQw7qUGu73xtq85s/L0zt1Jg3Swi3bqinNAApTMRHxjAtLc0s3OJh/QbMmKkblHCdQIfhTt7+MaqISCtZtYuTppPFE3bt8ltYJVABMvVw/GEXul+0Cl9OT4TJInNup7fvEaZd0Z+VBwoph7fxh6DfDTi0ZFqbaYLaN3BFFJoR36yLhPkzfu0GvUNadkXWz+mOVzS4nNE/N7g9LpjGESXx7eAV7Yw5dbD5SG5HnKcnz4UghyalaokrsvbjXJwzxZVOCnUxruRTjdvVpvAK168xziHtNoykcwUbzCyahEklTExkbwCncHpkMOdQDMQHKlAoA5ivZ+eKWgkf6JzhnrZOc1U6aIgGQdoUyqOcXuR2bbyOXpM2/QLtXukO8aV4RkbIjLMWSl9n0/kbfbOUMRTif/CJ4peUh0RGEVCQmaE3K1vpOz8Yhrcuvk7dP9pe8KU++HsqWxOTiHtmGGo3T9kTfxAH84zYLyKvBRGDQmY0IsfMixKOnKbfCTUUuXy3vdEdLwxLkR9rzKJzhvyh7iTcPeYxv5BErkCzM3cTbLlOUjPpbNVNhNTbi+SldNRuSK9AWBorEmgqpEEkfD5SJRktiRkBKgfETw/XiIcoqN1PYiVRDmQm+SxIAGzU/KRIoRDo8nEo1UgA0Kxp/kbj6wG+EP3KnzcQlknGGm49sofDKJdXjGM+TojwNzBCZiwoeCRJYQ5IREkODQWgQDQxUThE6USCpYQEkAMYClCZiQ8UJCBiQCIt42TcJn1hO/s3drPKMitJJJho3mh7aWXbqnZHNenEvLuVTr6VMtMlChURpkIcMqxtxyxHPWjdwmdNwmQ5Dlu3TbjcKD2DWgj2wGcnIhpLOWc8ZpTCXuMVu4LiJqF3HAQr4CHEBzAYfl/CMws4kpoztorY9wpfkk4UF1KVDfMKblG49wBeAeNRjULvbBIYABCS5eTP9WFQLCS/ozwkUVtwTEUhAUIk1U4TFCKzKsRSzZNSERYp7HJxLi0gCN8SDPIhiCbNP6OAFkn9HEkVGC3ILmhFKsP2cNTy79nE+JYACJwgtEzJYsMFeMPVhiPWPHptxPKTHzFOLEykyjhP0lyIaV7yRf7NaviETU6dCxyN7m/6SkO7DOE5gSaa5eITZw+3s4UhBdDDUjQnKXKHbqfkYqU6Bu3v+v6sa054kMikzYcOUlojkz4kPERjoMmiQIeFR3w2SGHBR5OAEHhQkJF3QqUIBhqDAR434wBoAAN+EIKmg5oQOaABm6L/6e6KLMzfo/PCOE7+rq84vqiO+kX1QYrVs0m/mdXE6FDF/PbBexKK+0V8+TxHE9Eka8a90gAcgDhURAA8Yz7TTb2YW8njfRvZtQ5GTJS6sZPcsru3BvAOaAcR3Q7ntp3Fm7LzOaM/1tWjdvtc0TmAtQyHcAiPhwiL0FWZTUeHnjzbOQ2IUxt5hrs594V76DGaTua3OjtC+jOX6N7NpJqNyec3aZDOFOJQ33A6sxz7YQ0yaKG+kBn50laSTeesi3m6hdjGoN7DOIBUa0oA7wHsi2yidJvG5NYU5UnON6w9fjD/WyfSRVsuSqdTpvJcmT6E9Kjxwp/m/thfSmbQwot1FjbZru9I49YBmHWEbSC2J+fd4DGIabdHXnRMltLJ3yTiX0UWTTyF0mXMBypyhd9c6gAhQImNDGltnbST+b5ooRKcNC8ttemJWgKAA8esOAwHRVpKoupDn2ZF5QdjXGju2jS3lm1NUbzNTG2agCTslKhkFAAwDUQDIdriOezWcey/SBZNlaiRqEIqqXlkS7iKFGhgy9rMA4ROW/s7K7cWXe2fmCZLjgo4Kl0BuKBzTBX/COePJ+tfMLH2se2HtB8nI7MKN0xhACOybPuNSnbkPGkJlJvU0/wB0ataqUKPGfnBNPlWnJrF4mTrkId2YRSlRw+T/AD+aUja5ijyeJhkOQ5eULuvB+HxjMrSSDV1DqN0z3D7RTfh4RJylavx4VoQOOGphqQidSAByZWAxoaipBCKQDRIJHi12RsqpPFNYcXyNCG2jfS9d3s7YjbHWWcTxxiONhokblDXczjwKXIPEeHVGxy9mm3bkTTTuEJslu5AUOoAgJkwrCTs5emRNuncIX2Q/NYl0EI83Sh4mSAyYCKUOSpwBE4WKSAk8UsKASBKWDkJAAF3thQA4BAFLCgBFIApSwqBI8AVgxOEKwBgLCgBWAKWFEyQgyuGIWMztURNO0DhwnzFTB7+MaBN3abdn7fNjPZ+ipq+uKdDnQFIjjjhqfXjLdJk8b2XcH5Qh1VeUTL6tcqj2dVd47on9IGkaV2LlfKXFZgqX5O1vc72z7xKQN/WI5dsct2ptZNLQTBWYTB4dwqqbaMYw7uBQ4AAcApl17xjenSyBzx4G9oJ04mDw7hw4Oqc5ucbq4U6g7IiTjDNRWCHcx1OKMzy5oBM3zn2oIUMSFSt1Pm4lIllrkhm7hMmJE28DDTivSXk0+UUiUMriR0wIYig7UUUw4lWKyiieGopt9GE2EuTxMT+GHzqX6vyicaQRjJolGmrzBn5vmCZDnIYFCmu5lOHEvVFI0oIppuJenzDkTU2ftFH4/GLczUxLjhuoTWEecX1u7q+MSrljK7SJpPHjO+4aX7pTGGhq3ecTcbdkO8KjFTjkrBG8O4xmRWZnE8UP5rl53FznG3EL3mGgRcJPomcKKYk4mCTQhPm06qn7gEQuh8e4YuSbrD5NO4lc2SplLS77qB7gAYaKzPDv8pGKpKPkXKrKXiS7A7ez7M8rsm8PIkjlBN4szoDt2Geyovz7oCIiAFMUAvDkOUCycy9mp8nT2+kpvOcesxt417c4pTiYqYh+UhNCYqYmHt/nujZOETKUZt3NIVnTNT5vYPzorsxs0ztA4ImzZnIsqYMPD5+fdvD4BFr0Z6KbWaRG604btyNJOyN8omDqpEsszAQabZgDeAZxITq1Mjs+mrJ7H7aV66tMFClBV0IZ1AoByZajWgDUcuqGpJkrtIWzVhm9i1NctJMNdcHKf5GitQCU3ApXnD2BlTjWsHvyt4p/qdol7WCAj7xCvuiKPPHDi/iKc/oly7/fBAeqJ8pzIpFuY8e2UsnMFDqTCRtFVfpCpiB8g6wEIjBsHZv5uRt/tXv5w4JN/t/ahcs1/N6DGHshuX2Q7yw9m/R+Y0iHP0imMHuz/CIZxoxk6n6u4dtPqmvhXru1CufaAj1xbzzFRSFiLqKfNxDpQ+h5szB5osmm2ozeN3H1qpiX3iID3VixWH0DzCeJ65PJ4SWJZ3W6NFXBiAO8Lw3C+IDl7ot4qKfOQqkup+d/v4Rm9OvRcav2ajYSw8nsX8osfIyawRMCmeGRx1yhStQOIbAjvG7Tx3xrlkbYSuVydx50cfK73NKUROrll21GMLs3pkt5Y9udvL3Dd2kf5t0jUS5UqU5RKYB7a+EIL6S5hNHh3kwbkbnVNeU1coXC9oFEQ3BuCoZxhLTyRsqsGVLyp7dvHDxKTs77Qk1q8cXTbZkinugQRruES59YAIcY5uEvKRpelALWWstI4njiX/JyFBu1TRMB8JAomEtQLUaiJhEaB/OM8WaOG6h01EzkP6pi0HuEBzCIcJRNYSTG0Bid0KYffHrkZ2KCApA3+34wYE4C4SEApiQaEsKDRRSPAXqgolgBHDj2KH0cGQwS748I1ggmgA3QAHhMQpBwLAQmAKIcI6a0AzCYWf0fq6m4O3JOHSqzi70rt1MM+qhTbuuOaEg+c9T+UdOWDlLiX2Pk7fp6qmob65wvDTxGGSzWLI2jsvJ09YmjN2q96JbpRJTsrl4b4nJjbW1E4TVTkcrPqXN9GJ1d1BrQRAO6M7k7NNR4k3eKYSRzBiKXaiUB4gGWfjG3WanFi7N2fcKKWkaEaS9M6zhZZQqdwAzERrSlAy3jEYCM1k87l9n3Dtxaxm4b3y3jPDJjQlK1v5hQKceyOctOGmVnbiaHldk0zpSRuUUzOjZHfZ7y51BLiFRqPYABVx5QWn1xpUmCsjkaZ2Vl263JplNcO9ublFaUoURqIEG8FKCI1GgYyopiRSDtBE0EMMEMaPXghgDf7YIJoERrBDfhAB6AqEeNuggjSAAxoCAvBAVGAA3JwUoR4N8eHfAAN4IGCQeFYATQkqeDCNYQOeDxAUbt9YUw+nzoTVSw1MP1IXla+HMEuT2L3wpC0zD5QdRNPYPDHYjoNHhCAu9sSI9d7Y8aCm3QJQgAEsLpppwZm01hwk3T6ZgLeu82ogFd/AM6fGJGdNG7OYHl7PbIS5tesfj74IgOl5mn+j55empzzE9wGvffSEJe2UUlaqifMbrJlUL6tSiBR7q1h09kSbez60wUv4t4l29leqIFoHX0hr2bs4b2TXU84Hb89JZMSqF4UDMPENwd4w7gSBrQs5XI28nUZkcK4ijhQ264cRGlB7eoYrkxdJzB4dxzCHpsl7A/GLMhZNm4TdvHEw5m0mUtNkBHIB3jWnZlFecStwo41dmmc+1d2c4RYyi+WDsxiKFeOE/q+PEICyWj1R48bqTi+kliBeKXn06xH/COqrP6M7F+ZyKM75yHLdK4KsA3h6xyDd1ZQriuZ3LQ1dPDT+rDqv54eAAEKLsFGbhVvzypGOW961BEK0/P4w2PiQmxhxNCChoPCBt8IlhbvbFpsbILNzx4RnNLQFl5zmJdxEQOBwHKhREQAB7xiqlCHLVm4U5NPbv7N3P3Bn8IgRv7Tyf7Jqekmj5b2ilJT4fzGGk08m2VqJ6xJ7QKkP6rpMLhacAMWohUc9w5xXrFWR0oPGaSkrmjuUtDqfPLCAEDiJSCAiNaAFAp3xp7WyNtP6xpEfE9nVwPnwrU4BTsp/ODLE0RgNo9G88s/NCS9wz9LzVEzCKaoDxAd3hvjY7J6MZHJ7LqpzRmkq4doiZYymYkCmQAI1p4bosicmmmGT9LJ4ynaTdTEKoZvgHSENwhQRAadvvisaXreOJPJ0mcjZkcecCqF1oqgCklu6q1HsqFKQZZFWOeZm1TbzBVNPmFUEpe4BGkW/RWxl8wnB3EwUSuNC4hSqGAAMNKZ13gAZiHWEUdZRwopyl8xz17/wAiNYJyifKd+1/jT4RM45qzJXbO5s9utJkvZy87ORuCOHHo7ye4vD3dUYwV+4TcHcJuFSHPzrphATVzHMBDIeqGiiikFMWJpUlRVkEpObuy82CtvaCz80O4lamsawa6ZuoYxwVruDfUBruzjcCy7SJbBn5rnjdpKmThMTGUTooc14KCQoVEaU4iEcutl1G6mInsH514phASiG4QoO8I02zWm+1Fm2Z27j+lSHptOlhqTuGgiIdgjSLcbgi1ufJ0Tl6irhnaA5EjlEu03oco9oF35Z7/AA6qKtb+eWXU8zqOCPUmnIlMomJFKANAzqIgPfD2ZaeLcPFOTcN25Lvo00Q476iIZ5ZcIoE1mDicPFZg8UvuHBryht14eunCKSxBl6Jpil7hM6c0s2dW/TZvEOTLqvDWvaIRXRVs/aS0BE2aZJO0dqBexjCcEj0HPLrHKlaBWIQsjeKJ4iaZzk6Rro0L30rSGZm7hupyahD7PRMHVmA+HCKn/wCIjpmyWhqRyP5RMASmGKUOdmSm/cNchAYkLU6G7LziVqpyeVsWT26OCYpbhK0ptU3d4BFH0V6TlGcrJJ7UKO7iRgTbuDJ1Cg7ijSoiAcMvGNAmGlOy8neam4eKncZcmmiYRoI0AR6oyedy+2xTLN6BVE3B/wBIHHMqX5OYdsKbwMIAIBXgIANIdH8nmV+cDqN5w4SSP82YpTiXuMIhF6YW3buOUUZu8I/ozGToBQ7ajx7olfPUvTb+cFHGE3u3rymxdDrHqCIblEMIvkwK2ti5hYNPDbtzuG6uzrWVe4fVHt3DDawmlaYWLxU1G+ut1drBvXDlPwEB3d4COca/am2OjeaS9WXzyaMnDRXZNdUGuWYCAloP4RzXaJaz6cwcfo+oqdpiDh4xe3hnu41jaDvEzaxZpFodOtqJp/qtMksuGA14u2c1OA5Up2VgrbTNbiYJ6nhtDnPyeIVMQOYR6gqAV74yM737cbLoRk0vcOFZxMLh9U2Uym3FGm8esQimlEm5YrN6P1LQStVS1DdVudVbGxCm2zBTMDZcYn5VYnRnh6mmnL3rglSqGdGKdQue6o0EKdQZB18YhtIWlZvJ7krkbgmu3gvKJmASEAN4VoIZh3RMyI9h7eM28wmEvZOHV3lkzbChT8agWg0EajWlISGhnOh0T2X+UOJXL7+ey3TxBy7Kxk9stIdl5xfZy+xbRukQoplW3Kd+zkA+MblNdGdh5hL9T8zkS2RumKY18oiGYgNc/GOV7byr9F5w7keJinbqXcTdeIIAJct1aDnFImRDvnCe3h8yCNCawpiRHlWxFMPnxqujSwqjy5PJg3wiXhw0zFqJ+oeFA8BiajKgWfR5ZJSVs/ODz0rgvJ+wQfxi8lQhwk3TwyYcKlTjA1TGwIQ2cow/Vho8Ph8n68BQ4k7NNNPEiq24X/pBJPoERD+8MWxF0mzb4inQ6PrRndppprk0Oon2F8ACABkopCXzkEvhBongssclbcn9SIS05VFHmIp2fDdFpkiXyfEivTNwm4eKp4fMNdjOmy5EK04xaZHMNX5OKuuXDUh+wV5SNWjO5pKDnET5OHbI6mJ6SKuyWUw4lpeupEjLi0Wh0ryicQkvdYn14ly+jjICMXTw1DQ6ZrQm7LBGgwAXezq3KfZizxSpGpyhIuYGjKobUQpwhI0GUGCCNYzuagnGE4EQ4wU26GAMImCDwUd8ACB98IiSHRghA5YAGh04arJw9NFRtxbuV2Lbpawmq+mb2qcvlbXNw7UyoBS0G6WoheMOyUDVEQgApOnMG6cjaKJqf0rryBZan84dQDlEbtM6AF6vAAAYulnpgo8Zk1jn3bpu8IrEisnOFHh7YW8Ubq2gcJ4bdq3zbylIQzRSEecPWpQoj1ZRcJTL9XT9SBgSGBiQg4bw+IGGnA/YhICvqNITFvhxOLJpw0OXEhiuRChI8mnykPzNcSPJtsOALiOGnCRyw+OjDdRKAY1PCQlhyKUJHSgFdmRrKwwMflIXW3QyUTUj1LI8ol2cwTTixMJ83b3FOnlFBIOHykOUpmmmn8oUIQntGpGFSl7OjK8bF1m1slHjg6jNPCIf2qj3xWHrtRwp8oUOe/EGvbOTpqaumpiq9FNuUyp/cWtPHKHcqLNJgprDxmduTolNvpwqAZAPYEEabiBLS8nJkxIkUkoRRSw4dkLHSlsZsUTCF04bl3wumMIQsUYUAKQgQYVv9kAB4KYYCEjngFcFQ8ImCAFSDkQUccmmmc5/ZLX7oAuNxDgMVPSIOHIzqe0F3vADDT4BFwFPlNX6d7m8a9UVbSSyU/Rc6n0SyZil8bowmSc+25V1hm0Zp7d9bm9o5BGtaLJWozlaqabfmGIU3sgBae+oDGVzlJNN4yeOOY3dEUMXsAQjZ9G1oW/nRwzTuHIqjifWumCnjQYm5skWVq9Ul6kWdlME3icFeSNN4piYfP6RchiMdKJ2XUxFOZ+RiyWTxzp/ORgGlWzLzR3aRLSZY9MxG51gM6RLuSUNStQDO6Yd4huHxjUVLYuFL6iaZCE9W6P3hDKZTtvOGasrmEvSVScFFNQue0Ah8OwYlo2pVXDtLTYS1krt5I280Z7GMUMZPfhKAG0XfurWnZSMJ8peyDizdqGVtJWmciTimsGu0uLlEMMw0yzpSvsh1w40Oyi1Fk9IEwk7NRXzJhgteNmQ2YXACvHMSjxECgPGLrp0c+fLJu5W8TxVTpgYt7oqFHIahxrwgNKdlU2exatHlpW9tLJy+eJuL51UwKsXiVUMjFHuEPjDqcMuTOmonfJGBeTXb1OTzSYWPmji4k4NrDcxq7ChQABKHXXf7+qOkNdl8wb4abhI5PZNXdUM/vhWJqwwnYyqbSlNS/h8+Kg6Lq6h01LxbnRNGgTVdOXzw7NxzD7SJvXDgA90MZtJE5omTDuX7uyb+fH3ZxJlcooq/m9zYnrMWSmloHhPk50mnOM4MWl4A3gUOJurhF7sxo7k8vbpPHjjzg4521TDIPYQMhp2jWLm2bfRp3CezAJs9JpY3lbcjNuncSIW6X89Y8R4xNpEhFJOHqScBAokWHKZIIknDoCQCueISDlJAplhUpYdiQpSw4AsELCob4OAC3Oz4QYpYNc7IMBYoTBgxCwYsKQDiAUIXKTDTOopzCFvG6qR5ImIoROGNpX2Hck7fnn2lt/DcA06oAK7MXCkweH6ZOaUvhGdaZ9Jcr0f2XOz2HE1mBbrdubICgHzhs6gXgHWPjFp0kaQLP6K7Nnmk0uKvlSimxZ3tt2vQd/EpQzExqUoABxjiC2tq55bieOJ5OFDu3bjpFLkUldkhC9EoBuDeAb8842pU8lclzxIi0NoHk8mCswmDjFcODXjGN8ADqAAyAA3RAKip+euLOxsfMHnKOLjQn0ixs6D1FLmI98WNpJ7LydP9TI7V+kWKA3u0ArQI6+m7bEOojN20kmkw/V5e4V/s0THD3hx/CJBCxVoFPSSd2T6yeXhUQi//pPq6Z02+wXm7OQUDuhkradRT0cUqZLqMqS9j5o3/wCj1f3f8YXRkUwbp/6vcX/7MR+4ImvPKnzn7xoVSmanzan8UVjEjORV1CPG6nKNzk/7s3xyyiSYK6xyex9mJkszcYnTh+3dt3FzWGbc/wD3efvp+MCW4Z/Y7k0s5iikT/m3EThFk6l6dzmE/PeP3xIpv2af9Yja5i/IrbqQuE3GsS/YP0i8P5w+l5VMT9XOk4u7RsMbhqcRGlACLK1Xl7j24XVep+jT2CQ7gV91L/OCfKJ4SvrJl49vXFOndm543cYjdMjhL6RP7hLvL8Y0rWm8ScklTiePCS+Vy9Z24+jTKIjvAM6UoFRAKiIBnETZSOfzHcYmrqJnIf2sh+MbT5P+iGV2sTd200gYrezUsqZPDMCeuqlHaJeEa3S8QLQRERCvCNsZ+StaycXFJ4zk7f1cRwU5+qglIQwhxrmHbui4zHyXrQOLNt7Lt7aS9uybl5Nu3l5iELX1jAIVqOYiIZjHPmdKX7HNmlXSs3tQoSy9k255fZdoUibVqVPDJltCIkDjXr4xnwNlFPnI07SB5NukSwaarxxL0nDK9dK8TUKKZs8gGl4SiO4KgAdYhvjL3pJpJ+TeM1Ujn5t4uXgIZDG8O0wu+GOkcNOBcLpqcnFeK7UxD4n/AKYVO6Ui8xOmSaTbEU9iHZiJt04gQmqicKpzRRTk1IWSIxJ0h08OHjRfDiDI5h4kZT0kaXFYmDGTUg7dHlMSIxFTlIcCuomp0/3vwguTYkzmTg526cRqT5PEInz4fJucSKTJGyyf7OGL+WM5o3w3jcipPa3+/f8AGJBYFFPRwgomon68DUZcheVyhT3RryZ3Ejebf+zqUoUOopt49VBqPbxijv5ZMJW41d43Okf2txu4Y24fyaGkykzOcNzt5g3OqTnFumADpCPEBH7o56lBSWxvTrGJATrgcKNKcaLpfh4jeaOPqqJgPvHL4CER6mjVx6NOaX/rN6f8Q/fHBPs5O6HfwUQCdcGuRcVtG00T/V3jQ/1r4D/CUQ+MIG0c2k+jaHP7Kw/8RcveETnGRfTkVQU49hRPrWJtQ39JJ3B/7O6cPCgj+eHXGOJbMJf/AKwZuG/9omJPvy90ClGQ7MZ4cAZOFVCx673xZNxsIcYCHBwggl64BnkEVHimpt9g7jkS95hAofEQjs8qWGmRunsESKCZS+qBcg+6OOZMs3Zzhk8cJnOk3dJLKFLvMQihTGAK5CNAHIch3cY6BmenixbZmR5L1HUwcOL91FNEyQlHeOIJ6AQKiIBQBqAZBTOH6JZc7Qz2X2blas4nDwjRuls3t4nH1SFDMw9gRzzpG0mTS26h2YX0ZOkYMFuaoicSiBr6g1oI1ABAtKFoFajnEPay2U4thMPOk4cX7huRbp1BJuHACFqOY8TCIjWu4BoFfNBYQY6ikJweEogA0ej0FgiAe+nBI9BTQAAJuuPR4Q4DBIADXggsCYYCKA9AlCAgQ3wADdCPASPFLCghBkA3W3Q1ujE2SROHCeJD6XWdTbqYjjbOTo7oH3FWIUjNRu3I8U6eynBm62scmpE5atxiN26aaZCESN+9FYTUw1IXiMk1JRiJ4id+/wCqbpRFqIqJqYaidw8WJpMW6ifpNsnR7ezsiLnblNwoTD2LmzswiWR0eE0Eg8AIXZulG7gjhP0pOb7hD8RifkLDzg4PNHnokjAYxjZZjuz4j2RXCFw4kSzOYKM0pOmpyRDHUKVMoVMc3SEeIhw4BxgKJW11o/PCiTNnc1dvs7PTPSle4Az74PZNm4TUI4bs1VVVeaUpRG9TIBy7eI5dcSNlNGU4tAoko4b6u0ObaMbeYOyN7sRZCzcjUSl7O4kcnJlMYoiJhHfmO6sQ2WZPYfQVaS0EwIpML7IivipQd5REI3QPJ1kcjkZ3ErTeuHxE9lMt2hj0yrUK0r8I0mXydnI2+sJ3NgvSMGz3RWZzpqUlbhVnL5ek7IQt0q2JQKj1h2dXGJUmQZ5LbGTROaElakvVIreu4d3bz4gHZvHsAY6BsfoXs+zlZHDxxMyOFSgZRNNYoAkPEoAUN3Go55xgiFt54nOFZ4nMFUnRzCbETpsgYKUADAOQdgRbpDpstpK1PlkwSmaV27dcJ0HLqMUAEPABGHclGr2q0f6O2cn1Nw8aSw+ahXDhQuL2iNRKJvuiqSrQc3njdKaSe1Ddw0PzTFTreAMh4BnWuUZlaK1E0tRMDzSYKcrndu5AQg9EPzUeMXOy+nK0Fn27dm4l7Rw0RLdNdKIKGp0t9Kj3RJWRcZ1oBkfm86kneODvcjFKooFw9N4UpkIxmLzRVahvOPNfm85znMBU8MwHDPiI7gAM616g64v040pzi3jckjsvL3DI6pgvLGWKQ5buY0oNA7xHwi32cmtl5OzJL5xOG7eYXeUM6cAB1usSmMO14Q7jVjLprofZ2fl+uTy0iTQnslqJuwANSvhXxjNE5gozcaxL3ByYRhw1LtNw5GCtc46JtJo2s/azFcJ20dnxdpMpjJKJpcdmnDvGtOMY5bmwKlj1P9aNHrc/NMmYAOUe0oiI+4KQhDdlpRt435RO0js/1jAP3hD4NKWkx4pht7QOD3+iVMBz7f8AlFHE3KfUja9B1rLLytPzfNEyJPT+jcGTv3uFMq3cuIhCY0V1NhpUtYo3Tmic1wljXcQze4nTrExQoPvCNls3o4kcnkZJXMEyPSXrxiqFC4U/shF3eKYbc7hNPGIRMTXS9KgVoHfHPDnSRaC1FoDs3E08yN7wplTxAACAG8DHHIRGmVIlvFXZTjKXBqc30WWHnDM7NOVpS/dyzUpQUKIZ5d9aRXnPk+WL1c+Io+v3QLeKoGzTeam68O8Yos7fTiz7xupZ+3EzduDmFS6VQFAoHUFBAwDuEBjZrBT2cWgs+3eTxnqjjbKpwA93K8BQyCu+gZBDhLMmxyzbmxydk5wrK03mtkIUDFU40GuRu0OyINuwUU+bvx07bULHzBR3L07JkmszPyZsNEQEoiFAqfeA8agFYqmjvR9NJPaAkwnll3GqHLdTvFFQiR6hSoZDQA3iIZcYbliFjFQl6iahMRM5L/rFEA8Mg++Nx0Z6PZH5jStJNG7dwdUo3cagpkADUGtcq0641K0VjrP2ok6srmDNuTZHDUKUAFIabIhTfQffFds5ou/R+Vqy+aTx29aHNiauXk0i9fb2iEJTT4Y8DnLSASR/pI7Ts/c1QhuiXKo76D1RW0lMNSNRtdY6V2gtBqej9nfIQxyqGMoIkOIDSoV3B98ENoAtwo3xE05ffu+jM8uD4UAQ8BEO+NE0Rcm9EGk6ycjl6snnjhJkc6gqYyhdgwcAMaggAhwCmcNdI2kqzcweavI5WyVSS/rBUQADjTeAdQb6jGUT2RTiz7w0vmkvVaOCc5NTPuGoCICHUIDSGAjxGGS52N/0c2h0ZpppPJhNCJTMlSmK8MAAWvqbgAvbvhppLtzZNOYNJpZdxLHr1vUqxcO+mYgZgICXeIDuz3RiTcyinJp88/3Q/d2anEvbpPHjdUjdx6FS7UhvEMq9YQNFxZYZppUtJPFMN44JhZXk0UxIGUT6+lrWLHns+ozvuzlwcS9sGJWuYdYRlxklE1MNP6sLItVFLmGnC4Ewiwcpyexfr7uruguF/B74s8usFaiaJkUZyN2qT1ipjT890PXGiq3CfpLNvf8Ac5fzguSOLF6J5hayXqvGbhukQhsPEUvDn2AAfeER8ya2w0fvHEnUcOGmLX0fMVJuEQEf5VhxZ+fWw0bzDETbuEr5byiLhE2GrTgOWQ/GNGR022TnDcje1ln1T39kxcMF0ygO8AqIDTs4Q3uWYQ4cuFFDuFFDnve1+MFTmLxuoRRu4Okr6xTCA17wzyjeW0x8nuaOCN9TbpEPzSmKomBOABzqZj20iM0o6JbPyuz6tpLL8kRonjLI3hORVIfVEaiWm/qEOPGAmxVLG6ZLUWfuJzB5rrK9dUTWzUpxEphqNfGkVfSfOG9pLSHnDNQh0nCZOb1hXf2huHhEfIJK4tJNCS9vfvqmDm9Q/AKRcm2iR4ztQRm8UIqyIUFiqJ0C+H0YhvAQ4jxic1wNIjtHOjxxOHCU0mDe60JQxSm6dByr2dm4Y31u1TbpkTTTuEIW6X2QCE5NJk2aZE008JIhbpbvUGQQ8XHD5NOIm7lWBKWDCNE48UOTgU+UiAQicMNPlIq6001hxiJ7ZLw/DLLsg9ubSt5O3O3UcEJs8p7IcKdo9UZFObevFEzpyO+kS7dMspz6eyHAIrgtExpG0mpy/wDoORuMV7zVlOglUNwdu/up2xHWbXUUlbdRwodY5y3jGNvNnx/NIzAZdNHCn6udVU9bxt972h76xqEkR1OXt0+mRMCm7wCJLRLl/CFyBylYbgpCzUcRwSM2O1y/S/D83k+qH3RT5gzUTcHce1FkUWUZy/E9RM5vcFYrclmvnRM8Z0u4uW4g6b4ieJCTZTDUiecNOT9HESqzUTU9HHQYk0zmGGmSJqVzNv8ASRT001Idt01E4Vh3NJYnT9ImpE6ibk4pEhccnykW9ktiJxi1iUKuEYjyGw1IlT7oYLo4cICck6/KEi9pjycZzKz8oSNBZq4jcinsxlUNafsUOMFDfHjkgLvfGdjeKBAaQQRg0FgsDAUGEwCsKXgj14IYhG92QiqMLqboZuBgApukO2jyzbdlJ7PsyPbQT1QWstam5hRABvrKCHNTJvEeugbxAIj7MWMl9l1HE8mjg81tK9LdfTRbNQ28QTT9RMLwgBQClMxqIiIwJ5hiacJxrm2eVWfYFY3uhrKixlhDhUcMgD1Rf2jLEU1hTbPlDaxAK2YqKKYinM6MShW8KIJQ4ISEDY1KjHjIw7MWC3IdjNsjVk4binEkujCKiEMYwFOFBTgxiQoAUhWAbnShudKHwl64TNCGiPVShAxIkDhCByQFGIYI9cEOjD0CQJUI9ex5tyOBkmp83BFJKzccm4ZpLfWLUImCIwbC7ILCGLSVt26eG3ZpJf2ZQJ9wAPvEYelSTT+b/GFgLyceAsMm4UAg4BWCQteGAdwSlhUoQkBoEFIgYqB+uAMrCAn6oQVUhom47FzDdRzDQ68NlHMOwi5WNYM5pMPlm2QhQMYpcr3V7o1FkxZs0yJs2ZG5P2ZQr79417wjGbFzZNnNCKKcy7tfnP7o0le2svTTJq6arj+zKIAbxEAiZGlhq/sjL9YevMQ2KeqhS3sq/wDPvjMrdscSzcwUU+abnU+qIBUMu+NKTtBrCh3DxvhEJ0b2ZvGMutRME3muy9RTYVKdPwNkERZyFbE5amq8weKcpsfC774mLCWgcWfnjJ4o4OczdYC7Ja3gHIQ4ZZ17wCLBK9ENpJg4PiPG6yV67evCI04DSlKD3h+EXmS6EJXI7kweONYVyMUpq3C9gBEpSLTNLRtDiJkw+ZdCG80RTnjc7dTp9LiXu8IqcxUcM08NOEJfPHjNTExNjpFN1RsoSsK4UbD2sT/V5o0VJ0TKJmIPjSoeMSUrsZajWMSYKS8iROkioc5zfvFAA94xMsras008RRM8KL25b4fydPmetCsyR35vbytnibBPWu7/AH9nVGDzXSknay0Ezk/m9wkRusdu3Kpz1boiUxqVHiFQ6wEB31ANImk8cTS/iKbHRKXoxjek2yjhu4JbCR3COG5gM6KXITU3HAQzyDIevshNG1NpuxTpkDiydsCTRNM6V82MUu68G4wB+euN5lloNcbpOE03HKlAxTFTNcLUPWDKMWtY4TtZZtK0CfpWRgK4LvHPLfwAREB7o0PRfPFJhY9u3xL6rSqN29UaAYbvvAQhJ7HRqIOSyJ6aSe1E8cEcJsz3L11NRQwUzGtd9QCme6vZF+Ts0mzl6SabzFcELyhjZAc9MxCld27hDiyEjeJysjyeXDquOUKndCqRB5oD1iIZjEwLNP0aewQkRI5CDYOlGanKdDo8ItzFVNw3xE/3eMRDiRYieInDJmq8k7w6n7xTdX84l9orF3QJD5JOGMsdN3jcjhNTYP8Awj1D2xLJFiiXseJuhwBYIQIWAsBAJSwrQITKEKxYHgJBgHDgplE00+U2LhRMY3CgBUREeABvERyjBtJXlTSOzbhWV2XZkmbglU9cMpRDEAOgAZnAB3jUAEcghqDlwBv4KJ/ScyBIonHE6/laaSHHo3EqSJ0TFY5l8TGHPwiGf+UjpUeKcnbBwl7KaKIB/cEY0VCRJ3kCicGF0nHz7W016WJgph/p5Ozn6OG4w/gQChChbf6UFE8R5pEtQS/0SzhcBL2VAwRp+P8AuLM+gzuYt5PLzzRxsEJ6O9leHhvpGX2v0s2fsHJ1Z5MHCT2auKlbs01CnOcd9T5iBSANKiNMtwxxpM7UThxybiaPXp+kZ46UXH3mEYqz6YOFL/8Aezr+eHdDWnE55FttfbGYW0tAraC1EwO7dn2SlLkmiQNxEy1G6Ado1EcxGIU08bt/1dMiRPZ/nvz6orQqqQkYykdEZ4rFIlosTm0Snzah/wB6GQT1RT0l+Ic2JBjBycO+QWRJqzRSEyzGGQFw04MVOHceJIGe4ieHCzZyonDdiknicpEpqScSTbcWbOMSJNoi8cX1G6ZzkIW8Y3AocBHqARyCvGPWQsrNLUTxpZ+VpnOq4MF03AoCNBMYOooZiHEAjTNKzCT6O5ey0fyNQh3ZC6xNnV3NwoPMIPVSgiABlQwZQKeLE4Gaa2onBvOGH/6oixd/YgwDiejjXMWBYGs7cJ3MOJ5rNFFLmJFRSOm35T2YIae8pFIjAvijRw8ueb3iRD3toqhqEp3hUcu6OoLGzmyeiOwfnzWG+saqRZ0ZNYBO4PeMYQIYaCYKnyAN10KhHG0nnyiakTaz/wA6N9TmDhXCvbN03NHrANwd9IJRyFfA1W1Plc28tI4O3k7zzI0xBMUzWmOcg0peNSgDQM6ZgIjviCZaW7WPFD6xbCcK3/WfKfeAgMY9NGikvucme4fpFLkYfeOe6ow2YzFRNTEU2DwlCK2KzcjpyR6brcM7jf8ASiYKtOaZu6MV2mcOoQWAw07hAe2NOY6ObF6eLJqzCXs28qnqRhK6Ru0aOFBzAwkLXDvBxKAUHgICMcfyyfqKXOUjrjyT5yzUZzBPEJfPS8XiUOGXeIh3BCqdsdhx7pWOY9KWhW1Gj+YOE1JeryVVFETbahCcDkEMjkDdUBqAb84zQHWJ6T+HMPfH1ctrL7B2klfm+3CjIhLwJoqKKFTXSUMFOTMOZRpQabh3DSOAdOGh9vZucO3Fk5wymrQnKYjOgkVAo7QgUBECqF6RAEQHeAhmEZQymi3t7MbWWgibhTEhNUvMxOnCRxikg2kWFm8iSB/FSbuIlUV+bGqkRKESWRfcpEgRzicpECVaDg6i7magSyBcRwTnxY0EFIr9mjqYh3GHzNm9wrxDviymVU+bi0ZMcJo/s4Eh27hQ6cJJueTgG6XPUw4ZIBEG+IdNROLRJNHX6QJnTZqHIcnNulA98erhvirLF+ci3WGtWpZ9wkpiHOQhr131c61p1h3RLeKHArU4spNJG41NwzVIrneTujUtOsAqMR6CifziZI7Ys6jZPShI/OHm9uqqqXDUvJlv1DnFvUCoh8KhvrGQaSvJ9Ukbd3OJW4Jq6V9Yyahq3CcChQoDXw9++ORuNV2kdsL0t0YSoq4T5RvLzqk/ZmLUwdm6GS0+bp/rDN6l9ZGvxLWJe7hqHb+obau9EQ7q/GkFUUUjmnovcTpp6shAtRZ//wB4JEP+0vEH4gEKjNJW8T5R4yVIfoqKFEDd4GGH6jWXvE8N4zSVJ9UIiJhYWTuEzqN77f2S5hXsDhHFUpOkdcZxq7jJeydh5hfTTl7Juf1mqgIfAogHwiDmOjJn/wBF2gbpey4MB73VtlEB95RhF/ZrzWodPnkhoiwT9Jh7cX1GDpxI9zYSaN+T1hkqf9m6AfgNB+EV96weS9wdu4bnIf1ezrDrDt3Rf27D6P8AlDxSWN3jPzfNG+K3/jIPWQc6CG/qhquZukZQY3/lggGidtJZ15I3BNY5ZurUrdYu5WnA3qmDcIeICNBiBr9JsRupqRi0LQSPFPBroQEAANIJCl0ITgACoR426BgB3QAeE8EvBAwUd8AAiNIAQpHhNACeAABDjHgHhHr3ZAF/CAAShBqDAQYu6HcAl7siSlLRR44w8OGRE/z2fzjQrJSLV25FHHPV9bohwCFEs83l6iaZOThx5tU+jvxpkr0cedJeR5L5g3Vvl5vEo9UIM7LKSOaETtRK1SMljXTKF3dmdMopMDGrTStRRvyaf/098UgQ4x2u40UWPmjPEl/TLeKZNS/8BHcHdGPLaJ7PvLSKyeafJzkUEpVkzCQTDwEKjSghv7YbxAwkhlICNnn/AJOzxnfUk80OsS7ew1kwv06qgP3xT09FNqHF/V0257nOvKXPvAQ+MQSyj1CDplxFIti1g3jNxq8wuE9YpTVz792cSshsUpMJg3l8vZnduHBgTTTKUb5h35AFR4QCISzVjnk8cExPk6XSUNv+yGdRjYLMaNpHK7iibfWHF7ZUUz9wRu2hnyM5ooolNNIDwjRpdAxWKPpevbUAaFCnUFe3gHTso0QaM7PtyN29k5Ye50nDcrg/fVQDDWMqkttjaByDKWDdNMnyfmbPwz35b/yERdrbVSeXt1ZW3leK7u7KnMuDwG9QBHvDLtjsi0dntA+GrL7SOJJKnZzAmmnqpUz7dAKF9Eb5BEREAESAFaBUK1jAtKvkuzBworPNH84O9Jd/1W+oQ5hyphL7jAIbgMWoiIUMI5RmpGkofRgJp1NHH6xMHCvSKVRYwh7q5QgU6n8N385cIRORRm4VZuEzouG6gorIqFuKJKFGhiHLvKIDlQcw+EOER4xpe6OeXIuiMPEzQ3STU+xDsicOxIcqkKgaEbmHEhKWTeYPEm7x4RokcwFMsYuwQeAjwpBYaJuyFp3Fl5gdwozO4RVLdUT3HMHWXIc+O73RKuEphpMnmryuXqkSyKXGpshxE5txR7AHqyi8M5XY9nKyN028vmBCJ7SxqHE4hvMNKjQe3KIyTlnH6QO3lh00pfLyI4amInVA5+sC1357+yIm4w3YRi5kDarQ7aSz8rVmic0bnSS2lE0zKdeXAA93CMwEFMQ+Ipf9q8O1Gw6Q19JDeV4kwnCS0vvCVTVygS6I7imCgibvrGPKcnCpyU1dDccQSE+kjX9C9qrF2bbu1J4ok3e3rxVlC5mTpuKNRzr2BGPAMKpq4fzh7n1hD7o1Fc61lel2wc0eIytnODnVVNdLeTEgGEdwViam9k7HzxTEnkjbqq5l2qkHIQyMBRADZ9e8Y4wM5+j2D+sU1BiYaW4tw3TIm3tRM7ntOBH4jnEtG10dGzafaJ7BzAjdxK2Tdxd2jIswOKXfdzDLrCvbuhGY6d9G7NmfU5gq7Ph8mm3RGhusM6UHtpHMi7xw4UOo4UOqc5rxjGzGvXXrhACKKev9qJsRc3KzemO1E8nB28vkbJxranJlumIcoAO8xwEa5bxEI2Zu8+Tk1zCSPhgZS6pUhRzqFRpl2jkMcdSO0U0s28I8lamE4IUSlNv39gw+nNubUWgTw5hOHCpPVKa4Fe0C0Aa8a74bhcLnXAp4lxRNQlxUt4pim5wcKd8QNrbdS+xbMjyaN3DgipsMpW5SiPeIGEMvHwjnWQaVbeWfl/mtnNL7Qno03CYKAQB4BXOnZwiFtHbCeWkU1icPMW5zegBe4AjL8dRdy5VO00C22muRzhPDk9m1W6pOa4MUiahBoIAJRL39/bFLb6XNIDP0dqHpydEql1T4mAR+MVE26PAFI3Rg2SU/tLOLUONcnjxV2rdApjGKAZBuCgZUg8lszMJ4phy9Mhz+riFAfABHOIgTdcOGTxRupiYhyHJzTFNQS04gIZ1hiaubFYnQLOHipHFpEzsm/RTyxD59XAMuuue6N0aWOk7eVkk+pkVaELdKisW+T/n28I570c6cZhZ9xq9oFHEwZHqa8Y19Ug9gjv8AEeEbbJ9MejuaJpYdpG6SpyheTWqQ9R4DUKfGM2aJEbM9BVg5goRROVnaHJ9CsYLwdQ1qBvGlOqHMm0KWHk6msJszu1bwGvOlBPdp1AFACL2yfM5g31hm4SVSPzTJmqFe8IXEvXCNEhBtLm7dMibdO4QnNKWF8BPr/igQGkAY0A7DF9KmbxM6bhuk4Ict0xVEwPerv31jPp/oRsPNMVROX6kqcolKZuYSXfs1EB8QjSjqxHPJimnAScl2+0bTiwc0w9t3L1f1dwUuY9ZThkAG7hoIUpnUI0SWNZw80Tnl80UPf1dTBKboJiGyA9YCHXmARps4bpzhPDcJkVSIa9dNmFYgLRFU81nlcv23Djk0ylL4DXsCBuQJGF6DGSnniYPPN6pyHRDlOCR71QDvEB4RubWXN0/lClw54d2bsnL7LyNKTytMmwW8opdzOcQCoj2wukxw7+JGT3dwY0MdRRP2CQigniQ+eBht+TgstMmn7cUB4WimxDafzyV2Tk7icTRQiTdumJjG4m6ih2iO78Il+TTvqKf4Ry9py0hfpRPDyeXqf0ZL9nZU9MrnUacaZB1ZQ0SlkVi1VuHlpJw4mCl8iRzcmibq6x7aQjL5ozU5NTnn5vfFYAVPbOf8YuVlrMqbEweJ3D85Mvq9vjCkapFiZNU00+T55+ca78PCJNuHJwUUcNPEhRKIT2KHKYw8YB8sJ9aGAGiQkoYkwShSGi3zwdTs+7UU6DdT+7T8YyayczUl8wJieiIbaL60abbh5h2Xdp+uUEy95h/5xkDME01D8p9qFSWw5m1NphL5g3Iomp/OAOxTU5SM1aP3Cfo3ByfVyiXb2geJ8niX/vjUyLTq6acDeTiALNXDiHCS6kAE+hMMOLDJ5viKE58UIVeUyUiXk7nlCRm0WaaVziQRQ2JES1ccmSHpVYzKSyHkvNhqE+tGhyQ+JK0lO8vxjOGw8pGg2cUxJf8Aa+8IzmjSCJIRpBYERrBbvbGZuGoMFNBjb4SE0AmeEKQgcYXvdkEMSAQgI0hNbDrDgQhIxIAMY0hI/o3pAkVtHFwjJ6XzO8NnsiYwGSOOW4BAxa1yE24a1jUWgfv833f84jbeWTl9sLPu5HME+ScJ871BANkwdw0Hwip6KbVvHCbiw9pORtBZ8pEVr2YuEPm1y8RAQpUa5DWK5VybmmEg0CUICJBgiNYIO+DQUwQ7k2EjQQwwY5oJBcYndS6oAxI8YIEm6GAnc7YSUJDowQieEwGpiQicIeiWETpQXLMUKEHgAJHrwR655gcCx673wmJoEBrAAYwQIDACPCAKMABoGowUxoIJ4CBQykEMpBBPCKisABxW64brrwkopCJzwAAqtCBlYE5oSMSABzLnOG4+1GsS51I27MijhwkS+X0l7neEYyJeuDLvnmHht4C8jR7dWvk/mfU5XtqnNexOwN9O+MemE2cOHGJ0/wCW6DuzvPnFL8NU0sSGiZyuWmQzZRNPlNs/rGzH3xOrPlFE4qku/PuiyNxxE4GhK5FzFriJxX1E+U+1FxcJ8meKy6RUTcQixsXfBo9f7YMXdFIAsIrIJuEzpqJ3yKlumL6wdULmhOExx7e4w61kgcWLmDhu3vnlkzKJS9Rq53R7QEMuyLP5ODhP9OFZO89EqidREvrCQAoH56otdp5C3tBK1Ze46e0U3Ehw3CHj1RmNh13Fk7eMtY5JxL3QYht94htkevgev5pGOOJ6MJdWG52SopicmnsQu2bQmzS5ikSSJIg82fkKIoQ1mkk1xM6ifP8AhEkQkOUCw2lISZRkPOkjcYmr/WKbccO/gMXGUTuXzRPk9hUnORNzy17OIdsOzoN1PSJkP9mK3N7N4fyyXqXNrZu1ASdw8IySsO9y2l3QtFIltsXDNTU5xfOTm4xS5lpxEobw7qjFxauk3CZHDdQiqR+aYuYG8fv6o0IHJOEDeGAEeIxFWltHL7Lyd3PJw4Ik3ZJioa9vMIc0gdpswAN9e4YryAxjyo9JikjlZLDyt5hKzNMFnhimocqV4bqYcdoaiPZHHDtdRwoeNCthaB5bSePbQWgccs9UE2H6hOiUA4AAUCgxCoTOVy/k2bMt/wCkMWpzD1gPCO6jT7SJsr7Ozs4efq7e4T1jGAhPeP3RPMLIpt+UmDy/+zTzD38YQcT5T6SEAnjj6SN0sTO+RZLrNvybdMhCfnjBVHCcVg81UUhy3eQZoQ6cjiX4jFG2JD8ztOCEUxFITQ0Rnm8YNqMSseEeIwksSiEUZqQkZBSJ0rlviRuNitAzPShZNpPJG4Oye3RKombNMxyiOY5ZV3VCvdEOQR5ObQJB7oRo+kLRPaTR/MDs55KzpfRmKaqZ+0BCuXYOfZFGUbKfRwk9wEkOT5SH6bnEUhBJCNy8n3Qf+nE0JaCeN1SSdooBilzDWFA3AHExQAM8qCMVOdhryNR8nmwTey9m3FuJ4nq7t2jeTxMriBQEeO4R3j2Rzfbi06lrLUTO0GIc5Hrg5kb30QZE94AAx1d5Rtp29l9H/mNupq6s1NqpUU6V1ctBUAOqobFR9bqzjix8+5Q37vHh3xnB5MtiSsOEXGHEaKsEO4jbIzxHrh/iQ2BWGt+FUxhpiwxJNq5w/wA9UTSUz5MkVlM0HM5w4tPEicbl3lk1xL7dRMhkjlumTMWu/q6hiLnchUbt/ODO+dInpClzOQOunEOseERTOYRaJROvm/4vCghnwi13GTT9Fclb3D+c+qaNa0a6WZhY9NVOVuCEO4Tw1LtAOXjeAe/74os5smnNEzzCR3EnHOM3KahFR43K80R6hyEeIRWGiyjdTDUvpHJsmKpldEOA13DD8QRvTu180njzzpMJgdwqem1eEfx98TCSikwb8nGKymcqYhE8T/6o0SzM+UT5Nx+fdFpETyKrpBsVhqKzhmntk2nCJS87rUKAdu8O8Yzs7FT89KOmlE2c4bnw7msXRMXrNTO6PCg7oy+b2NbuHB8Pkj3hvJ8CjxAIJQuEKmKsZdhKN1CRJpnw4m3NjHn+0JfuiF0PDrhE1mXjf27ntfzpGWJsqkSNxYdFbqauRTD55rv57YIowef7Or+6MWqzNnlFE8SYbBCbRW/Ew1yqO4oeNYqI8yQlLFNmzI36d294jwh+AYafJp/xQ+1FNPlOn+cvDdDc+GmniRdzCUbjFIFFInWWr6udNTYPdExfhEKq91flE7ntXoaBPm+IflPvgyHBE8KCantwkdmonyifQ5v+HbDVk+xEyKKczKJkZi31cnr/AFeHfAQ7GlaBbdvJHaAjOYPCJS9WplMZQAJ1BW8IAI17a98dbkbSucM9YTTI4xU7t7eBgMGVQDKmdQ7I4Pkrd5rDdRumriqm5O7Wpvq0zHwjrzREa0CcnSTnjfCPd9aoU4BStaiFK1DIaxw6lLmB10JvG1jPtJPk+N3nyyRpkSVOY5lDYd9RURDIwiFcgjmqe2anln3mpzRuqQ/RNhiBDgHqiIBe7Y+kGEmonyif2TRRbVaLrN2kTw5hK0jkItjF4CUc60HfQa0GJpalxVpFVKWXBxdZLR/aC1kwIzlbM6u7EUNW4kA8TDw/GNVR8lu1DhM+HNGSVwvONePeHqoXMPGOh7OWPk9l2ZJfL2ZEkieIm41Ee0a+FIs7dRP8/mkZ6irGqbU44HzvtxYCeWbmB5XaCVuGjgm0XGLTFJmF8vASj1bw4xnr+TKJx9NLc2LsvbSVnl9pJei4SJ6M25RIeshgARDu3V4RxlpX0aS+w8483s54SZkVMc2GZMxF0SZXb+8DVz3b6bo4nSl6O1VdkYginhxIInTU9JDuZSfk8RPn/A3ZEOIqJxOGPJfkP3LJu8bnZvG+K3V9IXu3CHUIDuHt7Yya19mXFm3nKXztHFcFb43DDwMHVx38Y1Vq5hd7LGc0ZmZzBPFbq+kT45bhAeAhwEM4uE8TGcLmC34UBeJW1VmXlm5gRPbcNFdpFxkF6mYkEOBwDOm8QzCIYQpHVHi5zSiLgaPG9HBA3QMMQaCCNI9eCCwAego74NHoAEzR4Q4x4R4QIhAAQN0DHhCPQAGTCDgXqhIhoeIIKOFCJpp3znMF37vdDQE7ZKSedHhFFE+SS2vrU3BG52YsO4nCeJiauTIvNyMPZ2Rn0kl/mtmRv0yc7647/du8IuctttOJWzIzZuCEITZLydRp2iPGEXEvn6Iyuz/yhSeHb36bRTAAFhzKZx58TWl+xMG5NlRRbdTdWMtmE/mEw/WHB1frfmkNUX7xunht3ByX+cUphDugKua4q/s3Y9mfU3Hyi6N1MqgiJhEeqMnnk4eTR4dw45+fNyEoVy8YbmXUU9s/ShExeTgEy42YntoJonqfnRLki/1qgjQMqb8/CHKkmUl+sYk0SIdWpuBN+W7fFBK3cKOCJN0znOc10pSlETmPwAoBmIiO4AzHhHVfk+eRZaC2mr2w0uJqyqVJGBTU1FriipN4YhqiJAHfdDaHIKAI0iXIaMb0Z+TrbjTJaDU7Psz+byG+UTIyZhSJ2BQQvj1AA0rkIx3Tov8AJ70V+T+zJ8jJO7RkLdUUUMWpR6WIctbv1SUAOIhuG8hNrP2Lk6Vm9H8rJL2jcoJlWTTAhzB1FCgXA7Q2h3CNKhFTcu8RQ6in57Y551S4UyXnFp1JgoRNNm0aJNyjhptUSkAtfWGu0HaIxAuZh+0P+9DF29w/nNuKpaO1TOVt1XDhwQhCFExjGNQCgHbujFzyNlDEOWVWTkbjXJfI2STshjmM6UKJ175gEDGE5qjeEDDUd9BGAG1jdS+niE263varvr117d8YVMtMze0DxVOVqOHDchrpVilomanUJqCbvpQYlJXOVHFxSFcvtPeUNYlvaCVn0gSdMnnCVJ3pgUpQHW2wUqYfVOQKiA9It4KZAMYZZ+VuJpMEmae2dUwJp+0I7qd8dSSt/iJ6u4TxSKluqJm5hiDkIDluEBMA9ghFGs1ItH9l3hJG4Ub66ksCZTLKAKhhAdnjsjSg0Df4xrSmYVIBJJoG1hM6k0nGEQ5QMmVFPbIPEDVyHhANNA84UeHTcTBJJoQ2y433+q6AcevqGNfQFNRMmGoS5+P/ACh+2cs01DpqOEiHuga6bfTrpv8AGKdSediMO0wm0Wh9OzahHEwtA31Q6xE8Qxbhy14iXqDiPVF7Z+T3ZfDSUTnkwVNdA14t0AOHdmAAO7eG+ILSbN7Nyu0DSeJvCTBxjXVGaigjdIXOoBShRHqGocYNKfKJbpqau8kdxuRPk8FQL9Q3BdyCnj4Rq2Zk9brRPZ9vZdx5jk5DvUi3kzXtuocRrvyrkGQjSM7s5peTk7NKTziX39XLhlWRLQTU9YnAeAj1gMNLe6XZ5aSYH8zvHbJldApU9mph3iI069w57ozVwKiimIptnvXjG74UoQnG0ic8S6290ifpRcbs01UmiW1dMbMwjln+EUm9iQZMOU+1GuWM0IN7YSNvOG9oMIixfR6vUSjxCtfwhRUYbIPZkCfpI8I1jX595OlpGaZ3EneNH37EtUxy+sNK+IRlcxlryTvFWcwZqt3CRrpk1N5fHcIdoVCNBEnY2yv6UTQkv1xJvfLevKfgHXG2o+ThI1GZNXtA7v3do2CUQMPZ2Rz01eOE1MNuodI/smp9wxf7FaVbYWHTSZqfLZZeu4Kxh3BnsHGohkJshr90SykXxDybE26nyi1F9L1St8/furEkhoUsG3Tw3CkwcH5plMa545AIV98Ah5R9k3Df5ZK3qR/VLQ4F+1UK+6IWZeUDI07/AJrs+dU3zZllAAle0oZ/EIIjHj/QFZuYcpK5o7aeysUqniBiiWg94RBPtF9h7LqHTnE4mDg929holuXeqtCDkOfHhFemenK3Dzk5e4by8n7FEPvNxHdlF50QvZhaiYO3lpG5HFxPkVjJ87OgiYByEaDw/EIbYFDf2lsXJ3B28rsvrFzZxFFDe8agIxTpms4njjEbs7m1slTLza7g7RjZrc6P5fOLYHeKKJNGRCkMoYuQmEOBSgGde6oQdzo71eXpKWTse7dqnKF14sbmBXMbphDuDZiRNZGUMNGFtJgniN7Pvf3fH4xHTmy84s+pq84lbhotlyaxab+2OlCzDSJJ7Nt9Xs3rDshcMyOIWpCAAheEKgBqgBRoA1+MZDaO3/6QKEZ2kUcK4Rh5NFMhLo1zAb2YBw3jAnkLDEoTKRzSaKavL5eq4OQomuolEcghhMGTyXqYbxuq3V+jUKICXhHQtiNIOh+Tt/6Lcak7PcKtrDc4nMIdZ6CFO7KKhpln1k7QKJOLPvGjhbMpjI5DnmNcgEe/dAIyMpsOFMbEgoI8pB8EYsdybsvbe0lk3hHknmh25yG5pjX0zh1GKI8eygxs8k8pxvhkTtBI8I926ZZqpfAw9YlMICFeyoRzwomon/6ghBTEhWFnudcS7yhtH8wUJiPHDT1sZEwAXtE1RCL60nMvmjckwl7hJw3VLeTUTNUhg7B7N0cFlPGnaFLdzCVzgln9Y+RPa3SmMNCKBmAgHbuEOMJl5HTMxmuHycQRlFFOUUj1/k8Rwp+9FcmE/cOHnm+Vp4qvSMU2RBiC2SU1tA3l6frnu3sPiaIuyik0mkwVmCjc9w9SlUNu39HtAMoclkWsJkUeJ3z+sb81i0ygjdNuRmmmQmEXZL6v+NIA/SFKjq8IqQ/eFiHWWjEBhMHGH/dg8qZcoZwptQnga44+pFiksrcPHGpt/tG4FDrEd3hv7Iq+MbjUMgriwzi2kney9vOFZZioimV0mmU4lEeoDCAUpWuYDHMek/yYdIFg5e7tA31ScSpoXEWWa1BRIgdMUhETCAbxoPHfHc7No3ZtyN26ewQvON0v+fblGC6ddMabjWLB2TcX0vQzR4XLLpN08u4DCGWdAGoCEYU5uR0umoROV7NWYxHBHjxPYJtFL6w9YxfEEsNPDhFAqafo4dJDFu5kHVJ8nhADYcSbhNumzIopzz82Iw54folhrwRJyQ2G8SU/O6IeoQsgphqEgZQ60pT3Ds/h4nPcJXfZu3h/GMie23lcrTJiKX7+zdTLfEveHVE/prtNL5PI2rP0rtwoJkS8C3QComDqzDv8MudvOCjhTEU6Zr3vjSFPYmUjomy9qZfOP1dwQ5+knxL4cIt7YI59sMCic4buE9g97DvFyzHO6OYhn1b+yOgglswlabfzgncWcJgphmNyhQEcrwcBENwb6QCHyIQ+TOphxHtjw+OpycBYGsRLydflCRWlFokZStyhIgaNKYL8mSJAp4rcuUUibSWjI0JZobEUi82ZccmdP7UZ+2V5kXKyy/yjD9co/hETGvItUAJoVEaQmIRkahRUgIE2+CHGAbDX+2PQkQYMJoBAmCEhGsGE8eA8ACMZvpQsPMJgo0tpY/krSycpzNzcHSeQmQUpvAQAaV3CIxphhhI5YAKno/t/K7eSfXGaeru26mC+ZqZKNVeJRAc9+4eICEWq6EZxbLR9NG84PbzR24IxtARPlm+5vMiFzFNQNwGEMgNTIYlLB6RpfbBNVmo3PL5wyMKb6WuPStz+zwOUQzAwZB2w2BcDboTMeFANycIHhECRhjwDHoNAB6CwaPGHk4LjQmI1hFTfCp4RVNADAvhCRlYE4wn87EsaMXvDAAHAIKY8eLyke0eZcObfBbwR4Rw4C+nAFw5N0eEawkKkAJ4AuGE8EMMJnUgt7sgJDipCCgwYxoTUNAOwQRxIIJeuDl/CPCeAQ2MWPCFE4UNvghvwhWARMEJGLCxt8FOMMBi4T5OGCZMNQ6cSq8RipMNxiRS7QJFn+MWSToKPFCJpxVUVIu9meTTIp3QpspE+nZdvh/KFL/wCGkwsfI1Ez+lIe6PNU/nDlzNFFPnNiI5d8p9JE3GUyeydSVuPYu3kzesHb2xFxZ7QLYjM/wDD+fGKoA8Iq4HjQQ+6PGNACPEYGNDYwRSNM0hTlbiSThunhKqojiG9YSiAhXrELwd/hGhMG2uPEm/rmCIjyhmCn6Jsphh7bJ4Qv1gOUxRAeyt0YxqHRp5Wnia5optU3txY9lPE9hU6YIuE8thQgABvjmGXGLsRKOWfJetgpL7QPrLuFL7eYJ6wjs81ROgGAe8BAe2OqkT4ieJ68QZ6mnhPYXSLCxSwUoQoQYDnDkLB1CQiCkCK0AEHMZYzUUPrCd8h+dwu93bEbZZy4l88dyPWDqtyVMX+HMOqt7PrGJ2Y8o3P4xXbPKJpzRw4U5+GJfiH/lCItaRcfEujh2m3TxFFLmze2srtOI9Qdscp+UHprl88uWXkfKtGiwqLLKblTloAUCo1ANrOJbyh9Nmp6xYezbi4qcuG8cJm5vG4Hb19UctP3OIpiKKX7+1HZTp/qMf2FF5w4UU9JCCb1RSI1VSHbMOTxI6FIVh5iKKQUx4ROpAgaHmIWItCmtqfn874amw4AoxIEgVypBwdxHGUgcSNFK4mkSIP1I8q+Uw/SRGlGDAWE5YgliSDdflCR3D5IK+sWHw1OZjHu+yFd0cMNE1MSO3fJCRcfomfoE1hQpfgIjGc3sXDk3O2NjJHbCTnl84ZpOEjlu7RQG73DvDrjkvSR5Mc4kairyyaZHbTnYN7lC/DOO2U0FFPqEgqktxPSJ344lVlc0aOEdEvk52otRONctBL1ZfKm+0sZwmJBOFeYUBzGvX1R2TKJHL7PytvK5ezI3bpJgmVNPIKBl8OvKLBqOH9f6wxUNJBZx+i8wb2fTvvVURRR5QCCStQMYB4UCNMnLkSWLOM/KHt7+mlrFXDdQ52jKrVruoUgCF43eYc+wC9sYqdfEi5WxstPJXMFWc0l6rc5OiYohlurmGYZb60GKcozUTUPHTH6Ia3EzKQji4kKnSUhIUYYXAE0HxYbqkxIKBYaYMekWgwHxIalPB8SLv9EMeprYcP2zxRP0cQYHh42XjWMthWL3I5zhqETU/iienEml9qEyPG+ElMyF9IbcsAdE48RDgIgIh4iIZqi4w1PSRY5ZO1G/znRjXMzsMhxJO8wHCZ0jkNzTby9/Z1CGQ9YxLtrRKJ+jUiUcFldrGZG7xTCdpbSLr1Ow/ESDx6uHZT3zJ5K3B27xvcOTa51QMHAwDxAeveECeJJpVmrTqKKek2+j4ZxcJom3eNyTRvsHPQqxS9Lt/nGMyaYJpqEUxPzSNQkcyTUblTxOeW7/ONbxMnEcIIS/V+U2IBWTS9Rm4UUUVv5YZk6UKNel1hENPzqSu4p0D7Reo3f1U6oQl9qVE0zpuFNjowEDxaUt2/o9s8SsvZN27fXE1NslDYZigIG7OuId1N01LmGp9b2oAk6T/V8SM2zSMUOHc2T1g6fM2hiCmcy5P1N3whF+flNYxOlEBOH2JykK+JWDkOZhNk1E+TUiJYKqKOPSRFnVUUUiWlbdRRSJyd9i1BlpYrKYeHGg2HsfNLWPEm7NO4liXVFDZAXjlv3xBaO7IKWknjRuoncRxAMobgYApUK9Y7o69sZZ5nJ00k025CEvdEv3xlWrW2RVOnkSdkrESeVs2iepkIqltYhi59Ql3Uu9VKbxjRmTRummTD6EQzRbD5P1/uiXZuk0/qRwTm5HYoKJJprwc4Q3Iomp6OHBTRAxmuX9nDfFw4kFAiOdt/nPXhWAiLQzZSXy9w46ZCjd3iNadVM+6OOLfPpg4mivnS/fOa8VQyYkExOGQgAhQOyO0XKGsJnTU/i64yPSFojldpL7xRRwk7IUbpjKAcDAFBpdGtahXOtAy31jalPGRlUhtszlFUiainsRDTOV/OJxerRWMnFm3DhNwzcckbaMZE1AAcwqJahmG4REAEIhCppuE8ON6tBVe6A6VfBWkUe6p9HcOQ21eh63Vw4ezSVc9RPnRGEBT7ceY4yj5HoRcam6FZgwl84Zqy+YN76SpfEnEDF6hAcwHr7Mox20Nnnln5hq7hTFIct5FYpQoqQR/vAOQhGwEPDGeyhvPGZ2bhPa5yahd5D0yEPDIQ4gIw4VcXZ8Gc6dzGY9f7IeTWWuJW8VZuE7iqJrpva4gIdYDDIQrHWnkcviwAGkGgoDSDQwYUDR4d8Eg0AgLvbAiMFEY8UIAPCMejwhA3e2AaPJl5SLfYuWaw81xT+r7Re/dFSQDlCfkd+4O2N8shoutA3k7fEZnIdxym0YNmoBv7hrCuVEjACkCThE3MrHTyT/rEvVws+UKW+BqZjuiHTSUxCJ4hNs0Fx2AAKR6oRdZZo5mDxPExEiEz6VR7KUAahDSc2EnEn9ImRXZvGwzDsh25BTvhSeIWKsmnF6sNoktJpAcEl8jb3znLeN1FD2h4B11AMt0aFoR8lO1GlBw0mDxRVlLFTXsTD5RYCiNQJeoAAIBW8IgABmFa0jt2yVlrB6G5G3kdj5e3O4SLdMtdA5Cj0hqIVUNXeYcgHcA5GCHMLGdaFPJUsHofbpWotpcmE7OniNyqFCpK/RlEKJhwviFRClK500W0FrHE05NNMjdoT0aKdQIXt6zCIcRER7aZREzSbuJgodw4cHVOc14xjGEREesa84R4iNRGgZ5BEI5fJpxzzqXNqcPYs4c/SKRDPpomnf5SI+bTxNP5whPrRltsNIHPbs3BCH5plLwABd/GJ8jYm7d6S5PZuXqvHjwiJEtm8bPMdwFAMzCPAAzrurHLekXSzNLaONTTvt5UTnIm57gQHepTohwLuDOvUEZpInPny0GIpNFXdwolTvZEJlQQIG4K8RDMeMVEpVI2hTjHcynM06zVpmc4cN5OnK8LZ2TFNUMgqIDkEa9JJdhpkjAtGoYdqGmJ7Zf4fvjpqTIp4cRUJUh6xSw4xu37+XyvSg7TcckR2i3cYhSgIpHMQC3wr2k9wRuhW/JxgWnhip+mDR50DytIt7tKqtlXiN2kZ0/KxUvEsjq0OlBNu3cSeYa2yOW6ZZFMo5e1QBGsRC8qnk8eecPPl96coFMVwoZBSgbwDshtopnCmsFk6bg6SSphUMW8PUIjQK8RAMo1J/LLNuE9YnDdurc2jKKG5oe+LnVUHYywyV7mTqWTtRMHH+r3rg56lMa7fGgdtcw6hrD0ui+0CaeIpcIc/NTvAJzeEMpzaBSz84cJ2TnDtJuQ3J4axqUHo5iOUSMp0tTxvOEpg8TRVuFuqJlLcvEEcxAR3DSNHlKNyEsSRJoatQo3/qRD3b11RamVK9W/sjOn7RwzeKs1E7h0jCU3eEa1aHTQ3eMzpyNm4buFSjtLXdw8QpGSLr6wodRRQ57+1eNvzzhUXUa7wqY+hJNNT/0xpOjPSVNLDqEbuG53csVMF5EptsnaWoZD3QysMfR2phJ2wcPUtm7dw6oGHrMYuZaBlmFI32ztltF7yXpKSeTyd6kcoGvXSqD8RqHujVolEhZrSTZO1lxOXzBIjg5bpmqxbihRD61AHwHOKDp+so3mjNpNGbchXeNh3t1QuiYCju6st+cXmaaMLDzRPk5Gk0V6KzcuGoTuEowVlZ5vJ2/m+aTAkzaJLAo1K621EqBXMwiN6lMh4ViFcuxmujfQkmmzLOLUN9s9DJt8qlD2gziE02TeVt00rLytm0JhGvKYJQASDwoIAA9gxZLYaasTWJXZOVquDkqXGKUdkQGgiAAFRAOFQAB64wmaLPHCh3jhM5znMJjGUrWvERyCncMUIjih+0ibsjI055OGkvcPEm+sKXbyxqBlmPDwCIpNuooniJ7ZCc67T3ZCP54QoRNRNTp/j4RVwOmrJaH7JydQjxRQ8w2bt1QpLhRHiAgHwjQGzWXs0yM2bNJJInNTTKUgZ78g66BXujnOxWlGaWXl/wAobkcJdFMywgfLvAYUd6eLUKPMRNNkklndLhiPdU1Q+EYulKXstPE6L81SdT5Q4Zt75Dc5QoDwrUK/kIkG5E9XJhqXyXdk2VO4Bp8QyDrCOUp5pmthPG52akwIikct0xW5RDLcPvh/om0r/onNNTnkwcebFUxLeUMY4EOGYUARG6A8aUCHhihZnTYp8p+a++OdtOmjxxL3itrJfcO3dmDGKUoAJBpQByqGY9kafNdMNj05W4mDOcNz3CjdKU22YeAAHXGE2m04WotIzVlbzVyNDmvcmUa0DdXhWkKlTkrhN5GeACno/wCKD0U+b/8AVGlaPrH2XtpJ1VHEwOR8kYTGblMADTgalKiHcMTYaKbNp+kmD362x7qCEdChjEyWxnlkrPJ2gmiUveONXIqYC4higNyNla+ThL9YbuFJ4dw3vAZQt0AvBTK6IVyHtpEM6sI3s+zPaCRvHZHCSYmTKoUpyGDKvAKCMN5Lpht5K3GI8b+cGXozFwxIQvccoUDuHKEUiXt3oHl7eVneWbTVO7bl2kzKZGDsoPDfTjGCTOXuJe4VbvEzpKpGumKoWgx0laS3VtFJW3nln5WRJodMTKFNRTeHES0oA9kc42un7y0E4cTB5cIqqoN4pSjs0y4wrh5EEdblIkrPvdTnDR5iYWEsQ17PZoNb3gIB4QwAn/qyjStGOiJ5axwlNJhfaSy9s3uer2F6g7YiTFY11GaTC2Dw7OzahyMkv1h0YuRQHcUvWbr6u2LTK5BK5Wnht09vpKG3nHrEYcy2Xs5OzJL5W3I3bpFApSp5f8xHiMOIyTkaWGrgsIoKYakKOFYYHPh+kjQZNmVTUTiBeKcph4cG1/5uIG1FrZPZOXqzScKHIQno08r6o8ClDfmPGM0sQSyHM8tBK7Hyc80minSupp8VTiGRS+O+NM0WO1JpYeWThRPCVmaetKXfaOa6XuAKe6OG7T27mltJ55weKXEibLdveqREnUHaO8R6xGOjJ3pb/QfRvZ+x9l1CHnfmlvjLF3MkzJhQaZ0UETDQB3cYxqXlt6OmnHHkmNOOmTzPrFi7JvP6TPycweJm/VQH5pMfXEN4hzQEMxEcuekkvz+d/fAJI4nKKXzqmMJjGMaomEcxERHMRERERGHIEghHEU5ZDcwwJJk3Z8op+760Hdgm3TxFIob6Z6xMDqYnM/nGhBdms0UmCnKfZh8YsVKza+sOD8pzChFsA0NENhDcnDV22cPLmrqXNqHRvwh5LW2Jyn53hA0Uu4wPTozeM5xJNY9E4bqlKYvWByb+rIfhGYNy4ihI3XT9KlJgo0w/6kniFL61a3g8AoPfGHskMRwRPn3KF2esdwD1RvB7WM7dx0bopRldm7LyyaKN0nBzmF9hqUG8ICIJjmG8KBTq8ImU508nkwcTB44OdVwbENe92fbTLupFIs0MwTkbVu8UIQiSeGmXjh5iWvbFukCXJ4nrxhBON8jonVU7WXosrbdDgysNUDwdRSEZ3EVh5SHcvW5QkMTmhZoPKQNAzQpS4xInUYpElcxbmjjEjNwxNb7E033EizSFfDcE+tFXQ9GWJqWKcoT60ZjNPLykeMWEGC2I3J9UPuhZQ0ZGwmJYTEKwqWCGw4VwE4KeFVBhKGASArhwYRrBRLCuAWPCaANCZxguAJg/P4xRLf6N2dpHCU8k7w8qtG02m8wb5Hy6KgBzijuEB4ReoIeGSzOrC6SXjiYfoXbxv5vtGkW6XdgPgCgX0zbqjUKgOefZGgRXbbWDkduJfq80TwnCRrzd4jkq3PnQxBCg5V91YpUkttaCwc0b2P0oOCKt3BsOW2gLXCcU3EV9U1OIjQY0WMhGqCEegUTJuPR/3q/EMoMbEjN9pYSAPB/RwQ44kSgG5oASwqfjBS74ogQUgl7shY4wkcIljh5GFgNINCQjWPVGPaPLFBPAHCE48ZSAqwavJwQx4ATQS/2QEhjDHhPACNYSOaAqx5U0BHo9AMLe7ICBujBTQEHhGkEOPJwBjwlid8BVgBLBDDHjGhI5oCQDlhi/Dk+Th6JoaufRHh3AKgonhki3Sh6nh4aan8UUZqPPT9SJBq9UbqekhPuGmXg7qGizuK6e0Cn0cJedlFISQ7jqcvMRPDiDBSHDscSGkVYLgieAE0EE0FAeUzhDTLho0libi0B3jhO+k3RHZNuvmyLn2UEYkNOFmU5xo7nbdumTFSbi6TMUuZTpjeDLjWg+EPtHCDdvKzuOm4WE3gAAAB770WK0aDd5I3rdTmKoqJm7jFEPxjOayHF4zTOGNH9ofMdqJVOE9ghHCZVL3qGMUDdm77o7gk025MmIpsfgIR8/0kFG99mnz25hL21KNPfUI7JsDOPPlk5ZNE1L5ztwKp9ctSmDvqEZPtO3U90MjXUnCaifJqEjwuIoxpu8bpnw+hEMvbdwmodPE2yQzgsaeLpNP5yCHfJ/SE/eCMnVtq4U+chBS1zxRP0kOwWNQmMxTTZq8p0RjGNJmkxvYeRqqS9S/NXdU26fEnrqCG8QDMQ4CI04Qu/teo3TOoopsE2jddAjmzSNal5aCeOHjjmH5NNP1CBuDx4jGlOnlK4m7IrEwfKPHCrhRQ945hUMYxsznMNRER6xiMWXxIUUPDY5Y6rEAJhiKYcSYimmmROGjNLlIXVCGDZ4DcpBoRA8CIwEChhjxTQFMSFCowAFudkKEThdJv8AUh8xY6wp6O/FQAZFaxKy+QuHFzk/4YvdgdFdpLaTQkvkcrO4OQwGUUMa4miFecoYRAChx66R1FZbRzob0Pt27y2E0Smc9+Za5KHMoNPRoFzGgjS8am+CZNzBNGXk5W0tphOGcnOiyV2dacFFJKgZCICIVP3Fr3x2xoq0UM9Hdn0pOm41hW9eUUKWgVHeABvp2jFls2s4mjNJ55rWZInLeKisYuIUB3VKXm93DribmM0lcjZ65MHjdo3IUTKKLKAmQoBvERMIZd1R7I5pyyNlD9QBEU0/Yg4Jp7fM2edGK248rDR/Z++3s/iz1xeEvyfk08ulfMAAYOwIyS0Xlg6RJgoT9G5PLJUQnpNYTFyc3dmUCh2ZwQoOQOojr9VCIiYtE1L/AE45EP5VmlxRPDxJJf8ApNRN9wHAIam8ozS449JaBoS/9GxKF3uvCPhWvbWNFppkdSJ0tOrISOaJnTmEvScJeqoWpDDGLW/8mmx80xXEneebHB+bdMU6Zh6qD+Axl010p6SJoodR5bCYbf0ZgTD3FAA+EVh5O7SPL+sTyYHv+s6P+AhSNY0ZRJdQrFtrATSxcwOzmiZPWTUKaoHCtBHrKIdXZFPcJYcXR+weOP1h4dX+0UMcfeYRiEdyf5yDALlZMSCCFIl1WOHDJVGBoq40OaPAbqgxix4xISeIgghWHCZ4QjxfSQ8wJFFb6Tb+tEo1cxAkND9kCilzw+MbZEyRZ5Y/UbqYiextd0XEUGdpJeRnME7hybSKxS7aQjxDrAeqHuinQfajSAoRRm31dkRQCrOFOhuEaB0t9MqhUBzjrKxnkl2LZysjecOHDh70liqCQhRv1vFLurd2c92+G6sIonpykcFzOVzCz7w7N4nc2cRMxeYcg8Sj1V8QHKJWSWm1e57Ed4W48jmwdpLNnlcvUdtHaRRM3cYgqCVQQyMNa5V3gGQhUKZxwXpBsFazRfahxZO1krVZO0jDdMYvJrErkomaogYg9YDkOQ55QoV1IHTceS8IzpvaBnqbhQn2uum/rGKXOEXEneam4TOTpFMbccB3GKPEBHLsHLhBLOv007iinZF9mckb2sk+rpqXHqRRM1N7dOaI03GoACPDIeGfRkczXd3FBbzJT5tSFjP1MTEUiAFZxL3CrN43OkqkoKaiZi0Ehw3gPUIfHhB15jiRDkrGqRIzKe8nEAs+1iEXrnk4IySxPSROWRaRKS9DEUJGpaNLBOLQTQiimwySLeMa7zh6g64z2TJp6wRPEuX+l6sbNZfSTK7Fs0pXL2+LcLtGKUBAwjxziW36K/k6AspIpPZ9uk3TTIkQhdkvHf1xZ1rTSeX8oo4IQnSMYwABO8e3tjmd9pomjzk000m9zZ2S5/yinTq108mHJuJgq4S6JVFBG7XfT/COdaeUncvqY8HYwaVLJp/9ONFvaKoA3cuquceS002b+beJHuFu3SmAd3SoA1r2RxnKZu4TUOmp04k0pko3UPhxp+IR+S2dsWY0q2fnjw7OXuD4pOcUyYgTPgA1HPvjRWznWG5FI4Z0Y2kcS+0BJhsHOQt0xTGAAMBhCufWHAY7DstPU5hL0lE1L5OibKm/rCOWrTwNqVTMtpRhs5STU/NIAq+GnykRs8micvb6xidEbpSlE4mHqulqOfdTtjKxqHOXD9j60MlyJqJnT6B/dGLreU6mzmDuX2gkaqRG/o1E0zCcxwGl0xRqBaBnlxifYac7Dzy+onPCEwqXsRMyeYhzQqAANKfEIOhPklTiTdqrHSueNzpvdYSwijdM3MG1XeWvUPGMCtloemkrvuJWzcKpXbxi5KHJTeI3QAaU7PGN+aW4svNE8RvNEjkvXecG/wARz8IK4n8n+beNz3+beNQS91Y6KcpwZFSEZnHLmSPE1DpuEzk+sUQ8cwruirzeXauprCfQqY3td3bHWFprJWbnmK8TUJrGfNWGph4ULQAClA3U4xg9urIPJW4xFEz4V29eLQSbuI1GnjGlWEaqIp1ZUnYzgvKcph7cKQRcNXU5PmQF4I8mrCUHY9KFRTIO1VmPPjPEb/rreuHd+dJxTGvXwEO2MlXJhqYe2T2TZbuGfUOUbqZT8/n3+EZ5b+z2GoScM075FjXXBS9A45FNTgA7u/3xpSqb2ZnUprko5gg+J83Hjb4TNujrOYOYkAUY8U8FPAVYMYYCBEsFHdASGNAR4Rg4BWACVsU1TeWskjNRS4RWZNiqGN0SAqUTVHgFAGo7qVjsoHbdPlPOCV3MxTGUDiO7fwjkOwrTEmmsYfoiiba6I1oHjGigoph/8P5GJZqlidAoTqTuPk6jxuc/qlWD/luit2jsBL3iZ5hL7je+YdkvMN/h3RkaZuUJh/n49WfdGo6KdFGkzSo8SZ2f11GX3rqjxYxhQLwEoFrU4jwAod4xKZrdWK5K2FsPOCUrsvrbhwdQClRalFS8IjwAAHLr4AG8QCoh2NoT8liYau0thpgmm2QwKJtTUEhRCg0APnjdgBcAKVGucafo00K6P9B8v/UyTOdnKGMZbMb9PnTFHZpwTKIDTeMSc8tM8mjg6jhxf3FKW6AAUnUUoZFAOAAHxqI5zmQoknNbTs28v8z2fb6oyJQpi7zqgHriFL2eYF5odQ0rFRdvcRTE/PVCDt7EFMJsmnf5TYjnmzWEB49f4cU60NrW8vTOoopcuFHavUDLt7IhrRWyTT5Nu42/GMttO1nFpGbhNRxcvlEpSl6PH48YcY5F+I2nulNS2E0PI7PvDkRzKo6LmJgpnhhmABwvDlEQ90as3ifyiaO/avGAQ3cMuPGsUaWTGaWPcHTUkZDnvbWIUwBkOWfb1BFia6TJooofzhJ1SFVMGHh12chDMRChvCgx0qBn1L7ELa/R4mzuqSe+fk7uGZTM10OHVWKSyLL03GHNE1SEJ9HSpR6x/lFstbPLSTD5Qmzdt2/N2i0A3jQM4oxwUirGT5NXseax6imsS9xcmBKFKmoWgmCoVEPCucbVIB+Tkjl+w4f6USxRT6Yf/lmqH4x09Jh+TkjCsNFjKpENP7KSu1Dc7eYNyK7OypdzJvzAesKiIB198SCQqfOcyHzH0sYReMrm1skc+2i0Q2skbw7yRprO0UtoqyNcQu/K6ACNQDLqz7YqL1ecbTeaa2Q/STWKYN3WA0CnhHYAIYkVS2+j2X2ol508MhHGZkVi1vlGnZvAeqOmNpcoxcDlwykKArDuaySYSd4qzeMzpHIbmmLS8FaXgDfQd/jEedNSNb5HPYcEWhQFYZ+jgxTQxi4qqbakLMJm8l/KM1FW6p+kiYSD4iFK+MNACsOmzRRwphp/+rsgFc0+xEq0mWsT+RzyZpNOaZZR0ahhDfQBHPfwjQZPoetRL3GuKWoIdW6Jbq18/ODfUBHd1UCCaCZfbCTy/DcS9IksVMKl5bJQoj6u+saNa+duLP2fezRu3OqduiKhS9vXl90Zt2NUu0ZSGzln7Ht+UUbnd3QKs4U6QhnlXdWEp5L9GdrFEk5wpJHB0jXim1ghDlEeAmAQEfEY57/SqYWwnmHaycHSbnWvXTG5MnUGVQrHrUyaybdRJOz7xV29WUHaTMIhlwoIUAe2M3VtKw8DppGzNl27f5HJ2RyXbu0iU4U7xrGA6RpAzZzxxNGbMjRoc3J3jAGfG6XiHYG6LbZKbPLJ2TxLSWgIkc9TFTWMAiQByKAF3iOVcgEM++MYtZPlJpNFXGuKuCYg4ZlshpXLLcEakXGLpzyh+U24Yqr4cN1XAfORHrOlFFIsLlysXK29oLQNJeonfIdQCmL2BUR+ETVvdGqkjvziRvFXbJLaUKYoAdEB4Zbw7Yp1iZ75jtRL5g42EiOCYhsqFAalE3gAx0kUiaifQVSVTum3CQ5B7ONevhFwjkzKpUwOWljqe3/5v+cESR/gjQ7c6P8AzPNNYl6d9o7NyZd93rAKe/uCJyzmgOeThuRw4cEaJH2i3iicS+GW8O2FL6H5bozmSIfKCYalw5zbO1TONtkKtj7Jt280tJNDvXvNw72JcEMxEQqI5de4BgzjycW6bfDZzxXWPWMmFK/fErLtANm2aZFJpMHbtUnSR5MKCG6mf3xFyin2n03qTxM8vk8vI3b4m0ooYDiYgdmQFEcvCsanYif2Xnlm27OXptz3CgZ03MUL9+mdQ3DUa5hlHPGluyrOx9pNXk98jJwUVE0zGzSEMhKI8ajmHfFj0F26kcreHl845I7umruDcwp/VN1V8YmXdEa8jd0GSaaep4dxvmUqd3IoDmIdXZGD6YtGTxnaBxOJWz+RKlA11NMRuU3iO/ePHdHQHnBmp6PbhMzTzgoTWOYTmxhTThybONzBdGGhZxOFEpxaRM6TTIybVQtBWp64DQSh4ZxvpG7dm3I3bpkIiQt0pS0oUOqgcOyFDFTb+j5/v+O+Gp1FIcpZCwD6xCLp5h8n68JOFU04YFUxFMRSHFDsLiaGjlWBWWhrRRRTk/WixBDq8/kz838/zrwjmrSHOHFpLQO3jh4c5ElBTRvGyIQuyAB1VpXtrG+W+mX6P2TmEwTUuK4eGn11Pl8AGOamrdxOJhhpp7B9pQxuiG6viAAPiMQ2VARk0pcOHHJ3yE+kz4cA/lF8asU26ZPrXvHcI94wMslKbNPDT5n5z8d8SaaMZYmtxAjeHAIppp4ikPEGuJynQJEJPphh3k04McSSAtTNMRMyaewT1fxr+EZy5e8+Je0c1UUv8p7MVeijj+7GyQZF50bioopMHCnQMkXa+0P408OyL5fjIGE3mlm1DqM8I+KUMRNSoganuzzHOLPLNI7NS4nMEztD829z0zB30r8IGZey7KDFjkiHyM6nsxUWU1lcw5Ru8SVJ+zz+AZ/CJ80yUTZpSuXpnO7cbJS+rwERpWlBEKxMy12kUazf6WWoP0G6RQxlrtQIQMu6vUHHOAthJLFuHCScvs3LEtULhoqFblA9OImNSgiI5jXMAiyKqp2flfmdNS+c+04WLvVPxr2cAikT9NR4zO3TUOS+Udou8teqLgJ/Yym0uUZ4SfQOXEL3DkETErSw2ZIgKKN2bdmo4VVwi3SmUNUa9/VSLNKi/IyQmNLYdE3wIm64KbfCQmjMdjxoMiphqQnfGDELFXGT8uXw+Ui1Sp3iXIo7VXDidljzlIU1kO5ojZROJVmpyhIr7M+ImSJVopykYNYsakadIF8RmT6sSJhiv2TVxG50/Upd90TwjSMP1WOhbq54TwnUYMYYSvd0QWGE8FgDwS8EO5IMeEeIx6CnCEAkoaPXe2AEvXAgNIaACCinCxTJwMUA2MERM+s9K7SS9xJ5wzI7aOC3VE1M73V3CHWGcTKhYKAQIgxojm2GhdxhqJu7QWPPTauid5LeFRpUTJgHZlGnWftPI7US8k0kcwSdt1eaomb3gPUIDkIbwiYWbpuE8NTmHre4hnvyH7oyK0ejyeWXmitrNF6hG7s/KOpWbNu79ahR5phDMBClBABjTaaHc1cOUggkim2A0nye3CasvUTPLJ20/XJa4yUIIb7vrB1CGcXNQeTxPX2i9358YzxH5ITEsFg8JmgCwmIwkYsKGLBQP1xLBdpgV+CmPBDDBTDHsXPLQsU8AI1hIsGEaw0UeqMEA0evd0ehgeE0FvdkBBRNAApUIABpAFVTgojWADxjQQTR4QghzQmKwBxhEDQchFHCmGnfOc/RLvi1yTRxNJpcUeX26XvObwyoHfCuMp4jymGnt3+b1micl1iLSTRPEby+4Q/NxjAS94Zxq1n9Hsrk/o26R1b3pDFAT+HV4Ui4NZem3TInhk/diMxWOaJrJZpJ1NXmjfCP0eo3cO6ItYI6tndgZfayVrM5gnzy3SmyqUeBi9oRzNaez0wsvOHEnmG2q3pdULmByDuNFJjtYqhQw5gr7dNnuAAr8YeCENJsCaajdwn0DffkPwhz+fCNES0LggnChE4KmMHMMOwvQRxvhgcYfqGxIjlDwMcQgngxS4ihE4QMeHspTTcPCewb8IhlGkyZs3bs0U09i4UPfTOGVqZg4Zy/DUcHuKmu3fWgG66bdMnsFimW4njhxfb4lxultFN6w9nviJPYcUc4TtnqdsJnL0/9sVUL3GG8HwNG8eTnMlJhZNWVqKEIrLHhymKalRA4FHLuEDRjVtG6kntw3cTBPlXZUnBu4bxQ8aEoMWfRk7812onEn5hFVBWLwyrlu6gEYzO6pvT3OkX4ppqRWJrLU3HyhP0v96Jfza4Tk6TjEOc90FDdwwxFxifXgexwoqZy4amGpBqcnSHs1aKKconz/VitzOYeb251FOhslL6wjkEWDK5pCnmpp6nicqcu0Xs6hjGZitiKGU9qLXaJZ5NHnKbZzmu3t97MQp4bvCJeQ6G7STxMimrkSIfavKV3dcdUe3gxlvKxlaySkSUns3NJwphs2Z/aUNzC+PGNxl2gyVy//WjjWzk5ye4hvxi0fo6zl7fDbt0iEyLdTTAA+4OqKzXoDnKaSXzOpq+JfOQu1s80Yh1hix20cYloHaiafzwl90VxQYqG5AgIcpDhMsCVOFClgYPgFMkOk0oTbIYikWKRWbUmDgmJzL3ONkBf8a8OMUoAJyOSOJo4Sbt251VVTAVNMpRETCO4AAKiIj1BG1yHQ9K7Js0rQaVJp5qaXgMjK0dt+7H1QIUdgK7xEahXOm+IiSTpnYduROzbfV5h0pkaiilf2d4KF91e2IV9MnEwcGcPHCqrhXnKLGvnNX1hGoj4jFqmZuZe51pfmDNv5jsG3/RKVEMN1uzUDFVrneVVoImMPAAEKRpPk4Wb88TBxby0Fw5G6g4azhSomOFbygiI0EQrdqI5CA0jm3E5TlPW2vzxicnukSeTCTt7Ly+40lSRQKZuiamNTicQ5wdYbhHfWG4E54nUWlLysJPZdNaz9g00phMEjYajo36ujlvD6Qa5U6+Mcu2rt/ay3DjXLSWgdzA968UqhgAiVeBSFoUtN24aU7xipKrcp6kKIr4fKKQsUGbJlsP5/P4Q8TJEM3dw784BGpEeWSZUYMYyacRev4cImmGJ6OAeORIrOk4ai8xPRwwE+JDhoimnykArWFFgUU+biPXQcfRxNkHEhUEk1Pm4VirlPcMlFPm4ilpep9HF+UaJxFrsolwLVQoy7LDhoolFufy+K89Qw4xnHEtPIjDFgpd0OTpQQicSMFIkdE+T9oR/SBQlpLQNzkZXQM1KYvPGoZiGYCFL3jTqjFrGy+VvJ43UnjxJvL0jXlsTeem4ADiEdJNvKOsfZdmlL5W3cKkSLdTKmUAIUA3U3QNuSKgdV2YZyuz7dJmzbpIpELslTLTKgB47oubGcN8PDxOf4e+OEnXldzD+pyP6plFA/DOK+88q3SA4cYjNw3b3DAYuHU45bQgao7hDLdGSpSL4PpYxmjdTk8T8+EZ7p70HWb06WTJK3ihGU1ZGFaVvs6JKCHMUpmZIcgEu6tB35xxPLvK20iM1CKKOGiu4t0ydALlQdwhXOo57ovch8uS1Dd5q8ws+3cJXeTw1qHr7QiFM88g7IuNKcdyXJHO9qrJWg0d2kdWXtJLztJhL1DpqJm3GoORyD0iDvAQ4doDFgspaLV1MP2tnr3x1RamQWX8sCyZ5xL5WeSWllSYoy90oYtD1LeFJQdxiCIgFd5RoIBQY42m8hnli547s/aCVuJfM5ephrIrJiAlpmAh1gYNw8QoMdVOt6Zz1KeRO6T7LecJWrbiTpkPq5b0yTTrUEwCmPTiAdIa5AAjwGMlx/wA/n3du/jG2WPtGo3US6ZM7xTZgYB3gIcQGogIbqCMUnSVYZvJ5h50k6ZySx6oJkyl3N1N5k68QrUQ4gGUa1VluKk8dilXsSJRl6OIsqUS7ZLk4yXaasfNlcNQkPEl1MT0kME0lIXpzPXjRfZLVyTI8U+kiUaL4ifKRBFRw/SRLMvRxoZtxJZmqmmpEkofE5SK+mvhw/RfYicKxm9yxyeYqStxrGHf2gvF407I6v0TWtbzCXpJt1L6REyFumyOQe0N2fXHGrKaYimGpG5aFZsom49JsYgF+A0z35DHPXh2mlK6Z1cg9TUT/ALxYoelO1Scnkbtuo3dnvp8oYplCAXKgAJiVEKjxyAQiWSmurp4nP+r2b4510128b2gnCsvl7hW4QoJqJmMNyoGEw04myyoIUDgMclCGUtzoqztGxmUyOzUcKqJp7BzXrps7tequfvEYg1j8pyexc6JevrhcV8NxhwDlKPWSxOLIfM7RPE09XxPyPX+QhupNpgnymuOCfVUEPuEA99YiVcTE5PoQYVVHieHiQmojTkWBG2c4wyJqPDqkJ0TGEOzeA1hnO7VzCaJkb4lxIheaUw791e3xrEMcdXTj1MRPEiIwSAIk0UUhqoTDUw+hEpL1sNM8A7ImpHPqKPVgdFCrKDIgN0N5gg3cN1W7hO+RUopm8cq+HXwh0qTDUhE5sSPGnTdOW6PUjLMxqcS1STzBWXqbeEYLpvXAdw+74wwHdGiW6kmsM/OCafKpc7qwx/EBoPcMZ6cmGpHTBmE44sThS92QWgR6gRoSGvdkBHr3dAlhkAAEKk4QQAiSk8t84TBJv0Mr3sgG8fHhCbxKRdbES7U5PrCnPdmxO0pKUAB8c4sQFxFCJ9M5gKXZrmO7dmIjuAAqIjEtYuxdoLaThvZey8vO6dnKQ2GnkCSY5Xzj0SZbx30Gkd46DfJKsnovZtLUaQLkznt0HCKZkwC5Wt0UyGrcDfyhgqIANA4hDZaMY8nvyOp5bBRK0mkBM8vk5KKFRWUwxOHDEMAbJR4FCpjCO4AGOyma1n7By8kjsWzI3IkmCOsFTuHpxApd6YD+8biMN51adRw3IzZ3UmiVcFFHJMvWPWIjmIiIiI1HOKsu8jFs2gh2+fqKekU/P3e4O+IV4+TT+chB5MsO/FLtFatvL251FHBEiEKJjKGoAFAOJhHIADiIj3RkzRkxNp6m39IpGH6UdNcvs/fZs/lb0+yVuU2RO1QdwB2BmO6kUfSNpxeThRWV2TUPhc1R9kN7sTAeHtDn1BxioSTR9MJ4zJME3BD4tVDbQiJz1zzHjXeO+LjSy5M88SWlWlhwo4xJwmdU6pgMotkHjd6IBuAOFInprpMlbdmdSXuCKq9Evhv6qRm86snOJH+uN7hD1umTNfJ40yARyr1+ERrNg8mDgjdumc5+bdjojBR8TOUsmTji2kwmjgnnRS+kRS9dKWgU/HvizWjtfJ28rS8zuL573J7PNDjv7YzyZyx5K1MOYNzpH9U0NClUU5PE/wDphiLw20tONXI3cStI/rGKpS9n3cerd2RVZ/Mmc4eHeM5eRoQ9LyZTAN44bzZAAAA9gRNS3RtPJxLyPG7chCH5uJQBp+eyGs2sFaSz6eI8l58I/NUTzJlvqbKnugAmNGrZmo4cKKfrCSYGL7ICIBXvzjoKRl+T/ZD7o5kse5UZzxunielUBExewR3d9c46Zs4Pycn1Qu+7fGFUuJPphDhmbDUhuTdCqEcxsuCZSPCt3tiOTVw4XB4nHTEma2I20FiLP2oT/pSXkOe7dKoWpFC9xgzjPpz5Psv/AOj54qkTO8VZMDnMPWBqFEA8I0uYWgl8vbncPHBEiXRNeMbmgHGMXtfp5UcKavZvGbpEKPLLJgAmHcNA6o0TOeaK/a3Ru3suzxHFoCHVu3k08HnZ0pkIj/KIqTaO7STxuk4Zs75FSia8ZQpA3iG8whXdwivv57MJoprDxwqc/tGy31yCoxZ7EaR5hZf5OonrcvvehMbMlRqIlHcHcMJuVnYzt3B3eiq2jNPEUlZzk6WGoQ+XZQc4iW5phZeaJKPJdcVbmIphrFyPQeaavXG4yrSHZeaJkUTmCTc5ygYybg2GNR37woIQ6m36F2gZnTmjiXuCXR2rxROWvqjvrHBDVVs7TjY6Xp4Rhe4pYTTX+kEwbyf9H7hzmu3sYKE6xAOoOqNeVK3UTOmpcMQ+yYpt1Ooa8OMcpMJdOLN2k1yxair0iXN2RUIbsMAd+4BrWNclU9njeX+cLaTS4sct4rUpbl0A4UrmNOFco7jFC880L6P3jzzhq7hue9tJt1qENXsNWneENkNFDNNT/R/Cl6V0cR0pVVxu+brkWu6sQhbdWotRaAkvs+3IkyRU5pSiJzAA53jGyAR7I2lsZNNuTp+tuHPs7N/uhLyBnKOlKUN7Pzg8vTmir0xC+kW9IQacR4d4RnD1/G+eUVZmTpys9rGfIvcQiahSmyWATAFadYAPDhSOcBFRx7f1SxsTYBy+UUUhMgYkSbSyU0eXNXbqnOcuJdKWuVaBxDOvbEv/AJvbSJt9YUkb24TaNyfDrGgjQIiMo/YWIZihiKET55zmje9F9iLeTCVkUTnh2kv/AKuVYoHCleiUQrQc650jD0yqN1CYewclPvjozQzpBnjhulZ95Kzu0Ui8m4T3lIHXwy7BrFXxFipcltZ6MvlCTycTg7jCNiFLh3CVD8OyJG1FtpHZNvhvHF9U/NRToJ/dwCLScFHDfDTUue1v/NI5r0k2UtRY+0is8mF+YN1VBURUvCIXAzoPUARDk97FIszzTnPJeprCll/kR+aYxhA/dupXxi8SG3DO2EjSmknUOQjgo7JjbZDhkIDTiA/CMNtVpEZziz52abO4dWhSlMUAud1Qi2eT2LhNm7buE7iV7E2sromAKAIdolMPjGVKc5XzG0vRA6X7EWwmkw1xOXncNG5RNeTzE1cxr3RQ7DaO7QWsmBE27c6LRJTlHChaAAVzoG+vdHU01dqPL7du3L6xjcC04fGFbPsG7dvq6bcpPW2eMW5CUBKzNmG8nZkZt1FVbhQLiLGETmp2ju7omVlE26eGnz4Msrq6eHEeJsRSIuXcIc0IKr4fpIVPuiIcLKOFMPoRNkUAsKjhTE24OZJSH6Lf5PDRV2mmpGiJbECNVPnIdppJ/Nw1VdaxDR5N28nZncOFOZtbX3RRBl2nx48eTCVWXl6nR1p0b1QEbpAH90wj4dcVySyZvL2+Gn+920Co90ST5wpOJorNHm24PT7IBkBQ7gplDlJKM5m64EiIYcPGzLE+rB2zXWFIGazFOXp6m32D9I34BEehjCcTFu3TO3bqfWjNrTzpNO/hqRMWkmurpqqRmczdKPHHpIqC+ybjRwdR4phxPWfk3J6wontwwlrLlIvLBtht/sxshNlUmTblPRxGmYRPvyfKDwgmjiQWJIyXSWYOHiSbNRwk4VNdKZOpBrwDLf7o6AlcmTsfJ0k5g4O+nayYawsoauCSnMCgBnuqO+IPRzZ9OVtyWsmDcmLdHUU1C80Nwq5hx4dsPpg7cOFDqKX9s20b1ohotcDN8fWPnL5zxXpuu8Zt9YZszuz3icmU1L1TUGleoM4nTkhNFo4mDxJm3bncOFVATRTT3nOOQAHVXiMK+IWyIN0Ck0cYibciW4xil6OXV31z3ROME8Nvh+zG7vtELOy+iN6z1dJWd8m8dOC0qW4YtUy8boFEcwoAjGFlPEKdzaMcQqpoSEeEGWGEYCGKwqkMIlCFyFgEO0xh6xUw1IjCHh439KSADSpOriNyRMoHir2cV5OLCgflIyl5AX+xyvJn8DfCLLf7fjFNsaf5QdPoXfxi3mGOafmdMPEOJ4IaCgaPKBElAwUTQF7vgsAAmGAj0FOMAHhGsEMEeLvgTDFgASF4SJwg9+AAhhgANAKfjBQDk4CWHOrCBsP5yBE0FEKwCKDb7RnL7WKEmjNQ8snbTaazBua4oQQ3ANOcA8QHKIKQaVppZeYJWX0uMzy9weibWcJlDVHedNoQpcOOWQhQa5D1azEXPbPSe0EvVl84lbd63OUbyayYCBq8cwHPqEMwgAfIrpuEyKJqXyH5pi53g6wpvDtAcoE4RkCtibeaL3B5ho7mB5xJ0uUUkcwWETk6wRUGolAQyABEAAaUAYn7J6bLJ2scea3mLIpwjsrS2ZUTVIfgADuNXhTMQ64bHcvhwhOFL2InCcILM55vwBjwUDx68EewecGKeBE8EAax4TQABeGBE0EEeEEA0ACkEOeAMaPCX8/4wABAhykPGMkmk0Uw2bM6vtF3e8Yukh0b8oRSaX/7NM33jC2iJIorRi8eKYbNudU/s/nKLbKNGbxxcUmChyeyWgj4jGjyqzcvl6eGzbkSuer0u8YnmrD9nEOUS0isyaxkvl6eG3ZkJ6xshObxGLQ1l2HyaacP026afpIRdzdm35NOMxiybRNP0kAs/bt0/SRXJjaFT0aakVWdWtby/wDXXhCezez90NCZdX9qVE08NPYIeMY0tLt3EwaOE3BDuMMSqF4lIG6sNJ7pEcKJnbytO5fLdxjb/shw74partRwpiOFDnOfnGMasaJEjV4jiNz+uct33/y3x6VhrjPET2yE6XrUyqPuhRQcSGFm3mrvHcrU+kxi9xt4B2ANYuImPkzwe8EFXLhuI9FXJBAaRFvRw1IkjQymxeTxIkaGQKRLSUU8SK6C0SEue6v6SAtF4QU+bhyZk3ccmonf9k1KRVQtHL0+UUeJE+sYAhsvpVsfK/1icEOf1Uyif7ogUjOfKLkajOYSeYJp7DhNRG9d6hAwfARHwiIaLf6aSdxiXCTVFuYxu1QBKPxKARMaWrcWbt5K2TeVvHGK0cAoUyiIgFKGKYM+8PdFRSdt/wChFNYJflRg2vWApwMX3AAh4wumdkKsOnY60o4TZpN8S+QhQKXrpQAziHmcvUZp650DbJusoiOQD2DFSlGmqy/pJgo7J/3N/wC4RH4RZU9KGj+cN8NS0CSV8vNcFMkPZW8AB2790N05HG2MFlYjbLyhvay2jjE228kb4imzlrClQIFRyqUCiNN4ZdkJzGcy9O+o3cJOEidJMwDeiy2FSTs3IyJqck7erHeOi8cRQa0HroF0ArwAIUIyi9xtpocWX0MWblc0cTRRvrZ1TcniFLRIONA6x4jGh+aW+HyaZSXC3bvq9kR8unbdT5yLEi4TUT+vEtyiZlIncr/ZxVpk0Tbp+/4Z1+Eay9apuPm4qVpbPawzOmnsX6lvF6N4KZRUPITOHZ4rrEwcYnTWPtd4iMRpUomLQy9SXzh3L/8AZHCiN76phDPtHfC0kkajzlFNhK9tG4+HXHazK5DJtv2cTDOzrx5cUUbnSJ7RaffFqaN2cv8ARpkOf1jb4FV0oop6SKUCXMSlln2be5rDjmdEpedEyd6mnybdMhLnRKWIQzj9pBDO+UjRGRJCv9JCJnUMxXgmL2xVwHQrQkJ4Rx4bKOIQ7EidXk4Q1lPriPUcKQmGIonCuWkShn6cE1rEhiKcHIRSC4WHpncAV1DUQpBCCpDvYZIlcKQ4RexFgpBynh5g0TyT6HYPIrabzDhQX0PJmUieGZppwomu3cRWcZT6WFiuorMmxYVWLdT5yIh5I01PRwVKYqfSQt5wUU5OExxliVt5KsOIpZLD+pFxcp6wnEA8a4cYVE7m8JXRCXu+DlUhVRCEj8YlGooU8LonhoA8Qg1+KyIHZnMSEtXUUUJ0/VKXMYgr/ZE3ZtLXJgRupsX9nr37su+g+EPILXPoj5Jcj812HbuFPSuDAobr3BT30GvVEr5THk7t9Kkn/SizcvbktbLG44O1QHqRQqCJ65CYaiBTCIAF4QHKJzQ8j5vsvLG+xfSRTKbhndABjVWrhPDjmcu+5oo7WPkmkLiVvFk3DdVuqkYSqJrFEDkEBEBKYBABAQEBAQHMMovkkeM55Kzyeafq7jZN7I9E/eA5hHRPld+Tt58bu9Kmj+XnWmrcoGnEvb0+VpgIALkhahU5C5mAMzFKIgAiFI47lc51dQnKfnqGO6lUzjZnLVhiRVpLPOJPNHEvcbZ0jbKl2gKkHMDhXfUMxpuGsM2hY1B83b24k+G325qy/V9wXyZXkxEcqCGQdQxQCtMNTDw7hyesUQEvAagOYDWoU7IeIQn9irZviQ/bMk8SGrM2r+kiRSNiJ4kP/wASJy3PLNoes2qaicMDnw4WRd4afrxoSJO0VE1D8n7PuhRoDhwmfDgMbWFCaxtxOFRbpp4iadwuX3QARiJdT9JGhaNLV+a3hOUJtmJzst27MN4Dx7IozouJDdgdRu4Ion0DAaJnG6HGW52VOLUJp2bVmDdwS/giYvDboO8eqo+6kcrPpi4eTRw8cKHVWOocxlDGqJxEd9axNzq1zj9G0pXrCp75sQ102VOo3XWnCKs0IopykZ0qeMty6jyWwCyvyjE/ehZyuopyinT6UMVlMNT7UPCrpqN+U+zGxgIgpCxFE0/RxHmU5TDh8dJNNPEixiL9XEhiCyifo4k0ypqcmpHlZd9GpEsBBsdRPlFIWWXTwyQRUcTk1OfDBU6ifJp8yJsO44UTTcJ8nEYYmGpEvL/RwV82TUTP68cmq0+avE7KGocbIhXJU3CZ01OYcolN1UHIfhGRTeX+a3isv+iNdvet1D4hSNZUKonyakUq38v/AFeaJp3PmVPCt0fdlHnUk4ysz0J925TKhBiYcAYsASNTnCwoUY8UmJEtIrNzS0EwSlcrl6rt2qbDRbopiKio76FAN407gyHOLIGqCGsKR1D5Mvko200oKJTBRu4l8qV2jOjI7Z0wCo4ZTVCohnfNsAGdBjX/ACaPIMbt02VuNNFxK5yicrvAdIp8hKCl3NY4cSlECAI5iNAGOx3E2ZyeV+Y7PsyMmJCgndLS+qAbhUEtAypkUoAUOoaVjOckaQRD2EsHYPQnI/M9k5e3VdnoZRxzwKoAbxvAIqHAc7xtkOACOcFmU6cPFFVFFDnOqYTGMbeYR4iI1ERyzERqOW6gQxePsRTEUUOeIp0/TT+cjlujVRYuu8w4gphNk07/ACkR85nqbdM6iimwX+H89QZxh2lLTfL7PqKyuX3Hczuj8nKbYRyyFUwDs8NnnCHDiDXdsa2xVy5W80nSey7M72aPMEnNTKXNQ49RChmYe7Lrjl+3GkycW4UOmp8kl+JeTZlNkYQEaHUMHOMG+m4B68xGrzueTi0EwPNJ5MFXbj2sgIG+6mUKgQK0yDPLMTbwZFxPz+fhG0KaiZSeSHOJ+f8AkEWaydqZpI1D6unipLekRNu6qgOecVKqnVEnKZu4lbwjxumQ9zom3eMaZGSNiStVK7SS87N43M3OYvNU5hu4esIbWYlUvs+3cOHFy+cw3TXs7nZ2dcIyjSRZuYJ/0pL8K6Xm3QEO2ghEkszsvaT5QzmhMInpNqnbQe8MogbKNaVjNLUTAjiXy9VwkTky3S8KUqIiOdByyirTKVzCTqavMG+EfolU6VeOXZG8P7RWbs/K/k7hvsJgUqKJgE/uAaxh1qZ0pOJws8U6fNLdzKEWA9kmkO0kjb6m3eEOiTmlWLW7TdQQGNCshpaZzS5L7QNyN1Va3VPmzD1DXd90YqaBAP8A6YgSOg59YeRuHCVoGaZEnDcxFjYJqEOAZ592/vAIvdnSfJyB+eyOe7GaQJozUJI3l9w0cGwy3vSEEcgAB4hWgZ9cdJSFio3Zpawmcmz0i+MZVOTSDJEN0FSU5SPHNycVG2ttWdj026jjFOd3iYJSlreEgAI1HhzgCIj3G90XFZ3h/OcyKXbDSbL7Ntzp4l930U89r63UFOuMttFpcnk0vt2dxu39Xj49cUR87cPFDqKKX8XnXqiJu+N1HEwqVWyyWmt1MLUOPlmw36KZa0z3j3xWwH5xSEAPB0VOUJiX7nSu74tGNxyUseOGHykajJbIWLnEjbvG7hUypy8oVNbMo9paDT4Q5No3s3h/rDhI/wBYD/zirBdGVNlsT5z+UanoeYSt5NDpzST63fuGTvJiJCjXiA/eOXfEC7sU3kahHHnAjtLK9wPTu4jSJ5XSr5nZpS+y8rSZEIW6ZRQt8Sj63b3DEWC5uDk6iiery/BS9q7kQOugZDTqyg8nsDZNw4VePFCTN2ehljOFgUu9WwA0AOGYCHCMAZWtt5aBTV2cwVvnLtFRTALwdtK0hex6tuJHaz+i1FSvSbSyahqkOQM6CI7wEMuyE0OJ1OSXStm3w27NFuQhQKUqaYASgd1Iyi3umCV2TnB5O8TPsJ4hbtNoabuyset3pib2bk6Sji4SYOEbxW+Y3B3DnupXLtjl528nFtJ4q8mF87hwptXq0L1AFeqEhstlq9IbzSBOG8r/AFRkqoBSpmzAwjxNuDKL/Z6x1k7PpkxFG53BtoyxlCgBqboq8h0Bzh5hPHDxJv6xTFviXqiTtDoItIzTbpydwrMMVTDNdNcuZVAT1Hm9sZ1EquwJuLLo4trZOz6f+sG5z3rpio0OJR7bu7xigWs0tPJpfZytMjdI/NU3nN29kOw0G2gTZ/0hMGjdXB2UzKAIGP1CIBQAiiTaUt5G8VZuFEjqpGEpsM1QqG+g9UTS0qou65HUquewyKqo4cawpzz840apo10ty+x7M8vnjc6qN7ETM3KFSj1DUYx9Z8p82nsQmbEU9IpHVa5jc6ol/lBWXeOEm7NNwQ6pgTLiFpv7Qy+MXebShnaxnqc0bkOkcoG6hL1CBuA9oRxERRRP0ex6po3nRfpUtQ8bt5GpKzzDCMCeMWoDTtHcNIl9ppE0ENEFg5eniKSch9q9eUUEcx6ok0Ze3/V5e3Ik39koBkAdmY+MH83vJo4ScTRTYS2io7gr1jTfEwVBNP0cZtl4jIjVNunyf57+2EJYtq6jhP7Re+H6gRFpmw3h4hhYcKqYkFFODJ8pCEwWw+TTgQDJ+vifJ04UlrJP5yEESawpDpVXV/nIY8hw8Vw08OK49S5TEiVKriR4Zco4/wDL+eAcR4QCe7IJw6TZtzuFFLhCFvGMbd/zjK7YW7TmHKN9tIhuTMYvhXxiwW7mWuODytm4Iq3JsqGKaoHP+IBFNUkqaieGonsH5xbuX+EK41ErKls1G6no78XKy0xb2gb4jPbuGum6yj1DEUlo1s+8UxFFHZL/ADipqZeFYs5UJPYuVkl8rb3D59olEekYeuM5clrZi8wdpy9PDbqXFebe9Wu+nbFEnUzw+Uh64cqKX1FFDnOfa53XnFItdOcPk01IqI8iCnc2UeKHThi2b4kRrt4p6T2oXl04TxC4kapEN7l0kjLmRZjoJpt4hLOzaVuLiesEIr6pjUzixO8PV/s/n8hWLiTkVB+Cese+LPYawyk8U88TRO5KWhulQAdKeoFeiAAAmEK8A4DC9i7DuLWTBVw4vpSyX7Txbs+jL1mNnSmdAHri+zV83wyS+Xp6u0aFw0US7ikDh39Y74mQDOaPdYU5PmXbpe6IlQsLHNBDB+fz+aViHsajY5Pz+fyMbroa0d+Y25LUThuTzg4L8jKb+rpjvH6xtwjwLFU0TWD8+PP0gnDf+j2huRLwcKcO8A3gO6tY3pI0ctWWRpCLF1SJqN1W6m2RUopmL6wDkIe4Y5LtjIVLP2geydRPYbqDdN6xBzKPbkMdaJqRkGnqzGIzaWkZp+hMDVwb1QEREgj8QEe6FSlizaRhaxIQEaQuaEjljoicoBRhcApDQ26HCZoAFSmh2geGoEhygEV6AulnluZFqIGGpFMkh8O5FzE6erkjnY7FxsWbEcH9hP8AGLoYsU6wpMRudTui3mCMJeR0Q8AojAX+34x40JxAwRGsBAG3QAb4dhho8fjHoKY8IDwb4CAA0CAxYBykjwl648U0FUNAAUwwAmgKhHh3QEsSOpBUzwBywQsAhSAOEeLugpjQFMIYIqlsdHFl7YN/6YlaSqpC3SrXQvl47wzp2APjFrgRLDQrGJBZTShYPk7H2oPMJfeG6xmRccCBvoQ9QMHYAjQIkWmmd5L/AJPbSw81l5y/1hmUHKRuugFETgNezxjUlm6cQzyQM1Pm4UmijCwGsDBBGC349mx5gsBo9eGEyhAiRT7fRhAHvdkJCPCJyUWUnEwufJ7iR+kbf7gi7yTR5L2ahFHFxwf2i/cEK4FAltnpxNLmrsz3D9I2QReJLo7bp8pML7g/Ou7iFHq35xfWUsTTuJp9D2aRKt5f83GTmXgQzKUJt0yJptyXCeyH4RJt2Cinzf2ofGK3bp9A8R7mfpt+TT/h/wAIkCSK2TZ+kUhs5njdv6OK07nqjj5yKtO7ZS+X301HGKqT5suY+/cEOwZYlzcz9RS/ymxFWnNrJfK+UeOL5/oymqPujOZxbqaPOTZqauT3j3V4d4fhFbUXUU9Jfv8Arf4xagJzyZbZzpAmDi+nK/k5D9LIT++mUVFw6UcKYiil8/OvGqMJCaEFFYuxL3DCaCGNCeL2wRRSGAY60RjsmG8SeN+eUolN7QCNQ90OTnhk4OpAJkmV5iXPznDkp4rqDvDUw4lEnif0n8UBI+A8IPzYjeGL2dJs251E075iFiFbWiUmDPXMP7N7qGExoVXcavfU74pFordpt1Dt2al8/rcC9vbELa+17hwoduzUuJEMJTGvZmHspwihuHmsKRcI/YNks9n8weKYjh4c/wAAN4QxM9Uhne7IBM0axdiHuP03ikLleqe3+e6GJF/2cOCKJqRpciPkPEZopiQ8RnKn0n4fdQYiRInAg2xPR/wxNzRstMunCifo3FyNCkekGcYaSbxwdwkQuze55Q6q8fHPIIyBoi49uLHKnKidzEirKRDZvlnrYJuPnNuL1JrWpqcmopHN7N6o35T/AIosMvteo39f96MKlMtM6SRnrdRP0kA6mjdRufp/47vjGNsLd8z5R0fWiUG2yeHybjb+tGUYPIcjDtJ8mTb6RJmo4uHSdqA8Ld+jMAAHcNSnr1xGpONXb8nzIvOkZFOaOCTRO5fwcE2zzqCIh7qjQO0esYzlwsmn8njpiY2HIu8SBxYZX004HWA641IaDnUUxIVTCGQu4MEw6oBYj0FYA6sNAWjwrQ0EUGMaCCPEYAx4SKaBlCwDxCFURhri9sLkGEAuKqceIvDMTQKZ4AHR1ISMePCaCjykVYTYpdxILt9kOkUuTjx0YYIbU+cgxTQN7D5OEDKwGY4BZOEzvfm4ZLLQhi9sK5WBJorRKMjxBtTxJNFYIhgT6Tfk4j37GJOXvU/RqQqsmm4TPhxq1kZ3cXYozwmH6SI44RY5vL4gFC89OOVqx1KeSEQN+/BABQYAfSQpBADwFUi0WAFv+lEvTcX7mMQprpa7xAIrgF5PEiTsw9TZzxo8U2MJYihjcKAYK168s6RYk+4+oNiHWrytp/ZgY3fFmdWqbytudw4UuXNqMysfOMSz7JwmpfvtUzG8ShURDgNa1rxrGAaftPqiijiycjeXLl9NZQpuqoCA9YCGVNwhHLh32NXKxereeV84TmDuV2bT5JKiesGUC/Wu1cCggGVcxHfTIaxzNbpBvNHji2EnZt27d6odZw3bloRFQwiY5ihmIEERqO+giI8YpCczxFPr+121/PVFrs/OMNTDU2yHLdNezvAO8B790d0I4HPU7tyMkc/UZuCKJqHJF1nzVvNE/wBIG+3i/rX1/X8ePaMUy1MgTkbhJ4z25e72kTF6B95kzdQhnTgIB2Q6staFRv8AJ1P1c+yYudDBuoAbqUjQxsKOCYn591IK2c6upynMiRmstTbqEcM/1c5bxfZ9mI1YmJAOwq8WxPRw3TXw04JdUT+cg6Yp/OQriHSS3J4kT8uXTcJ4eJ0R/nEIRtiJ8nCrJXU1CRUJBYdKK4d9OEmSuIpArkxFDqevDZIuGp9qKJsTd9RNM+Jt7XSgrKZ4d9NSCGPiN4gXJ1E3GJCuMl11eU+vAoKcpykMkF1FPSc+JBFD6SC4mrD0Uk1E/bJBAMomnhqKQmYqnzcEN6P24pCFSgonynQhyV2niQkA/J4jznUTUh3AmnBE1E9Y6cRb6Ci6Uw/SfxQm4X1iGOwCbnDhRB5ykR5oWbpRBXocTJlrCesJ/wAMVa0UvUmEnes/njp3kfrlzD30EPGLo2BRv6Tb+tEVM2uG4xE09g+0XZjzNXQUe9HfQq5RxZhwGxE/zxz+6njWDpNlFFMOJF7LsOaO0+YQiym1dyKACIhThT8I6q8m7yHrUaUFG9pLaJqySzmGC11SqbhwA7r1QoimIZgYamNuKGVRxvjE0sYhoh0FW80yTwkrsfJ8VEihCunShhIg1AR6RgARMYQzAoBUcgEQ3h9NNBnkv6N/J/lZHjxmlM7SnLeWWcUE+7piAjcKA5gQu0OVRCNBs3IrF6K5GlZvR/K2jJukUeWTRwxOI84SAGZRHiYamNXfSoDGv5ko4v4nM51387+usZzn2hGG5JTm0DyYKHxHGxdulKUoABA4ABQ2QAOAAFOvOoxXnL39pDdw9w+UiBmM3w76nQzjO90a8D17M09vDimWgtWzl7dVRRTmFExrxqAUA3iJhyKAdsQNsNILORtzqOHFzfdu5icQ4FLxH7owa1NsphahQ+sODosiG2W5TZG6jHHpdw5BwAM687liden0zq7lgttpQmE8TVZ2fcHbkOUUzPruZgEMwTA1QKAh0hoPVlQYwaZMHDN4fWFDnvmE2IY1ROA8RMOYj11rXjWLE8tAoopqbO5cJQpjFzvZ5/HOsKFb64mTETv/ANoWv3wqeowZ6FTQqULIqjcnKEjY5fZqy84k6XyNK+dPZUT59+nuAQHrCKghZyTqJnUmCmETomLkOXWHGK4aevJe4OnJ5g4SSvbO1+AZeMehCeayPFq6d0XZklNLHvG80PL5Xfd3zcnuAaca9VIvll9F7NwzInPGfKn6RVB+8BCKBJrXTiVvCPP1g/NMVbp141/GNqstbOXzCTpPHCiKSt26ojiVEghwqOdB316sooiGMXdkO60R2bbtzqYaytwo8njGAC5bwoNRHvit2DkybyaKyeYKHOkdP0eYDQBAMx64np1pfZt3h27eXndkz2iqAAFHx+FIgpRb6aJvDqN7Pk+ULBtKJiQc+AmoF7POAdoyZfldEVn8QijdNUhMi4eIahu2tYo+lOxMrk7NJ5J5Wclww4yhTCNA7aj3RpE1tk3kcn86TRPC2Q5P1jjwCsZpaXS8pNGarNOVpEvp3TGWNXuEMogucIxRk4G5T7UOUjYnJ9PIuznmO7IMx7ggzWXTCcTBvL5fL1XbtwpdTRRLU6oiO4oZU7xyCOwPJ98llOT3LWW4TaKu0TAZMpi30GVArQAHJVXt3Blu4pswsUHQZ5N9oJ44b2otJLzkbty60ixNkcxAARBVWtLhQHMAEaiIB10jodaTN1G+r+pzeqnCnZF4m8yZps/M8jT1dkShlPXcD6yg02hDq3B4RWnCqaaZ8SMp9xokUSaS1Rne9SMJ8oDk28kU9dw7L7yIjx7h3R0NaCYN1E4558oA2JL5P/2pf4pF/l8ImPJcu1XMeKaDAeG4Gw90GKeOs5ri4G6oMUmJykICaLJZNgzePCecHBEkibRsTLLq4QEjuy8gtBNHH9Fpqk9ZQuwBR7RjRlJJL7Lt9YtRaRVwrdC6iVQamH2Qrtdu6IyYaS5fK2fm+zbcl8hRKVYxaE8A4h2jnGfPpvMJo41iYPFVT+sYwj7qjkELcaJu0dpVJophp3G7RI11FEuY7szGHrivnXw4KgXWHGHiHJDueSKYS/C+RnuONkpt2fVDEavoLeydRR6457tKhbu4bhvhGrJtk3DjXE25L927euhWnVXfGV6K7DOJG386OHHyhwW6ZMvQJvpkGf4Rr0uOm3T+vzeIxzOp32OlQ7boyK2mi2eWgtQ4mDx4kqxOYCoplqAlS6u/jv3xdbPWCsWook3Tl7ch0qbN4a1LSg99c4iNI1r5xI3mpy9NI5zbRjXuZTgJQzAe0RGKDJbfWsk6irhNRLFcbV5ROo17KiAgHdGqWRk+TpY8vl8vTxMS4Qhfz/OEULR2f+bmDdU/qlWC/wBoCG/wGMysNaG0lsHnmucKH1Q6YlUURTEg1yyrUQAaD3jEm88n+XqTQ7xvOHBEltrhUtOIcREeNRpGUaeEshuZGaYraS/zeeVt3B77iuHdNmXKm8N0c8uyKKKHUUUv7X57Y0LSpY5vYt4k3bzBVwdwUTGKoUKlAB31DhXhTLrGM/Ajhwphppnv/Vje5kNSl+b9f81iUk1mZxPHBGcrZ3zn6Rsg7eHwjUdFmiVvaD5ZPE+YYLqN2gE7Tm39wBl1xvcssvK5GzKzlbNJK4baMXpD1xLmOMDBpBoBcJuEv0gcEOfI2CnmBR7R4xtlnLGSuzbfDZs0ietdKET6CCbdTlIOdZPE5OMm5G8bDdVP6OG5Tw7PviOcL4nJpwWFcBwriRFgfDcQ+UMmmmdRSIbXU1FIpRyC56YWgbt1Dt0+eT0nsjCDSY65DAJczcOFVFOecwm2jZZjXd+MPGSCbdQiacIGTLJr85Cb2H9/DThIiGJymH+Qh2CwwaF+k/P+HWPCKLbe3ijjFkcjcXG/o1nCeQq9ZSj6vAR4wnbm3Kbi/I7PqclzXDpM1L/sE7OAjWo8KhWKMQn5/O/viWCQciMPEUsSE0wiXbpt2bPXHlwnqlNvP3d3XEmgVdRvJ2+Ip6U/oy9vXTsinvXajhQ6im3f9b88IfzV8pMHGsKKH9XnZU4UDhEQ4PAKw1cq4af1Iz60SOsOIuztX5OeK4u0xFMT+9DTxFYoU6R1dP68QYDh+vFktsZNNwkn+zH7+MUJxMHmJyfMjaBmywt3rhP0akWOVWymje431w50vVNmHdxp4UihsZliKYbjY9qJhE/KRTEjqazFtG8wsHLG8jlfm9IifKJ3s1Vc75xEd4iIb+ARDsLRs5hNHErxCaw32cG9n41zp2hWG+j5DDsnLMTptwU/e2vxiYaS6Vt5g7mDNmkR6rQqzgqfKGoGRa7928IxyuaRHJyxPWKsU4tZOCN+ZL0qKOlt10NwFAeImrTLcFYj5NJ3k8mCUvl6d86pru0XIocTD2B8Y6FstIGdm5WlL2aZNjaUUu+lPxN151yrujCpUOhQyJFi0by9mkzbtyN0kSgmVMu4oBuDv7eMOijBI9fjmbNUhUhoZTmWt5xK3EreJ30nCYpm9moZD4DQe6sOL/ZA4nfAmDOVZ9IXEjmjuVuPStFhTN7VNwh1gIZhEYdspG06YbM4iaU8Zp8qQwJuDcTEpsd9Byz4RkQnw466buc7RCqIKYno4MmkpEqoXEhAUsOKJCkCF0iwUpYXRCACclZ8OLcU/wAjinMOhFubnxGZIzZSZo9hAw5WX26Rab/b8YrdlSYcnb+2W9+ETgKRyyfebJbDi92QQ0J4vbHsftCEigajBTDBcTugpxh3GGAawMJlCBEeIxIBimgYSAaQaLFcPHjDAFGPHgGAWAPHoJFCYIjWCiHGDDvgANEjCwSBNvgl7lIAPG3wmJoVNCSgQAFOeCQYCwWJZLObhNAIJKOFMNNO/f6Jd8W2VWBcOLijxS4T1S7/APCLvJLKs5Wnht2/2uPvj2XM4LFDlNjHjxQiiieET6uf+EXqTWLl8v8ARt9vLaNmMWhCW/s4lmctxIhu43CxDNJSn9HEw3lyacOlwTl/6xyX9psD25DQd/GIR7aJP0bfbgQE0c7dvEc8tEmn6NOKrMZyopfxHBCE9o1AioTa3zNveTZqEcH9nmf4xDDIu8wmyinKYlyKlN7ayuXpnw1NbVPzSpmy76xn83tTOJo4PrDi4l0Sp5RCmWUi4R9k3LDNbZTCaX/mifs9/iMV8V1FPSKX/wA8YTqMEOMXYQcTQF7vhETR68EMAxjwkJo8aEzGgAIY8EOeAPuhI0TcADmhqoaFDDCRghoganT/AH4FJNSHAEhYqacMdxiujyZ+hs871YzGdT1SXt3cvb7BDqD7uNO/fGi2kmqcnZquFPV2e+MFnMzUcOFVPXN98XBCewzcu1HCh4Qph8pHjb4SAcSNSQwDSDCblIIX8Y8IxACgKQqjiQigmoophpxZJLKeZrHTjSKyJY3aMlHFyLKzkyaaeJ04dt2Kbf5u5DwDdUaYxIbyGZdXT5PDhgY2GpDxcvKQ3XZuPSQ8PoL4k2yPrDeK/Opk4lbjDxD3D82J6TF5OIq0rFNw4Iop0C3fjX/CFNbDUxuzn8wUT5NSHPniYf7QeGCaGH6P8/4QKpcNOJUAdQcObSzDDw1FL/smzCIRZziKYkJPVIboK89OGin4j4HimHBFHikMTqQS8EJsjkeGWUgxFeUhmU0O0kVFLikUUPTqwBFVIApOTght0ACoHUg4HhuTEThYxoCWKkNT0kOSDhxHCpDlAFMPEgEeU9JDhJODIl/Zw4TJ9JFWAIVH9yFCo/s4WHDTgpjQwayBTDDhFw4+bgF1sNOI5dWAAip8PpwQVoQWUxIQEVIm4rDsx4IXdCOJBBUhDHZf7SH6C0RBDQ6IfD+chp4gTDdyopEmydqRWkXKiakSibrk41TFKOxMvg1hPEisvG2Hf9uJPX1FE4ZPRxOUiJEwf6SIFvCYkhVU8NcTvjLg2HaYYicHQLhuOUhFuPMh0YnKYkaWJ8TrSWaQlJHojJOHDgmLqIGKW8G0pdyKA799Y5Cmk1cTSYHeOFOVVMJjG7R6/wA5RaJlauYTCzbSRqKXG7Tml4GHrHKKSqTDjLiVy/Idt1vnIl2jlT5uK83V/iiUbq4dyNYzZnM06zzyXzyVq2bml8iTst3GKUBFE4ZgcK9Q59oBTjFPmkseWbmisrmiZCOG/q1uHAeactd4Gzp1UGEpXNVG7gmHsf8AEEXeZJM7cSNLE/1xL0x1c30ye8Uh7a1EM8t3GNvLcx8RlZ6bt3Dfze86ZRKU3bwgXkuUZuDt1Ez38rvt1DIQ/PCKUydqM1Cc8m0JTF9UQyEB6hAchCNGSO4tJIyKM1MWYMuajxWTDeUOoeIDFWFchDNYIo2hsFoE8TlNjd2cRAahwoIUEB3DEmm5TU9Hc/eiLFAAbV0/bgiS/wBJz4XFDEhouyUwzqN9uHHtJuOiuMSCKKRAunzhuoTn/V3ZdfdCSc2UxIHMaRN+dvm4RF0mopEQs5xIBFfDhXCxa22Hh4nThZJ7iREs3rfDw+nChj4anJqRSJe5YknGGnylyG6YYinKQwTdfSQ/bqpqQ2KwKhlE1MNSHBEsROCOU/nIWbOMNOGO2w0MknhnhsBIkRIntwgknDuK5HKExIXSMpsJw7TQ5Q8LnZ6wn7ZNq9CHjIURVTw+U24fy6QzC1DxKz8rlar127NdTRRLfPTfe7ADiYaBSucWzRNoNtxpYmhG8nZnSl5FMNZ4Yo3O0pN14QDqqAcRCO4tG2iawehOT6vJ26UwnB6a0+WMCvKBxvUocQ3AAABA4BUKhxaivC2J1UKbe5jugTyKrJ2LeE0gaUFCPZq4KRZuxNQUkaAWgplNkYRu1BQ4CAbyhwHoebz5PDIzZpkSaJVw0UciF4AI+sIhkJhz6gCI6Zzhw4UOoopfv7RjG3miDcu48vI78Byu7xOUUUiIeTHDho+micU60Nqm8vbquFHBCESKJlDGNQCAG8TCO4A4jwifEuKciYm88TbpnUxIxm3+mBnL1FZezUI7ek2jFKpQiXViGDMMtxQzHjSKPbjTK4nl9nZtRYjTO8+NsCr2JgPAfWpmHDjGSGdYih/rCYxt96u8e0RHOogIxzTqfR6Om0f/APIWeaWhcTR4d48cYrg/Su0AoeqUAyKAdURa6akw+T+v6sMkEVFFMToRY5eVNNOMGz0VDF4xGUvkibe5EkmVNOBWWTTTxFPtRVJnaxunybdTFPeu3S9HvggnItyxJqcOeTOnic8t29CVnLEKPFMSaJ4SR/W559w5dg13xV3Dtw8USbqfOmCNbRl7dvZ8jNS/cST9bbNxyHx90enRVkeFrqnVqEqVhYeTpnU1doS4XavGARN/zjPbZzSz7hT+g5eRIl7aUKbnUDdSLIyZ2TlaaTyaKHVScG2VFi3yZbw7KdoxJOnmjtRmfWPN/AxbuQF6h66x0HE0UGxcicTyYET6CVFDXssq/HdHREuYM8MmI3JsbPCn+HfHNk7fytnMMSy7xwQnSUvfAPZGF5Lb21Ereaw3mhzlOUbyaxROQwfnKJYk8Tc7bvrPs2f9MN0jk6KahQ2h6wH8Yy+z2j7/ADiTRVvZdS4chrxUzFGhCDxMbKgBWg9g04xO2LsXpA08TRuzTbqt5YkpdWeFTG4URDIiZMxOoI5UCoFrUaR2vYPRZY/Q3I0pe3ZpKvSekTNygFU3iZY3TUAeiA0KI51oARm3sNyyKLoT8nOzejOVknk85WYOEwMo4MmBFFq9BMpq4aYbuswe8dFm85UcJkbt0yN2iRRKiimahCh/PthGbTxxMHB1HChz+0beb89mXUEV1/M00/nIzuXFB3r5NP5yKdPLRpt0z8pDG09rmcrbncOHBCXC+tzfw7IzM89cTx5ifNc4sG8mXMsYvXk4UxFFLiX96M10+kTTk8kU/wCvKF/+Ab+QxpMtDDTisaSrIuLYStozbuCJHbuMa8pWlBIYuVAz52cFsZCn4HOV3thw0aOHCmG3bnVP6pS1haYSl5K5geXvE7jgnR9bfuHiFM4uVjpizkbc7hwzOdU5eTLd49nERjouctiqFlEw1jV9TVvn6N374ery3zX8nUUIc928a7uL2RqcmsvPLSKHcN25GhD7RlFMvAvbErabQim3kbhxK1HDh6QoGLeMFDCHAC0yAeuu+C4mYaIqb4RUXhxMUlJeodu8TOksQwlMmbIS9Ve+IFy95SKEaFYmzLicOEnil/CIbZL6w/yiX0oTV5L3ksU1e+dJQFDFuiBNmlK066RI2NtXZ+z9i2iijhI7vBAxkymCpTjQaCHwipWntw8tZhJqJpNyELslLQRNnxH/AAhWZexaJDae3lsHiTOTt/N6R9pZRExhEuY8RyABjVkpS8k8r1i1FpL5CF2jF2L1OAjXMaU3Ri9jbcTCy7NVuzbpcqXnGLmHjDpWY2gto8IzUcHcHV2Spl3V7uwN4wsIg2yWnltpG4nBG7NuTVyqAa8bM5xAd4iPCNQmEmk9qJXq7xMnNIoisUoAdLKoCFA2g6wzjLXOg61Cfyhu3I4JleKU2deO/h2xMC10iaP5Yk8cKJO2iXORWNmQnUUeiHYAiMbU3GPJk1KT2LJZK2Kdg5olZOeMyEIdTk3hTUJQw0AwgIVz7Ry8I1pW08rZs9ccPEsH1imAb3ujnh5MXmkyXtE2dm1SO0lBvGNmncpwNvEM657qRqejvRVqbNLzw4O4ucphmNsEHs7oxc1c36c4x3JG09lpXpMTb/0eTCIa8VwbnlD2R7e2IZLRlJ7LvNXbsybZQ2r1c+sa8RjXm6bdm3Im3T5heb+d0Mlmibj5Qont9GIbBLcrlmJMozUOpzCK7JvwGLKKeHAJGw4Tcq8meIKsIqHhAhOUhQpeThq+ecnhp/aNAMB47xOTThmJoSDEUgHJtTTxFP3YAaGU3X+T4frxBkPh34lFSa4pCbhsmmn/AMMUiSCx1E3EWGVkxE9YiJTk7h4pidA5rsWdBsmzbkT9QsLxAA5+Z6v90OsewIzi31vNcv2fkalxpzXCxTem9ko8ChxEN8EtxbRRTFk8nU5LmrLF6Xsl6qDvHjFFTSguVEFJOHaScESJEvLmOJ8ocbCRNq9+euM2yrB2rVNun5wcJkuc3a6URcxeuJo89HsdH2QhWZPlJgoRNP0RPRl9XtH+ULs2abdPEjNzZaRAOmbhup7EQMwc4cX9yZPD5ROKfO5ezeex9WBTZVkVxM+sfUgi6f8Adh+Rqm3b4acV60Ezw/kbf0p/4A7e0Y0iJoo9rUtcmh009siRQL4jvipuZSomp+rn/dHaz4de8I1GRWceTyYJN27c6pzmApdkRHuoGZhHcEdMSPRNZex8jZedJOlMJ7iawXEzAitBApKbhAojUw7q5cKxunY5mji19ottw3kbieOLLzBJo3TBYyhk6XSCNLwhWoAG8ahkGcQ0sdqKMzqdMlfgFQjrPTrblvZux7uTpuCKvZmU7cxrwVOocogYabrpSju6wjlOTMk01G7NPbxVk0/eYAgvlEVjqqQMdTkbJunsXGqBfcQK1z68t0RdkrO2oZvHCc0mBHuKsJW6aafATDQRHIb3hQA64sLbk+TU2CE/hAKB8I1jRzY7V0/0gmDflTl+TlN0A4nEOseEc0qljppwUid0f2Pb2blesONuYOqGWN6gcCB3bxHjFuKEIAdPDImn+fGBA8ccpZHWKmGC3ggojBQPAwFgNHhPCZvRwUhoSAbzqXt5xL1Ze45ipRL9UaZG8I5wnsvUl80cM3CdxVuoKZi7s+Ah2CAgIdkdKnUjH9LErw5wjNE0/wBYRum7yVzH4eARtS5sZVEZ4QkeMVOHhEE1PYhIzdROOk5xrghDhAsGKWDFCACQbDFplg4jfDirtOjFolo8nEPkuKNRkB8OVt/7Ml33AMSWL2xDSBTEl6XsFu+7KJMRjkkt2biplYJfGERPBb4xIx3fjwqJw2E8ABuqAB8CkBDUFIMRaHcBxHgNBTHggn6oogcCPEY8oaE7vbBTHgKQOIMCB4QOMeKMAWHBjQWEi74UA2HAMA0ENvg0FNvgALf7fjBDGg0JHhMATQnBoTEawn3CsNmrD9nEugzTTTxFIbOps3Zp9CIN5aVRTk0+ZHq4nEWVaYN2cEa2/eSdTWJO3bkdk9G4WRKqKQgNQMQpgElQ3gJimDqAIoDucN299Rw8IT6xqfmsVCeaQfm5Wnf6OIb8OyGliSzQrQ2yeTR44mk8mh3DhUwqKLLGCpxHeOQAFcqUDIAyCgZRR5tpAbp305fyv1i5RRn84eTDlHChz+z6vhDAVYtASk0n00mih8R4e4fo7g90RoKwQFILf7IZEhQx8SEhHhBcTugh1ICUKQmYYC8MJ34Cg5jQWAxO6CipAAF4IBT8YAVITOMABKjBIUMMJVCAAtztgolg4kgpt0BLAKWBOaBE/VDZ6thtzqeoUTe4IBGX6S7RKPHHm9upsNzcpdpQwj+d0ZipyikTlo3SjhwdRTpmE3x/lEGbfGyJE1TQdFFRSE/SKRZLPMdYbnhsCuqcnBm7fWFCJp7Z4eP5ao3eavE3KGCcvTIopz4EtxXAYStNmnidP2olGyqcN1lsSCAVRONYElgezJuo3J6/rQUXPJ8nz/WiMl7NSYOOTT5kXaS2aT9GnfVV53NqJQp1Bw7YZlIgpYxePHHKJ7BPZiRnaert8NONqlGiZOzcjStRahM6SRExUUZmptAbmVHfe6wjI7buGbhwdwzbkSJ9GWtC790aIzRDyg3zcenLbkyQ3lS/KRKzJPWG8OwyvpNYQe8mmeJxqgp6NROK5aNbDUOnEy8SoFdfKQ3TN85BjcopCqDbEjKBsCKGIniQgVJSJRNvycCVhCYDdkz1hTDiwiimm3w4aMy6nyn5r1wYznk8T14shsKsq39Hz4a15SEll01FIMkfEiWwiKHGEw3wocOTgpQxInuALfxFIfIqJ4eGnDISYcPGhYuADqBKeDGLhpkhA6ifzcaAKHcQQV8T0cNjHhRPlIAsEXWUhCHJk4AreABlhQmJIkDNoRcIxADE2+AEkKmTgsJhiEIOH9f8YXAU1PSQkXdAgbDiVIpDtM3zcOW5sP0nMhkReHLccSNshj7E74ORHEhJOHAGgMp+rEW7bc/OI7Dw/SRLOlOUhgp+MZvyNYhmxeU/PdEgQvJniORNEkiXk40FMbmLEa7SiXOWGTxH5yJmiY8kWBIcN3UMx9JApGjKLNbE2gf9pE7I5w4l7wjhuoclw166Wm/+f5CKu2WTiRZuk46oMyaLVaxi3nDc9pJe3Ik4/ryJcrw/SFCuWW8MqjnDOyc/eSt4lyly+YDXvV/IRJWXmOruOU5h9kxTZgYB3gIdQhUIibRyjzPND6un8icVWaqXqgZPKoD1CUchDgFIpdruZtEtbuRt3H+lEjTPhODCaYJlMIgRU1KKFDgAiFDAGQCICABURiElM01fk1IlrN2kTl99NxyqSpcNRM2ZDh2/dEJaezziz7zXG/Kyp2a81WvCIlAMsM9eIDuHjkPCCQIuTJdNwnyam3d6UKD+57UZ+0n6jfk4mm1rG/o3H1oeSE4Yk88ZN5gnhuE7/qmLvL/h2boilrNpp+jUv7rv53Q9RfYiesJ8qT+7WFk1/nE9j2eEJ4MnuIpWRKJt8SItVuonF0OfWE8OIt80Tw4Lf6SitJLYakSaLzEiOdJYcC3N2xNwJwiuJD9J0mnEKzUxOTiTTKnFATKC2sJw3VcfR9CGYK/N9CCENykGQmSrVXET5SDkBTEPDFNWLFYex9qNIE4JJ7JytV2rliKFqCTcB3CoeggUB4cR4AMJ1FHkiMcmJNwTU5NNM51T7KZS1ETDwAAABERHsAR7I6W0HeSlNJ5hWo0iJ+b5ZsGK1NUDn4hiUzAepMtRHiPCNS0NeTPY/Rm3b2gtRcms9w9m9uSEd90ByIHaG0Id4xqEznyjj5wlwmyXDLcAhOooBu++OCrqZejvp0vsXIeT2bl/mezbMjJoQt26UoAdWnrUqABTcUtA665jEG7mGIpiQ0cu8SIt2+w7/KRxf+UjqSUeBdy9w78QUym2H85EfM56m3v8pGHaWtNSdm2bhvK0/OEzJS63KtQiVRu3jm3hStRAoXhAN2VInHLxLTLpb3SfJ7LszvJhMCJJXRumu1OqfgBChmYfAADiMcq2w0i2k0oTjV1HCrSSJGDDYlpytM76pgqJxEeADdDLKoViAfzWeWgcHnFoJgd29V9IYxQAhA4ETJuIUOABmPEYkZU3TZJ4nrljmqT9Hq6bT27xZ+tq7fV0+gXow0lrRRT9Y+zDgjBR4p9qJQqOrp4fqFu+7KOc9GJ5AqafJw8RVw4jjKQsiaEyhxM26bxmq3xDkOqW7s7y91QHhEMxsbK2fKauUivSUvCN4ffT3RPAKYQksrBFv0K0OZFZnjXzW4SeN1CXL3NN0ThmFOyLS8t6zeSdJu3TORwcoFUvFpcoGdO+KfaB1iOCN9jY2vGEmcvcOP1duc/1Y9ajfHc+a1LXUdjaLDNGc4suRu4TxUjmOUxTd+e7d3hn2xntu7L+Y5h8nU+Tq1MmW9US57s86d4w8sTbL9F1Ds5o3VOkf1S5lHu6ob21tH+kk0Sbs26p76gFRTKUwnETBQAAoVERHgHXGrZgVDC/9WY3Y33QB5MVoNKDhvNJ5L1WkkyUKmY2Go6IA1qIiACkkHE4jUdwcBHQ/J68kVR5cthpMbpJN25iKFarFvkRHeGIGQKKDlRMNwgAiOYR1JMJ1L5WzPI7PtztGhPSXqCosIBQBVpkIhwANkoUAMwjOcgxEZWxsvo3k5LP2TZpJHSTwTOES3AIQRqYqJR5hR4mHbNnWgUAa69mSjhQ6iih/wDCG7199Ip9o0V2ZzfDv8pGDlkaKI4mU1w04oc+tThqau321jxVdI+lJnZtmfWFL6p9lFFM22qIcA4AHWI5U3RznMLdWsnDxWaecHDe+bZTRUECEANwAHSHtGHThkF8TUtJMgtBPPlnnguqJUMo1NsXxAQEM60MIUrQQAMt0PbMByaXJ3N3Vs5dkZ/ZRpOLaODs5pPFT6une5ZTKojSNDssnhpkixXyLqz/ABhe+mmpyn+H5yhu3HkyRHWgmbeVt9YcX+dhlKXeYR4eMQUQk9ZWbk6jueKM76vslFQTCPApcwCvZGcsJt+klqEtcUbskkjXkyqUACAXdvDf2DWNOYtnlpP6mq3SPs3lKAJu4Aiq2o0JTRNQ7yVuEjpELeuqGHEMPEAjaBm0adJ7a2Tl7huzcThuRVUoXdoKGEe3cETVsrWpyORqzDDv3KFu3gAN4bh7AqMczSux00mmtt2+2q0KJjImqG7fTthpaOaWo836nNHj3VD0ulWMIhUMqVijJkfb+1je1FoHE0TTwiHKCZU8gyKFK5AFa9Y5xTjkUh055RSDpJ/ORqiRRiXk/dFgZpJt09YcbZz80vqxHsEPnIkBGkMByi4xFCepGg6MZlJ2dpGSjx4RpcqYpjbjezXgAhWojnlGVruVPRpxNWdYzCaTBuzbp31VTXSl3XuwR6ozZSO2mQt1GZFMQlw5b14tBAwDxCnCIO0tnE7YM/N+3qhFAxLpczgHAOwd2WcRui/R/MJGzIpMHh9tMLqJVBEhQDrrvHtjTCIJpp4af8MZNmke2VymSWz7OVs9Xl7chCc26Xq6uvL3xZGCbxNPDTUuE9XL76V+MPmctTT/AHoXMTDUiTadRziAi0w/Sc+CrBCbl3EavMIDMUVNCFMSARWxIbvXicvT9vO6WAAz11q/yfp9KIofSe3CYuFHCmJ65oMI6v8AXgKQuKzeXp6w42zn5sQThZR5Cr1bWFCKKdHmw2O6TTTOmnARIDHw4IVbWFOU5sIU5OsC1LFiJZGZt2bc+J+aRnNttITx4orJ5Wpgpc1Qxd5+z/lB7c2l1f8Aotmp8oP6RQvQDq7BEIohCcz2C3ese8YiQ0GJifnf41h0kWCpoxJS1hrChPUjNsYrLpfrHKKczpQnMphrCmpt1Pk/N+t2waazH+ps9hLmmN6whCDFryeIpGbZokHZtcNTEUh2ut+5BFj8nEQ8e/NwkaBn736OIFwpiQuupEVMnqbNudT7P1uyHiS+3uGE7macvb+uqrslLxr190VRuycTBxye2qrzvz+O7rhZ4uo4U1hxzzmApS8c9wUjcdCGi5NNMlrLSMyYRP1dFSggc4ZjX2A3mHiOQRsjGbyLDop0fs7DyslqJ43P5zVTvMylLUUiCHPu+ubcTIaBUR4Q4ttapOz8vdzRwpcd6uKhilzBukWtQARyAd9Kb6j2Q+nlsm7iYHeJqHVIkbk73TPuv06x3AHAADrh5ZmyKbxmrMLUN0nSszKJVG6yYHAqQ8KDxEPhSJqVFEdKnKRwXbO1swthaBWaPL+Cfk26PqJ1rXvEcxgLKIaxaSVN/XfIfA4CPwAY62tr5Jtg7QX3Fk1P0acc4qaKYHbV48mFBLXrKNeuM7sp5LtuJPbyWKTTUjyposKyjxNbgBRpdIIVAR3b4FWWOxq6W5smj+yak4cedJgn8kSNeu/SnqI0y6O4Y19MuGnh/Z2d3/KI+XNW8vbpM2adxJIoFKXu/P3w8E8cjeRsoC0ACsJX+yBKMItDgDwEJQGLAMXE8GBSG18YJe7IBjgTxVtIMnUnEjVUZp33DflC9Zg6RfdnFgMeAMeCD7hSObiuFFFD9CHhFvm1I0G1mjhN44PMJHcSVPtGRLkQw+z1V49cZ0qV4zUOzeNzkVIa6YpijwjqhPI5ZxxHApJqejjwN4QJDgq6kWQOEt5InWC2H6SIAi2JciWa/jACNJsy8xJeTD6Bom8WK1ZY+HLyfneMToKRwy8zqgOANHjGhAqseOaGWKgbqgANCRFYMZSIExW92QIKQ3xO6BvxYhyVeD38SGeIMGKpABIlUw/qR46kNQVhIVYCUOhPAlNDQF4WItEsodlNHgHiEJgpAFVigFT8nBajA4mJCcAAnNCYinugx4ROMSwPCaCl3QWPQgKBMZ6zl/KOHH2b2fuipTi26iiZ02adz9p/IOEUcztwop8oUOc/tf4x4VY9s8247cPnDxQ6jhS/fN0s4Qv9kJiPCPXuyAQYxoKJoTEeIwW8MAB73ZBTDBDDAF/CAARHhBCjHhGsevDATYA8AJ/o4AxoSE+HANB7/b8YLUILexIAQrAMEwQQ8CG+ExNAAAmgIAwwWAA5hgkAY0CPJwAGAsR09Nhyt2p6iKn90YfX+34wwm3KS9wn9KmcvvAQgTFY5/nHpD/nhEUAcnnE1Mw5Q/sbPuyiIU9FHREza3uIXuyLzZLDUbn5kUoiWJE1IVHDdSATLC+bt9YxMOGSp4dODQLVprFxPD58apGK5GKIKKejidYSXE5R5z/ViQZyluzuev7XR7t0SKCCiihE2ad85+iXO9AS5MmrI2TeWgmDSTy9MhDqqAneu5JAI5nHKuUdZSGwdh9E8j88TTCO7SKF54oUL5hpzCdQCO8KU48Yqmgywzyzbc84nDdIirgoGTvGKN0BzyABEQrxqMVryh7dKOJ4lZ9nhYTRMimJeGpjmAQEKANN3ZXjXOMsnOVkaOOMdyE0w6TZhbBx5vl+K3l5TXjJmMG2frEQzNThWMXmyCmGeLOV7rCeH/ehg5YqKJnjs6duDnT3KUwV1dxynrRbERTcJ4cVGZIqN3HqRLSV/wDSQi/LdFpRkybdukprhDnPtXfU7M+MUi3NnnGIk8bp3yHqVS70Ryz8fwi1mUUUTJhqQqi4TUTw3G3/AC4hDtktiY9rMhI1w/SQ4BRNOLBaiz+pqHcN0z6ufmmy2ewd0U9VRROOfx2ZpnfxJUqicOW66fo4rgOVIURc8cSHc0s/ZYn2Gnc9SGD1bDuJwKTzETw1IbOj/NxGYrBDQdM378EKWAD0hIkEPUyqKekhVIkIpmUhdAMONErDuFcF5SFmQQKmGopCqPJwyL3Z5wdT0cNb2HDt2pycMw5SLGeAYVIH0cJ0GPFVw4lAOCEUhch/pIbnccnDYyqikUBJCKakN3CENU1cNTpw5MviJxADQxYbiTDhY54bqGhMsIJoC92R4Q4wJDRDWIB0yw9bGw4ZAfrhUh4pMCXRDhC5+TiPRcQJ3UaXJsEdnhoJ0+ELKjiQidOI9lBFFMP0cSDZxiJxErBDhuaLRLJATQ2en5OHV3Ehu5S5OGQmQqvJwiA0hR0EIEjnOiPcOkjRINt8RpTQuirFQnYmSLMyX5nKRepWhL7USdWy7xTCP6ZutxSVAMqV3gIVKIcQGMvQd4cTEvmajf5y5tXo6IT2MWtxk6bzCTzBWXzBudJw3NdUKbsGniA0qA8QzDfFmks7TeM1ZPNE8Vo4+b359YdQhvAQzyhaatf0sZpOGaeLM2id0pb2bhMOhnxAQqAjuDKKYkph3FE+nTsHPdlvCtByrUKgHXFkCc+YKSeYHbqbRLuIipdoBycDdVeA8d1eERablTEJF8SQZ2kl/mN4pcVPtN1rtRSUpv6hDgIcQHsigvGTyVzBVnME8Jw3NdMne5vdlmA7wEKBQQjCalHc1hY0mxVmJ5NFCam3VOS7tbORg+6LtN9GtoJez86eb3GETncmNCh4APv3Qz0FaT28vcJSOaXLnNRUugAlCvNEd1e2kdpWXmEveMyKc8hy3frAIdn3RHVcS3TOFkVNXUw3mwaF1HCeGRupcOQ/NMX8Y620iaALH2sZzCYWfb+b5qdPkSpmKDe+FaCJabImEaCICABkNI5Incgnll5gdvNJeqlcMKZiqFpdOUaGAe4eIBQY0hWUjOULcERNZdiconzCRFFaxZEHf0afM6MJqME3H6uncOet4u7OL8pXMyvJn1dSJlgtiekiOXYqJ+kgzM6if5pDyxAlluTgERT9Ip9bwDiI7ghSUSuaWgeJSuTy9w7duKFRRRKJznEd2zvDvGgBxEI7C0HeSA3leqWk0mXHbslxRGX3QOgifeAnAclDB1Vuh20jGpqYR2NIU3PYyjQv5NNqNKDhvMJg3cSqRXgMZwomJFHAbxBIBpQBD5wcg4AbfHbtjbD2P0XydKT2Xl6SWF84UoCJjiG0YwjUTCPrCOXAA3RLLOWbNvqcvTIRLm3fWpuruHLhwDhEI5fKfn3x51WtKfs7IUlEePpqoooflOf4/HjEO5cw2cvk04g5lOE008RS5cjLL7NLDp9M00/nLn1oqFoLVN5emriOCEulvbRgAC9o13B2xVtIGk6T2XZncTB5hbI4ZS5nVP6pC8R7a0645rtvpFmFsL6anydlevJtS5gbtUHpDxANwfGNoad1SJ1cEW/SLpseTRRWV2XcHSS+cfbzm6wTAQoAe1x4dcZMZ585t3714xjGrfHrEd9a5139++GJ3cJqKYifJx6NOjGMTidec5XH5TN8QnqRMIkTcJ8nzIq5onZK+xLjdTnkjztdpEu+B7fxus/9uZNgKbdPk+fDNVRT9+F1MRSExJhx4572QjCxTYcICaDiaBIMg5nCiaeJiRGtZj+kE081s3ByJXtpQpczU4h1B8Ya2hdqfJ5empcxdpQ3AodQj2xoVg7ES9u384J7Z8rxvWHjSOuhQ/VI87U6jJ4Is1mrIyeXt8PV0lfaUTARN11Hh3xY5JY6RyvFcN2e2favGNW7xoFdwQBWmGmTD/NYsFlJPOLSPCS+XtznvmumU4E4ZiAUGnUGY5UrDdSWdjk6ULXuZrbSR/pBOGlm5HIzu5w7NyZU0xC8TrMYAoUoBmI8Az4x0loB8l2R6N2be2FuLjuaqp3kzFyEoD0ECjUSlDcKw5mzoA1CmlWJ0cWf0bt9cmjcjucHLeMmpQQL6uLTfQMwTAd1Lw0CkLzy0DiYODqOHBznP0vgHdQMgAKAAbgjfI43HccT20ijhMjNumRJokUSpolLQiQcbodY5VEREREAz3BFWdvcNP0kNXkww/nIqU/tEm3TPym3ENlJbD2cztNNM6iikYfpT0vt5GmeXy9PW5grzUSmoBA9Y47y9gUER3UoNQj9K+k6aS9vqcvbnIqrzXBvRkDrDPMR3AAZAO+MLbFUeTAmuODqncKcooaoiYR3iOfX4RpTpfZDnsGfzKYTiYKzCYODuFVTbSihcs+ABuKAbgAI0iwQ2HlbcjyaPG6rs5RvIuLtEu6JeTWCsnL2ZPOieKrdvGUUUoBcuABTKIOcS+RuHGryuVpHb9JS7W9TqEd8a2MyZn6+j+aJ4kncYT05rxTNyjvDOg7goIhEzZc3Jkirr2eb+Z9cZt9XVJTau0vB3D1RZLIhyZMTnxL7S4l3QGIS1U2lcjTSmE42EiLEKXk67Ygandu3xMJxQtMgf6J/+MS/uqfyjGPdMu5q1k51J5xJyPJWokch+lxqH3RmGknSm8l8wPK5emQ5CGu4naHEO4euMVltoZxJ76cvmCqRFecUpsvdBH8ycPFMR4pfOfnGjqUDDM3vQ2qm8ZzCaOLh1cQCmN61QvDXtGu6PPZHK7cWfdt26iRHBFFCp7tk4CPCu4YyuwFtf0fbzBupzFS4yd6uahQoAAPdETKrWTyRqKqM5gcmKa8a9nnUREPj7odhXyI2cyN5J3ireYN8JUn8XaHZDNinrCmH9qHs6ncwtA81h44OqrzfDfSFG7bV0/rw/EQumdP5vmQ5w01E4jzDq8T1k5U4tBMG7NvfvqmDml5oVzHwiQI9CUvHjgjdu3vnOa6Uvrf4cY2vRtYbzWmko4TOdwrtGNd51OAdQAO7iMW2x2iJm3T1xwnt/N4lK/hv7I0Szll/N6no/rdWW7r3BQIzc1ItIkJck8Ubt+UuYRQKbZzP2jFlSQw04KiRNPk8ODrrJ4cZmiYkY+HDNZzykKirycRD5bDUh2GKul4iKKKKexCyhsSEznw04ESKLOk2cVxyo4ePMRTbvm533e6HLg+IpykGMu3bpwmykg4KJs08Ppw2dOU02+JiRGPHfKYn8MNSlUeKEUU5hC82HYHsFB0pMFMRNM5Ck9bKFSh83CiqiaaeHB2o/vxRIkp9HEbaifp2flZ9Xua2tsol7abx7AgZ7Pm8rvuFLl/5svrD1f4xmcwePJo8O4eKHvn6PAvZ4RLZSQzoooodwooc5zmvKGN0ocpJQdJviRKM5diXE4hlIJLmKjhQnJwtMXibNM7Nn063jFN8IdTF83lbc7Nv6U5bpjRAopqKekjJlWDtG+sKYinbD8DYcJFFNOGrp0nEI0PPHMQ66sAu6xIZqL4afKRdgbDOF0299RRS5s86KbNH2uKHU5hCc1Ph3+7fC00mikwcYaalxImz9YePhFk0caP5hbicJN007iRDYhljVuEIGZjnHgUoZ9o0DjGsI4oxnLIl9Dei1S2Dwk4nCZ0pekpeKa7tmDgBA9Y1BAvUAiIRrNu7UN2afmOXpkSSSKCeCmbIhC81MOwOPXD+0loJPo/s+lK5XsHImJk73PADBmqYOsRqABkAAIBTIKZ5ZSTuLYTDWHmKk0JyihvWAdxQEa5jx/CKnPFEwhlwWOxchUmDgk8mCfJEoZuUxeeIdKnZ8RjSU1IaNk026ZE007hCFulL6oBuCF8Tujz5vI7oRxiOKhBb/ZCWIMeE8QULCpBxW64a348ZSAJDkFINi9sNQGBv9vxiyYjvFgb/AGQ2IaPCeEyhyJv2keA3VDUFYOCsSA4NBTjAYsFMeAAhjRFzeSSucf6wZkVP9Ibf4Up98SIjWE1AiovHcl9xQ5ro6Twz+a3hCfs1i/jFMfy6YStTDmDNVInrbye8Mo2iEXCSbjk1EyHJ6pigIe4co1jV+yOnkY2gaJdkrykXF3Y6RuL6ibc7dX1kzU+A5RHt7GqN3hFE3F9H2i0PXuiusZ4YyLPZ8mGzJ+eESF/shBuTV0yJp8wkLXxjGRsHA0eFWE7wwEQDQYBrCgKQiX8YNfGAsUvwYFIQEawW/wBvxgHZDkxsSAv9vxhMqnJx4D9cAnYcX+yCmPCJzwW8MWSLlNChTKQ1BTDhUqsADoi0HFaGpVIEpogdh4CsDf7IaYndHhUgE0PLwwQxobAvBtYgJsLXgjyf4QW+nAEPAUcomUxIVT/GG3o4VTVj2zzBaPCbrhMDwAmgAEwwQwQaCGPAB6/2QUxoNBDGgA8J4KCkFE0FAKQAKQSAE0evBAAA749eGPCeETjAAYTQQp4LBKhAAYwwQwwImgt5SAA5DQJzQmQY8Y6cQAJghNZHWOTTiRZSlw85TmE9rq7OusOV5eom3w26dz2jdL/lBkOxgFrZE4lc4cM3iZL5DXi8bwDmAxUF0sNSNytXYxxML7jEJik9beYOACO7ujIpk1w3B2eHcVJ0Y3hMhoiSFw+UiYkgVUhkq2U+jPDhobV/R3/3RjVMzZOVxOTiel7dNmn7d2K7LhxHBFFIsSZXCnJppxrcyxxFTraxGuaALDs7QTA88mlxVo0UAqaZvnVN9BD1Q6x3+EZF5tefOJnJf/PCN38nYnm9nMHimwc6wF5w7VAyoG4KBlUMxjKrVcUEIXZtVrZ0zsnZt3MMMhNXRG6VPIC5ZeADSOPJjM3k8misweKX1VTYhjd+4PAMo3PTzaFTzO3k6an62b94A3h290YSxRU+ciNP9iqy3HKCMSaCWJyf2YbFxNjk9iFVl8NviR6V7nNIgLUyPDT1j87xipEOo3U5OL6pNdYTw8Mhz9G9u90VSbMsNTWE04zmjSnNLZj6VzPmJqRKnT5iif1opqTjDUial04UxMNToQlMtr/SP3LtNRM7eYN75D1LzeAh198Z1aGT+b1MRO+dueuGbw3DGiukW8wTw9u/60RUzlWIzOzUuHIf1uvgIdUTUWXBCeLMxMEHSSxIWfs1G7w7fD5hoUbJxys6/KIQo4cKmPicp+TDCCwYcPWqPJ4ikCZD7QpDQomTEjxCYikSCaCacapYkjchYXK0UhQSpwoYeT5OGJMIPJwmZSAxefCF/tgBDlY8JFgpt0GAkAzxz8nh9OEwJ1wuCMKpoxVgG0KlJycGOVODgTEhktjchuUg4jxGDHSg5ypp+jhWKiMVU4QEOAw6PDJb0kSVcNeCEhJ9HHjGhVIeTiJjCFg5fShADvgIkByiaDX+yGwGgxTRqA6E6cILLwcySkNVS4cALuCKjDhkb6SGhjKQqhBcU1sTpN0FWLBGuIpDgU8T0kWYFYdl5Q8NDjEtNEMNSIsSxzNYs6oMOUYVSGEACDkPElMeEPD9E3JxEENykPkVo3g9jNos8gmbhm4JhqHJ0bxTUh7bmSYbclrJe3+Tu1BM6KXck4MNTG+qYR9+e8Yr7FWL3ZWcpqJnk8wuOGT0uCsmpuMA19w9Q8BpG6Zg+1lAYv8ADUJz/s9H8jE7OZMnbCVkeM9qatE7pS7hWIAZpmHdWmZR4CAhlXONtbZ5xZOcampttFS4jNxwVS7faLWhvAeMek021dQmGpc3e+sO+XJbat2lVauFJe4xNoipDCXjUogOYDuEBAd/UMdd+T1pS8+SvU3Dy+4b7Km/7I9Qj1iGUc/2vs5+kjf9IJG3uO7vypunvPl6Uobq0yMHEcwrviqWOtVMLHzgk0l6h9g11QvA4BkICGWYfCOWpA0hM+nUotAmpc5TbPzrvdDqf2csvbSXnl88lbd2Q+ztF2/A3COe9HOliX2gZpOG7g985QvFNvKNAqEa7J7TpqYWG4/ijntbxNeYmCaSvJ2tJY/W5xI0zvZYRbk8Op1CJjmAmABqNByrvHjxjKSA4buDt3iZyKkNdMUxaD30y390fQOXzNNx6RT63GIm0ejaxdpNdePLPy9w9etxbqLKIhfMSg0C8FBAa51AKgIB1xcdRj5GfTyOHFGqbzNT971YsujrQVbTSROCs5PL/wCj715aZKfq6RPDMxh4FABGvEKxsWiLyS55MJwdxbhwQksbqXU0UTDiPQKNBMYaAKZB30ARMauYAEdcymQyOx8vSlcnl6TRu3LdTTTTAALXu3j1iOfaMKpqcl2jhStyUnRLoJsXonlZNTZkcTBX9YfOKCocctwhkUuWRS0AQzERpWL67mnzaf2f8IbOn6inJ9CIldz85HC8pHWu3gXcO4iXkww4avJn+0inWitU3l7dVRwoVIhC3jKGNQCgG8RHgHbEpZcFdvLJWazxNvfUUU6+qMQ0oabG8jxZfL0yPXufJlNQiXaofeIh6pcx45Rnuk3TxMJo4Vk9k1FUm5zCVSYZVP8A2YcAH1hz7OIZUCqjj0n8RqibtEajn15x6FHTX7pmFWupbIfT+eTS0Dw7yaPDuHB+kagAUK5FKAc0A4AG/jCLUuInhw3phwdM/wA4n0I7oKMTimxKYNMOGCAw7cu8T7cR6o4cVchbDoh4cpekI4T2LnqxHJqQ/bGhdrLjPCWUS2St4m8b+oqTomhVc0QbE2GpiQ+cu0/SKKe1Hz+r02E9j6TRa6NSHeGpylIkZYw1xxh+pCUjQTmihOU2OlGjSySN00+TT2yd3xjGEHFF19QpbRI1jYyVqNz4jcl8/SNmNeHhSHUnsxPJX8nbvEiNLwqFTNmNB4BFkbNMPlI1fRroWmFsFCTScfJ5UlyhsSpAMHWfcNB9UMx6qZxvCosbHBNLkr2jjR1aTSI8Sby9uqRveumcXQ2h4gTIQCgVqYcg3jHScgkNm9GcrJK7PppHcdJwU1QLXLkzGqJhGmag7hrQAhws+k9n5f5ns23K3b4eGZTDADqhwAwBS6TqKA7t48Iq76YKbamJ+fzu7IeMSM2x3Mpqo4+c6UV2YTH9pDWZTTD+cihWutuzlbc6jh4RIhCjeUMagF7xicZAP7RWpbs0zqKOLm/nG+I9gRk0y0mWbxFdYmiSp/VLUQy7QypGTaRNJswtYoeXytwq3lnNNtUUWDgI8Sl30DeNcwyCKOkpG0KftkdQu2kG17e0iiSbfmJdLgNeoOEVmWtVHDgjdPnnN+IQwOaHDR2o3UI4b375ObdjeRjc2uzNiE02+sTiYOFVTl9DiVTKHbXqiJtLa2RyuYEZy9MjhJvS8VOgAYeqoBFcksxtxaRTzezmDs9/ZMUuQeFA/GNGspoMTUuOLSOL6pzbJU8rocAER3D174VxlAmlt55NEzs27fV0VS84pRE+XbuCo/CL9Y0ympt1Omcu13xprDR7ZNumRNOVt+Bbxi1EoRncoTTbzBw3b8xJwoUvsgBzBT4RnULSLagMUXTKb/RP/wAUl/xB+I++LwmeKNpe/wDvTVxP9oS9+0EZU33D9GD158eA2JBjDAkLHacwokWAMdOBMeCtGajzlOZcgGiTkbJmooRR5fuez/KNpkuhmX2okaU0k84S+UFA3KIjyQh0ah1xjqJ8Pk0+hSLbYy3s8sW4/odS+kfnIqbaZw6qcB35xL7hhLZ6LLUWbTI4cMyKt8S7iJmEbneA8PujQtAlmOfNFE+jdLe6PWHbWLlILfyu3EjPL5hK1UnCrcdm6AkMO7ZGuVB3VzpFxsRZxSVyduz5hOde/nGM52NVTfJa5WiopcUU5hImUxThJukm3bx4TxAw6qkNHCvJnhFy4hNU/Jw7hYTI6w4j1VNYcQiopDRZ/q9/D9KfpcChBcoWfOtXT5Pnw2Ityf14ZlPynr+12w6PyaeIpAhWGbk2HykRTiYcpCU6mqmJq6f/AKYZsmyinpIWI2xwkmo4UxFIeiphpwkXk4SOpicnGlyQUUtYUiVIzw+Uw78FZNU26eIpzzwxtZPPM8nVcJ+lPyaJfVOOQm8AqIdQgEZgZxbV95wtA4TTU5FoYW6f2d9e2vGItuhApJYnpOfevXuJhHeI9sSbZtE3NI7bHmjTEiRduk5Onhp/rZy/udsCuonI2+Ip+sH9GX+fVFXVXcPHGIptnPzoQwQxHCmIooc/1uuHiZcOCpJ4acJrLxOJouAjp1h8nEK7d8+DPXnKRHnHEiEtxihlMNOK7NZnrCmrpqbBNlS70stwdXbC02mOH8nTU2z872f+ces/Z5SeOMPawiG5a7v7ADtGNrZGU5ill7JTC1k0bs27fFIcwFLd3q+yHb28N/COjyhI9F9m/M7PCO4ugZ0pvA5w3FD2C7u0QEYRkckl+jOz+sOEyJTVwndul/qqQhkUvtmAcxHhujENItulJxMHcrTcckkW88WKbJIlaUAeAiABXqrFPtMfZMNTTzShajk1D6riCZRY241OcbuClADsjbJPKm8nZpM2aewl7zdZh7RiraMWMrb2Xl80k6hFW8wbkWTUL0ifhSlB7QGLqCkcc55HdSgkhYowMJApAGUjM1FsXtjwqQgB48B4AF78GA8N73fHirQrAOhPAANISxydcCA1hktCl4Y9eGEbnZBi8nAJdopUY9id8Fv4kBCsVcVBWDYsJCeCCZSCwXFRUgLww3xO+PYsDCwJxjx98FMbEgBHhEjDiNU4KBoLBosA4H64Ax4IYYIJ4m4rDggx4wwkB4EFYQw4KQAKQRUYTKaABzfCAhG8EGvdkABr8CU0AQYETQBIMKkEFaAMpDcxoskdFUgwKQ0KaFQUgHYcArBk1eUhtf7fjCgDxCIE3iOTqQAKwkKkegDIWTNCgjDUv4R4ykADkVIEi0NQPA4kO4HLg+kg0ej0e0eYHLHjR6PQACTfBY9HoADn4wgWPR6AAvzsAbfHo9AAmeAvDHo9AAnHo9HoAAXhuWPR6AA5Y8aPR6EwPJgAkoMWWzUhYOilMuBzAA1plT7o9HokCykbIItww0ilr2bu6IicjhMzqkyNej0ejF8mq4LbYbQ1Zu27XWpnM5s3PdH9WUSL/eTMMTcs8jnRPN5g4TnDy0LwlwT3TPE08w3DVNMo/GPR6NqRi+As58hXQ8LYqrec2rbmHdceNz0y/aIG+MZbOvJNsHLClVTtRahUQ4KKM/8AhbgMej0dBkzIJ7Y+W2cnRWTNy7VIBt6xiiPwKAfCBl/yWZkMluDeUcwHvj0eikZs1iVsmbiWorKtUjGURTMYboZiIBWLlZNsgwKZFokRMg0NQChvj0ejGubUxK3kpZzJ03XeAc43cOl7KnX39sV+V2alAPCpA22aAFKx6PRpHwOWsM7eS9nLMJNm3KQq3O/wjMpispdMWuUej0dlDxIRGgI3y/Vh+RMirapwrHo9Gkxy4KtMkE0XB8MKQ1QUMG4Y9HoxZpDglJe4Vrz4nGo43pNqPR6Lh7M6vgypW/l7duZq7SASmV5wUCg/CINBMgcOjHo9HNU5N6PgiOfekCJAn6mSPR6Ij5BMUbgGGSHS8ej0bkiZRhc3o49HoBIbq+igqQR6PQDBLDkocnHo9DQCZRg5Y9HooAw+khYgBHo9AZsWFMgcIbKx6PQGkRg5hmO+PR6IGgxQCDGAMSPR6ImNhDjd3QkI0j0eiQR44w4IHJk+tHo9Go5D4kNHIR6PQEwGKkOG++PR6F7Ln4k0zhRyN25SPR6NDmImZxCH9LHo9HPI6aYUwwMej0QWxwnvhUR5SPR6N48EMdoKG64mpWsctyg8KR6PRrA5qheZq0QnOjqaGeE2pUiZ81MXnEUKIBSo12RARAQ4hGVkHC5kej0UJFqs9MnaJ0FU1KGAQCsKaUpFLihLZ6kjhOJkJgcAmAFIYQzvUAMhy38a5x6PRlUHHzKvZa0E0s3P2C0rcGIC65ElCGEbhwrxABDOOu7KTN4KZLytdkN8ej0crO39LNSs7MXaiZL6tY1WxbRCZqAk8LfKUAHv749Ho56nkV6NBOIN2YYRClpuyiGWVOrzxrHo9EMUCMdKH64h36x91Y9Hohm6KbaF65ST2FKbUcjaWLa2gndpZtInju7L5cuUibdOpSKGw719TOpjV68g4AEej0dWmIZRiJENWobv5wsiAR6PR6KPPfmBMNm5SHTHaZnrHo9CkEiEc9OGSo8nHo9DXBIg0EYlko9HobGiXZDDa0Cp0m14g0GtPhHo9HLqPR06ceaODKKzxugdU4kOpmFY3VgIg3y9Ufvj0ejz6h1UuTTvJ9szLLVzrHnhVHGDMU26ZBELhQNvNSmY99e6OlrQOzMFVpUzRSSatHB0U0yly2dxh6zdvgFAyj0ejKBrUKa8XVVKc5ziI3ohZkqfD3x6PRRCKBad85Rbq4alNkfvjlDSVaicTW0j1g7cfJmCpSJpFqBTGEtb5grtG4dVOEej0VHkUinj0/riEJEHlI9Ho6UYocQ9laRFXSaJwqVQwFMHZWPR6ExI6s0c2Xk8sl6abNvcrTayvZ786RZ58Is5Sqs32TkTPQY9HoktHNM80g2rbTRPAmqpKlFTIw7/AHxcrJLHWRIsoNTHNeEe0aiPxj0eiJlouqf4xS9K3/3puP8AtCH98Y9Hoyp+Q5GFqAG3CYbo9Ho7jlDGKGHE2ikRNC6QKBHo9EsIhyJEKmSgdKHTMLzpIBj0ehFs6U0XyCV4LJYzcDGwgPUR40CNqZIk1cmXR/GPR6MKhtAVVhnHo9C9CI58MNQVPh749HoBoavPRxBrDecZx6PQDDXQhNyqfD3x6PQ0BXXYALnP1odk2Qyj0eihMMI5wdsACpn60ej0AiUJzjl4RnekRwqadlaCccJMAApe8oiI99Y9HoiQIh2aROqJ+XIJFLjAXa6/CPR6INYlNmDxw7cGVXPeMMHR9HHo9AAup6OIZ8qfE3x6PQGi4Io0M3Sp0gOYg0GPR6M1yMriXKrHMfMbw/fHReh6Rytusd0DUqhpcyB0iCmZcX1hDiIb49Ho3ic8yp6arSTds1erEciY5E1DAJgrn198c422WUZ2VKigNAcKAZY3SUHIdoeOcej0OfiEDffJLfOV9GZmailUmcxcgiX1QOa+YO68cw+MbiWPR6PPlydNM8WBj0ehG4WowJo9HoAAAaQJd0ej0AAk6cHIMej0ACqYwc8ej0BIQnCANHo9AAFRj1Rj0egATNuhE0ej0JlAwYsej0CA8bdAVGPR6EwBAawJvSR6PQgBLHg9JHo9AACgwSPR6AASQY++PR6AAAGsHKMej0NBIRNAR6PRQkGgSR6PQDBNCxN8ej0QRMA0GqMej0AAgNY8aPR6AYCkEj0egA//2Q=="/>
          <p:cNvSpPr>
            <a:spLocks noChangeAspect="1" noChangeArrowheads="1"/>
          </p:cNvSpPr>
          <p:nvPr/>
        </p:nvSpPr>
        <p:spPr bwMode="auto">
          <a:xfrm>
            <a:off x="155575"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sp>
        <p:nvSpPr>
          <p:cNvPr id="7172" name="AutoShape 4" descr="data:image/jpeg;base64,/9j/4AAQSkZJRgABAQAAAQABAAD/4gHYSUNDX1BST0ZJTEUAAQEAAAHIAAAAAAQwAABtbnRyUkdCIFhZWiAH4AABAAEAAAAAAABhY3NwAAAAAAAAAAAAAAAAAAAAAAAAAAAAAAAAAAAAAQAA9tYAAQAAAADTLQAAAAAAAAAAAAAAAAAAAAAAAAAAAAAAAAAAAAAAAAAAAAAAAAAAAAAAAAAAAAAAAAAAAAlkZXNjAAAA8AAAACRyWFlaAAABFAAAABRnWFlaAAABKAAAABRiWFlaAAABPAAAABR3dHB0AAABUAAAABRyVFJDAAABZAAAAChnVFJDAAABZAAAAChiVFJDAAABZAAAAChjcHJ0AAABjAAAADxtbHVjAAAAAAAAAAEAAAAMZW5VUwAAAAgAAAAcAHMAUgBHAEJYWVogAAAAAAAAb6IAADj1AAADkFhZWiAAAAAAAABimQAAt4UAABjaWFlaIAAAAAAAACSgAAAPhAAAts9YWVogAAAAAAAA9tYAAQAAAADTLXBhcmEAAAAAAAQAAAACZmYAAPKnAAANWQAAE9AAAApbAAAAAAAAAABtbHVjAAAAAAAAAAEAAAAMZW5VUwAAACAAAAAcAEcAbwBvAGcAbABlACAASQBuAGMALgAgADIAMAAxADb/2wBDAAMCAgICAgMCAgIDAwMDBAYEBAQEBAgGBgUGCQgKCgkICQkKDA8MCgsOCwkJDRENDg8QEBEQCgwSExIQEw8QEBD/2wBDAQMDAwQDBAgEBAgQCwkLEBAQEBAQEBAQEBAQEBAQEBAQEBAQEBAQEBAQEBAQEBAQEBAQEBAQEBAQEBAQEBAQEBD/wAARCAOEBkADASIAAhEBAxEB/8QAHgAAAAcBAQEBAAAAAAAAAAAAAQIDBAUGBwgACQr/xABqEAAABAMEBQcHCAYFCAcFAREBAgMEAAURBhITIQcUIjFBIzJCUWFxgQgVM1JikaEkQ1NygrHB8BY0Y5Ki0SVEc7LhCRcmNVSTwvFFZHSDhNLyRlWjs+IYJzZHVpTDZYWVN1d1pBlmdrT/xAAbAQADAQEBAQEAAAAAAAAAAAAAAQIDBAUGB//EADkRAAIBAwMEAgEDAgYBBAEFAAABAgMREgQhMRMiMkEFURRCYXEGIxUzUoGRoWI0Q7HBJAcWU+Hw/9oADAMBAAIRAxEAPwD6pwQ8HgpggA4X8pCzn6P6SJ3hp8k9MR8n1UUAK+44GjDVHKaikdk+V9ZnWG0ntAROt7EZqeG2SvgB444mDfV3B8PtjjqqWRUBH5z8/GOrfI+tjybuy6jjmKYiZfYONBDwMFe40cnxoOgy1Clk9IkseYlxJwbVVDcCgfIPcNM+ETTeMi2j6LMzuFCfKE7gkMJS3Tc4AEQARDhWHQjWGcrcpvJeg5TG/ilvXu0d/wAYdx3GRn+mmSJzSxip8O/q6gfuHASGAeza99I4taFUbqaup8ybD92Q/EBjv21cuGcWbmUsTC8dw1VTL9e6Il+IBHCVo22p2kd+o4o6L9sKiHgNffGFfxGman5P04836S2re/dJNWazXsxCgU5fgQfGOso4WsnNVJHPJJPE/wDo+YILKfUvbXvKcfeEdxpKkVTKqTmmKBim6wHOKo+ANYi0egLwQAGjUQaPR6PQAMXI0mDT201S/wB0f+GHobobOxo4aj+0EvvKMOQGAAY9Ho9AB6PR6PQAFOFY5V8rRl5r0maOrWcy4+SRMbhsrFN4UAwx1ZHOHlssf9A5JPP/AHfNk9r1bwCID7yxUeQOjEjgomU/rFr74PDGTOU3coYvE+Ys2SUL3GKA/jD6JA9Ho9HoAPR6PR6AD0ej0egA9Ho9HoAPR6PR6AAB3QWDwUwwAILIYkRrhnExBDp4kZyQFZWbxHTFgm8ZuJeptkdoqIm+0W78RMHuizOmsRy6GHyntB9n81D3Rk3iB86F26kveKy9T+qGFubvIIl/CGbsnJn/AD+axc9LEp8x6SJ7L8O4TXlFC/UOYDF/vVimOTcmf6sbRMkc/wCkAmp66z9RY6ZfqVES+8KD4xkSJsRwdSNa0yLJpzRxh9MwXu+6AfhGUIFw46afiFR7km2S58IOQw4XamhvMhrGsCBnCySUNAUiQajFAN1Sc+GBCjtxNu0eTPEInAB44wAG6oMunhwUA4BAAYTQlCi4cyE4CWeAYOSEQCkHIbDUJD9BYkEk+TgqyMSDZLkyQ4csfk+JGSeLOiMO0rwjhw8ZuOU5SGK5VMSATVjQzfJrFhwTUTOzU5itSm7wD8KxR7Tl83zBwz+iUH74nrAzH5QRNTbJeC98c4g9IY4dqHafr3FP3igNfAYzXkaPg2DyNtIqlj9LDKVqKXGVoE9Rcb9k4AYUR94iA9pw6hj6Np8pykfG2RTWYSuYJTBm4wnDdQiyJi9A5RASj7wzj6v6F9ITfSZo7k9qE1PlDhuQrpPikuUOUAQ769cebr6ffmdGln+kuolhMU4ciSCiWPOR1DNROETEh8oENThCkBHO0o80JDlwXk4Sal5SJiaehcyacKNCJ6wRTn3DAa6YtQNQeNfEYMoSFpeknrBMTmXgvd1afjGseTGfDsTGkWzreTzBuo32yOynNeu0zAS0CnAKGirJpxsmlaWM3EgbzTEuHaqAUvG+Q4Up4UqHdGRCSNKqxmZUZvAIBIMIUgxSwcE4zNrhSkhUCwYqcKFLFhcKG6FSBHgLCgFgvKRIAJwqUkeuhChSxSQkCQsKEgCFg5SRZDDgCcKkgpQg5Cw0IVKWFkwghCwqSNLgKEhwUIRSLDggQEssTQPk5Pqx45YBj+p+MKHCMhCBghucsOxCsNzlgAaqlhuYIdnhuIcBgAbCSEjBDg4wicIAE64cPVzYljJh7Dxsb+IsMSJvE7+uNyJEvcndWA98O2laD8O2FnmsfonNdXubKjdRS91AcoD98VDkifCGFPw+6CQrdw/h90FDDUiZFLgRMEAUsKGCAAKQkM8G6Bu90GAIMUsMs8WDlCDASBAIBMEpIOUICFiBASNFywgSHTkPhCKJYllIekLAlCDgWPCFIokCFSlhMoQsUIAyDFLCkAQIOWAlhkghUArBSwoSABRMseWLyfpLm/ay2cuFcq98CX8YKbE1hunh8kcw4hst1O2KhyTLgJLMPVyYbjWP2mW1v9XLsyh8G+I+Wu03DfEw8IhFDp8KZGEOHXv3QIGcTBT5GpcSJsmW4m7CdYdsOpyNeJIlVTxMPEJf9W9n7t8eAeIQwNIZfh4jdukk7J6NwZMBGvWYaVGvHPdD1i3cJp/LFEjqn52CUQJ4AIiIe+Ib2GSBEsOX/wBqp8ACseamUTUIn0Oab2q/ygxTpqM+T+aU2i3g4h4wmUsACjhLV3GH0Lt4puyCPbQS+Ry87yYKHIQnSKURHOgAAdoiIBDoQ1hv6x0v7n+EVS24f0HhqczWEv72Q/AIanjwZscSh84eJvZo8TwSOHR9X3COEW6AV41EQERhUbRs02505g3OQ5y3towhlnnTwiKKo8Z2XaOGd/WLw7JURUvbZq7IVEd3CEtXUeau4eS+X3zpkKsZYopqG6wAo0p4hGqpue5KlZiM+e+eHDJNuoRwkcwKYaNBGlKZ7xyARGLq3/Z8z890VeXy1OVvDuE05e3bnKBUSo5HKO4e8ByiysAUw+UhVIYrcu6kxyBIMG+AgQCsc4Bo9HoEQpAAEeg1AgALAAADxCDm/CCgWDQAJiWPFg4hWPAFIAExJB7ox4QpCKj1mmniKKbHslEfugAXKlyeJ3QzZozDWFdYUOcl7ZLdALvcMSbM6aieJAzB83aJcoO2bml4/ntjRRyTIf8AIyEsegjd23cJkcJ8w8KANIzLCQYBjxix6AADhEZaFtrEndppp3z4JzF7ygJg+IBEqG+AOKeGZP1y3ffABWiv05hYNJ4p05aChr2eYFEPj+MR+iFLV7FpYfPVdLqc32oQUe4dk7QM8PVyS9RVqmX2KlEPGg5d0SOjRPDsXKvbTFT94a1i5E2LMZTEU5SPQUfSQqJImw0EgtBhWEzQhhYAB4QMFikB6PR6CQwCrnUwz4fP6MNR1xRPk9j60PL/AGwQRhMTWQVi+w7ijzY2rt29X8h1RHTy2DjWCSuX3CX0xMYxi8K0p2Q9dIJqek9X85xSEWnyyZzjn+b1MEpeFyoCY3hAicNy6pKqKNyYnPuwa8EeSDETIpibB9ovcOYQMM0sFKMJm3QcRhKAQmdSKlJiqSe2E4laadxvME05kiXhiZlUAO2olGLYcsNXBm+IdTEROq3RE3C+RMR99BEu+ApFNskrrltJ689RMEy+0AnNF1V9IWKPo1+UPJ24xP6wRO7xpQTfjF6VDmfWgEwx+Mej0ABoAsFhNQIVDfCa2+A0jwYr5Q84cea2Urby8iqThQTKLKGqJDhmABnkI0ARrwireTzZiaKTR7OFMImr4ad0ufpK83tGlIY6fLJ2knltEnCjxvqiV9RuYphEbhhyqAiNBAMqBGiaB5UpZ+XtGesJX3swTWUN2EMF0K9W+N4Pc5ni3+5qlrZ0z1zE5VIhLiN4xaXhiAPMm+IdRNM5z+znE9OB1xwqph3yEN6oiGQjThEQWZM8TDT5/qlLT7wD3R1ZRENHDt4m4b6vL3C2KpdNd6IUrnEquqom31hxsXCia76tAH8IgZnbqz8nUw5g4wj+rdGteuIO0ulGzf6NzBRNxyqrc6KZeN8xRAo+8Yzc4xQ4GDJjrjh286btZRb94wjGoaIJNNHDd3rCiRGmwmZQtb5szGoAbg4BXtjN5T6MifqULGn2Jtm3kcvOzb2fnczcHUFQxWLMVAKFCgG1kHAdw8Y4W8mdWLxNMEE9cw007lwvN76ffD2KWjb+Rt3jTz5iyc8wLyJXiIp5gPNMOYFHsEc8+qLjfTU5RPb3Q0hAnhOoQYTQkYcOHYlih1IRu98FBXEgp1P2n7sIEwFCRWmR9YmEzcJp7ZFAR9wV/GJx+71dudTn3CibndQVzihWaPaj9KHDhNNoSzipTqGvVFwZURC7dp0QCta8QCKjF3B9yLwgjhp4cCeAUcJp3MRS5sw0cTFmnyijhIhPWMoAB793xhWBs6Mj0ej0d5BnOnuz/wCkOjOappkvqsbj5Pr5ManAO8gnDxj582kQ1dwePqC+aJv2qzJcKpLpnTN3GAQH4DHzc0lyNSTziYStwntsnSrcxTdaZjF+NK9sY1UOLsykJqJqQ6au1Gbgjhv0DeNerxiJSNyh4efN4mJHEbtH0T0B20TthYZk4FSqpE9q9vvhUp6+ICPiEaaJE/SepHFPkn2781zg9n3CnIqmxk9rKm45d9K5lGnEK9UdrgNY76cskYTC3/8AzG++OKtOMo8z2wcJ/wDWFUewoCN4nhQwUjsxwVdN4RwnzMMcQvrZhSnbHNvlQShNOcedE0799uk4vfVExD99AIUa9oQqngSjIWw4jNVv66Y/8+/h3R2JomtnL7UWDkjzWyaxqZEVimMACVRMLp8hGtKlEe6ONZXuJHQPk0MZPNLPzuRvG5Dnl8wEyfASJqgJy06szGCnZGdCXo1l3bm/309j2+bBQU5TL7RoaLoJN02qgKGIRvQpe4cvHhD4m+OkyuHDdAx6PQDGcwNc1dT1FifEafjDsN0R86PhMzuPoqKfumKP4RIwAej0ej0AHo9Ho9AB6Mg8qqTpTTQpO7/PaGRcJ94HAv3HH4Rr8UvTDKvPmjO0srANpaWq4f1yheL7hLWGgHOiuYedNGdlZhW9rEnZmMPbhFAfjWLXGaeTs4FxoXslynMYgn4FMIB8KBGlwMD0ej0BUIQAx6AqEeHdAAMej0FvdkABo9Bb3ZHhCkABo9BINUIABj0EgQGkAA0CCiHAYNUILAAUxIZOW3P5P85/zh/AGDjGUlG4HDHlWSzzXpUxOhMGKDjxLeIP90sYw6PHT/ltyX5RZm0Cae3dXZqG4lCpTFHuAb3dUeuOTnj3kzwZxRGLOe9LLxNS0jjDUvkvD7wyign5O5E7bR3rE8d/2x/viIULyfo47IeJDQu0U5PlISmRuTJCKY8p+eqBmKnyeKRJHYkSTBaIYpokmJ41Yrks5BPb9uIJD0v2ol1lf7sRRQ5T7UIYZ0EIQ7cEhqPpIADG5SG6sOShDNU3KQFWDE9JCrhuonc8IPKm2sOCJxMzaXYbfET6EQ5qMsSlTla4rLVMRmRSJ9uhiN4q1n3GImdv07wXe7/nF2lTbk/z2RlU+zsoLtKXPZfhqYifN50QJjYakaXOpPiNzxnsxbamodP2oqlPIy1FPB3JqyTzU3nsZXvfwhLSEriWkVcfsU/cABSGEhUxHBE/XiRt4GJOMTpnRT/uh8N8X+si3YV9A0dm+QtpD1OaPbJuHnyRwmDjBN0VTGEKl6gpWoBltBHFSSkadoNtu4sXbBvNG6d8hCnTUTvUExBpzeoQEAEB7Iz1NPOJFCWE9z6zFLA3Qjn9DyvbN6ulrFj5qdXDDEMVZO5WmdMwoFeHCCn8sCR/N2Hm32nSIfjWPBmu49RRcuDfxJDVQsYCr5YMv+bsO9+08T/AR+6GanleJqejsGr/AN4+AA+ADE2DCX0dBrJ8nDduPKfajn8/lcKKX0/0HS//AGgP/khqXysHmJydh2/O6UyP+CcGBeDOmRCsJgX8/dGdaHtN8r0oKOJG8l5JVO2/KFa42IDhD1iGoAiYo5GLSoBQajWNMwuyBeRnOPplztRMFHlg5Op7RLyl7nCmBi0EPEIoZYuJh1jR+l/1R4dPwMAG+/7+2KjdCOityc9KKjsjwBSBgwboMUImxtY8UIMUsDdCDp/hBYLHipwqXdBQPAlUxPb+rDxEryVxQpYWKXDhod83bp/KFCJfWMAffC8lfSueTAkrTmhL56mKVEwKHqAV3BX3Q0H8iwDWDxBT+2Fn7PzBxK3Dw+K0NdMUqJxP3jdKIZx6zdq5faRwq3Zpu+SLevKIimBg7KjXLrpFEWy7ixFLCpAghAhUCxWBIoAQqkEEAKQsmEUo2ExYoQqQIShYm6GSTstH5P74WUhtKh5P7UOjfjGQCUIGhwaEKBAA3ULCByw6UCGygQAR74imH8n594L3dXOPOTqN7nJ7Z69l6uYUrlThWu8Yk27dNRNVwptkSL0i1AwjlQYQYnTbuDqOEzKt1eTWTUMY/J13FvDUBClQpugFYqkznykvniTd5K1W53rcCtdadByxwMICBBAT0CggNN/GlIird6RV7Nyt1L1bPzBLWGo3lGptYJfAwCW8IkKFKgFaDXsi8WubuJGniJt/OSN0huTpilT4nAoBU1AzAAGtQAOyM80kPk5w3by+RqEOQiN1Qxi3D3xMYTAN6ggNKUCmUb2xJv6JCVz20DiVy9xPJeyb66UC3kzGvkqF4onTEBAoiGVAOO8B40iabJPFLiady/kXmjX78h698ElyCicraa4nf5FMpk7tdwBStd4hSvYMTMsLh4rxTmJJjd7xyD89kRYpEe5bKYZMO+c/zl1M4ATqqJgABEeyPFGLC5J8j1f/AKimoY3beNn39sV82+IkrDDFNB48kEHAkTcs8AVg0egxd0JEHroQoSAhQCqYmHh/a9WLQDZ0EIJhDp4XlIbEjNspEiAcmSBu9seIXkyQcpYaJPAFIPQIEhYPQYokMSFADjBCBCpQgAEu6Fk90JlhQgQCuHhJZdNnhOHGw0IoGMp6gde4YXJDSdgn5nd/2J/7owJjISxqTiaSfWHjg6rQ7pdRFO6AAJMQwlETZCYBDgOUWwA4BENYgcOycsT/AOrgXwAw0DwiZMEEpXEg8OEUlFFMNOGoipiYeGf1r2VO6kOmbrV+UUuEumDa9b37vfEryEx2hKkmmMoCZCHXT2rvSNWtRhB2ZNnLzzBwpcSSKJjeyHX3QnaSd+a2DeYYvJawkmYpS1E98wFDOoAAVrnuHKMhtFp1ZTxu9s5+i7tJurfbqKGcJgNCmzyoO+mQRrOH0c71EIdrNhZuOT1hPmKl2faAf8axWNIbjV7P4n/WkvviXTWl8jl8slfKk5Miaaiil/gA7Q76592cVnSy4Tb2L1j/AK4gW92mEafh8IzjybeRNJvW8nZslFL5iYY+jLfHaqbdxzEYIrayXuEzuE5e4Vuc68jTPuH8AiOkL7WJHJNYTcKqqsSJmM3LfEpwKXMRAahlWojxrEgeW8oTn8jslvb/AH8Rjtp+JEkJjauXp3MSXu9vaKUqNd4jx4Dlu6qRZGKybxmi42yXy3trIfEOuIRVjiJ4amLcJtcmoJB76xLy0uHL0k8Q57hecY1RN3jxGM9Q9hwHZ/SQYsEu9sDHIWHg8Jl3QeoQADBb3ZBoKIUgANHoECwMBYAhxgI9HoCbAGCEUmyafo0yEv8A54wpB4BDZUrxumdSXqXLhfR3cjfCoRCyFXzprs0cKX9rBTNwLQNqncNAifWHk4q1n0XCln0m7dQ5NYWUMYxeiF7PPtjRS2sKxJyptME0yKOHBFSdHZoNB8AiTu9sKAPEIKbfGZVgI9B4JAI9AGDk48aElTYacA7FSt40Zy+zc4eJp3DOCkxtoaGGl0Bp3fdElYNuonY+SJ/9RT+6sZNaG01vFJHOG9rGZEm6s0UKz3AfVyCAJlugG4RKYwiOdDAG6ka9YwHidl5Um42DEap3i+rs/nONGsREmoHKQuAwkuTk4OmfEThAeNvgboQW/wBseEeIxLHYKbfHgLAQeHcLCZggDFgwmgsFwsEjx+MeOMEhhYIv6KKxZlPXGc1xLlxw8XL4UEv58IsjhXDTP7EVOws1Z6ueVpqfKDrOFjF9gDjx/CALFhlhHDeXpN3HPSKCfuyD4Q6E0GEyf0cEMaAoKIwmXdCkFMEA2hFQeUiiT2wuuWgndrHE0cfKJSm1boompcwxOcRENwgImKHAchi9nCIi06ur2fmHr6ue730y+MNPERWNF/KN5hMFE7h3DoS3S0pQoFD74vC5Ypmjdmp5nSeYh+VUV2cqc4Qr8IuqheTgbyHYADQEeTCPQgsFhJwphp++FTfhEZPxeeb1U5enfcXdkpjUA1d417A4Qt/QzH7ZqeeLQOMPbvmBMpd92kSy66knk7duzUwjpbJTF3lpvp4ws9kCkv1iYauTWOdeKaoGUHcEVWez5uzwmc4eE1giN5TDyDaERNuHId0HeY2gpNkke0k8cJnTUmjs9/o4xgDsyAQDvqFfhFV/SJxL2bhwnMDpKpFG6YqggN8cuA/fDmWTxm4TVeN1L5Cej4Xh3ZD2BSEJTL2erzNwo3v4tEeULlnnlHPXU5rG5m6arppspbV5NJgoeYTRwq4OqbnKGEd3DPhCL+cS/bZqKE1j1fyETkyI31jDTuEITZ4U7orT5mn5wIpz7+19Xsh0U4bHTSpKnCxKSk+GoToH512Ncs7pQsfK5XL7P64410hQKZNNuNwygiIhnu6s6ZRk6Cabe+4U55C3vAKiP3RW9ESatoJ49tZPJwdkyaKKIomWMAIXzgJSjURAKgAhkI76cRCO6hp3VnZGdWuqcdzZ7RaVtH6jN7Z+0kvcTAiphK4TwQpUeJTCIUMHYIRTLE+UEnZtu4s3MG7uYNGiw+bVlFigoVARyIeuQ0DcNa9nGFVfJzZvEzzB5bSYOyK1UvIpkAD133TDWuXv64rMl0OWbmFrJhL2c0mDuVMkSFWUxCkEzkREBIQwBzQDflSvHgHp/wCGT2PPXyNN33Ly88p9mmp8ns+Q/wBZx/IBh7ZbTq4tQpMMSVt27SXs1HSyhVhG7dCpS5gABUePYMVW0ehXRnZ9m3eJpzBU5lgTMVR4cQoPDZzKIcaRMyez+j+R2bmGpyMhG84RBqteUMcVSBkACJhyABHrpv6xjf8Awmxw1Pm6KqYFVc+UxaRPk26cvSJeumNhmOJct2+kRjjyl7UKf9OJJf2Lcv4iP3Rf2thtDcvTSxJHIr90LxnCJVT1p7QjUYnW0s0XytMmr2bkhP7OXkJ9wZxrH4X7K/xqmYU60720cKYf6SOzlP0SlJtV4ZBXsiMX0l24U5Nu8nH1USnAP4Qje1LUWDl7z+j5ey9r5KXZ8KQobSrZNnye3/3KYB4cI3XxUEc8/nl6Oe1Z3pImno5faBxf9XGH7xAIFCzWlSYX1G9k5wf+0KIfEwhG8q6b7Lp+jbzDY6RjFAPcAjCv+fhmpcTZy9Il/wCkcAHvAIf+GUyf8bO073ZHr3ZHyhL5f3lCKbraMv8A9no/yhJTy9fKE/8Ax4S+yxRD/hGPnurE+t/HmfWO92RxN5VFmk5VpDeu8O6lNUSPC+0cQumAOoakEe8Rjmdfy5/KLU9HpEMQnstUPvufhFHtn5SOlS3jgji1FrFXqqJbqaiiZKlDPIAKAAAZjwr2xnKUZi6Mi7TDk1Dp+1Bm62InGJLaQrSKKYnnA/w/lBy6QLQYeH5wufVp/KOdo3jTfs6NsRP3Fn540nDe58nUAxvaJXMPdUI+j2je07e0ln2rgHBD1TDDu9IghUBj4sp6Q7SbCfnQ/wC6H8o7u8ijS04tRZdxZeaTC+7lmzdKYQOZA47IgIDwGoe4eyNaTxdjGrSku47d1xIi501NkC0u3suHbGQ+URKlHkraKDewDlXR5vNvFzr2ZAPVUIg9H0wnknldoLP2gmD164lkyUwXCywnVO3UKVREwm3jQBOWvASDHFlgtMtvJHpUe6O7YWkmc1ZKvlZb8udGUOkdMxgIcgmEaVEAAQrQQEOrPoqcHPc0qVqKJqYfTIa6YvaGWcbL5Os/byjSYrKlVLiM7lI4d7K8uicoh4iQ5h98ZI5bps544TTucqbE2dxr1BGnx90NLT4jPzZNNsmqPiImMUwgJCLBgiNQpSl8Br7Mc1N4M3tsd/zPDcNFW6ahcW6JilvBXZzyDvpBWMzb6piuHBCFIW8Yxsg76jlTxj5e+SNpYmli9ODez9qLQOFW7tZzJVtacGOBVSnEpczCIFG+SlfajvG2rFnbywdoLLs3CSpJmxcy9NREwCGIdMwEoPWAmIOQ8I6/4OWU8ZmpqWgs+h6eeS8n1nRA+8YbHtpY9PJS1cnJ9Z8kH/FHw7fzh43cHbvL+KQwpqFUNW6ctQMA9QgICA9UMgnzjE5O4T6sZdU640cvZ9xppPJPPJE9Ukc3ZTApEzpmM1cFVAoiUchEoiADuyGGLrTJool6gt5hpIs01cE9IitNESKEGgDQxBNUo57hjk7yAJoo80R2wxFNtKZJfZvImp90cd+US7TZ6aLVpp7F9996SY794740uQqffifWZXyg9B6HpNLFl6+qWZJGH3ANYaLeUxoAb+k0t2a+y8Kb7o+LxZqon85ser+RgPOqnrn+MZurY2/HPsot5WPk5t/SaXJD9lYR+4IZuPLE8m9v/wDhQlx/7Mqh/uCPjwacqfSH/ejxZx9Gof4fyiesH459eVvLX8m9L/8ACGQ31Gqo/wDDEa88uPyb1EzpqWodLpHKJTF82rCBgHKm7MBruj5LedVes373+EHLMVPpIOuLoI+pUl8tPyZLHyskjs24mqTJIxzJpoy9S6W+YTDzswzHIOrLhCx/8oHoL+bb2iP/AODD8Tx8tBmf7Q9yDlmX5vDCdb6DoI+ni3+UQ0Np/q9n7Sq/+HSD71IYr/5RrRen6Cxdoj/WUQJ/xjHzVTmSikGF9AqzDoI+ja3+UhsX/V9Hc1P9Z8iX8Bhg4/yk0n/qeix3/wB9Nih/dTGPnkV7CgP1IrqMroo75W/ykq4+g0XNy/Wmwm+5KI5f/KRWkxKNtG8nD+0mCv4FjhUHqkH136PbicmNUYHbS/8AlHNIH9XsPZxL6yyx/wAQ/CGTj/KJ6UFP1ezdnCf92qP3njjUXqkAV2pApyDpwidbr/5QrTOp6NnZxH/wpjfeaGK3l86c1PRv5IT6rEPxEY5WFZT6M5/swomqp9Gf90YluZWEDpFfy5vKAU/9pGiX9mxJT45wxU8tPyhFL3+nhifVZpB+EYAKimH04KCqn0Z/tUCJ7y8KRuK/ld6fHHpNIj3/ALspCfcEMF/Kb04OPSaUJ79l0IRkHKfR/nwgQBx9H/FWJeX7jtSNLc+UDpgcek0mWl+zMlA+4Qhgtpe0kOPSW4np/rTBQfvERii4Dz6M/wC6P8oVLLpgp6Nur9lMw/cELuH2fsT8wtxayaJ4cwtBM3ZCGvFKs6MpdrvpURiKeT2aKJnxJg4P9Y0JFlE4/wDd7j/dm/lHlZJONXOp5vcE2ekiIffBFPImWFjJpyriTQ/KX9oftZwDg/JwjNklE5oqmpfvkUEpr3XWAUPyZ49in3JHlTXcJt1eUgZmPJwxQUw3EOXx+TjSxDIoDRIMVIjhHiMOGp4ZNiXVWhkRXlIMJ4blHEUgGSl3EThiqkpiRINoTckT1j7N6AaGuJyeHEav6SLKjL01G+JWIWYS5RvynQvRCmaODLFYhmmoodwp80XZ7x/wi0zCWaw3PhpxTJcynDO4o3UOluNwEKxeZM/cOEya5sHu3Te14Ry1Jd1zvpw7bGeqIOJW85O/zo0CQOsRMnJ7ByxJhIpfMLmImQ0P1pW3Zp4aadwhCxm6htCg4O5EzuYam3xE29890bpYpB7PzCcKHeOE7l/o7vd4RfVE26inKRIoEb4fQ/PVE9XBbDqUuryY6gzcS9x6P0RoVtFMVHE0ScJqXPk4F8QvB9whF2nzRu4Uw29w5yVvXfzvihz5somoRRToR006mbuclWk4eJDvEsNTE/i9buh9IHerzBJT1OdD5vKlJpZ9w8T21WVLxeNB7Ih2ZsNTE9QwfajpayOJrGRvUsfKPG5FE/VCHZllIc6F27OcMyaw3IrcMdPa+rUPxjVj2Sl/zbNIhP7MI8edPuZ6kK+MTIQxOEFMKkbESy0vT/qaX+7CB/Rln/sxf92H8onpofXyMaUBT8mCCX1P/N7NeuNsTkLNP+rk/dhu9kLNwmq3cMyKkVKKahcgvAO8K0yqGVeETiProymUTd5I5g0mkveHaO2igLN3Ce9FUMr1d+4aCG4QMIDkIx27oY0sS/SpI/lCaTe0EvTAswalNlvECqpgOdw1K0Gt0ahWgBHDc8lDizcw1NS+qycV1VwYudd4pnH1i8BHIQ3bspKyFrZxYueNLQSN5q71oYcMxsyGIbIxThWpijSggA5ZCG6JcMS2+oj6XN1k5fZOYa4ocl8wKI3kzUMAgFaZUEct8Z8/tMnL1CJ+Z5q4OfmlZsTKb/qgNPGkV2XWysnpQsnL7SSuaPUpm4MLOYS1F0ZNRqrcMYQNmF9MwFG6YAAN27cBrepeY7PntBL01dYlhQUTKVYwXgNQoiO8TUvVoIjWnCtYKvckzClHvdw1ptKCdl2aUwmFl53q7h0k32kwTuioagCN4aUDePHqi/SIjeaTxvJ3DwiWK4BG8UwHABEt4MsqiICG/P4RW7ZpfoPo/ezBu3aO5g3UblU15uVVMqgnJeACCFBugfIR3CavCkWuXWAbzC0FndIkrTOkdXCWeJqLBh4t0C3gqagVDcUoUCm7OsceqlUp44fa/wCDg19SvTxdFX33NQbaI5On+sTB8tXnbRSe6gV+MSLfRhZNv/U1lf7RwY34hFqT9GWFI9mMImmbK6SxNlG4YhLPsTCXa2kQNu+tWOY7XWWraedNFHCp0Upg4KVMxjUKGIIlAAERCgAIAABkAdW6OvDBHPNvW2Hbyep4fPcJqF9q83REfje90TVgrHRpp95miVj5f/s5D/WL+MajoTkcvb2oxFE0iHIifD4DXIMu2lYeSPRjPJxL280TUapJOC4hcQw36DuyAOMWKVaLpxJ3BJh54b30uUulTOO7eAd+6M403crUVk+1Fb0w2Xl6c/1xvcxXyeIsnd5pwqF6oBuGgBTrAYqtlWSbN56O4Q5RL1RrK1mk7eONceThUlyqOCi1ABIBRHIxjCOY1rTthCc6NZPI5WrNG7x6c7e5dKoYlzMxQERC7XIBEd/CCdPc54VOwrYBSFAGExOnAlUThbl3Q4hZP8YbAqnChF4aUiWx0AQsUIbFXhUisGMhXJuVhyZ4exHysaJnh+Y0Yz7RiZxhKFDQmIwrgIqboREKwsrCUFwHBi4cjV9t0mU3dQR/CIwTRJgbEk7tP1FkzfeH4xFqRQDSfztwo8at1G5Lh5eBUzGvVxCKGAewcjFGK7ali38xnUUTvqpGJyhsxzGm/gFR3bonHRHDx43TwyHby8qihjcSnUoUhR7wII+ERlrQ/oNx7BfuEB/CLzkRYkkDYiZPqhD9UNXlZE/9oUFTwIABT3iIxGMDpqM26nrokN/CA/fEnMRw8Jv9EmBfEQqb+XhCzGSAcrcT/wD0WJvcYwxXjfn8YsLXlFEv/wCUq/C/FeiW8hoUTg/KQROFIgq4Jd8BAl3wcA4xVhAJnTi5SQJQ3khlHipCGV2VDKGCoVyCkVESQynSzhRMnyi4qdQCo3ShvLwMHUNN8MTHz4OZ6md337/GGZIUOVRNMmIpfP0jetnvDshMoxDRa4JJP9XJBgP1wQhvk8CUICRUpoVJDcDdULFNFktCpfwg5RgkGAIADl9JCpIIAcpB4BWFSlhlO/8AU7r+xP8AdD0poYT839Du/wCxP9w0+6FYdhOxf/3rSz+x/EYnCjFIsLbGzbhvKrJt5okrNTy07rVy53U01AIYRNuAQMYMhzGLyAQMSPR4yWJBi7oKY0SD8TPdLc/mErl8ss/L3EsIk4dJGUKsoIuDAB7wgQoZBkG8whWo0jlB5adwpbCZs2cw20podE10tAIArUKHurHTOl9taR5OJeonZtFWXkMkXzgZumcSiYTFEoqGG8XOgAABQQHwjngsutIpOHDhRuRuc7pQxlLxAvDfvAO6u4KdfbHS+yJzy00ar5SOpLaWh1hnInjduchNYOW6oUSCYSXQAcwAaCNIQ0j2ub2XTZKThnrrJ2Yiabct04kVpeqJTZbhCg+MMrfztScOJOnh3NVeCXnVvVAP5RCeUFK3icrZTDDJq+vNylNeDaOKZiiFN9aEr3UjK5pT+jRLBvNYk6Uwbt27RJ7fM3amMVISgA0HIoXd8XBJmnico4b3MubmPaA5B74p9iGKicrlTdRPYaS8iiZrwCBsQpR761GsO7VW6k9j27jzgm4vnTIYpU0wHIBzHMQi1qFT8+AqOMFdk0OJrB0025CEvCUprw1pwyh4iGGnCDQ+I3ScbfKpkULe30MACFe3OFrwRFSpmVFIVBSBAYQOomn6TY+tkHvGkN155J2f6xNGRPrOCB+MLGQ9vskQGsDEArbmx7f0lpJeT2cav3AMMltKVh2//ThD+0micQ99IfTf0TlH7LfAVCKcbShZfD1hPW1UuiYqYB/eEIgn+nmy7P8A6PdnP9YgfcIw+hP6DqRXs1AR4QUR/N4IyH/7QkrU/V5Of2bzoofAAEYIrp7cKfq8rZX/AGlFD/EIr8aYdWBsQDAF3RjLbTRPHkwI31OWEv0NdMmoBzBUAGl4e/OnCNQs9aNvaRmd43bnSIksKJiqdZaVu9YVHfETpuHJSllwS1QjwjSCx6Mx2IufLTRuzIpK00ltrlsQwgGHQaiFOMNLGAp+j7RRTp4hv4hiUmymry9wp+zH+6PwhnZImHZeX+0iBv3qxfoklI9BzDCQniCw17vj0AU0FUWTT+cgCyiCAQmuWEXc0Zy9PWHDi4S9d64UMsm4TIon04bTAzrSsgz81pOFG5NYOoCZTcaUGoDwpl3xoTIuGzbp+omBfcWkZvpVHE8zs+mq6D3VAPxGNMSDDuRcmFjxuUTOnCTU3zftQ4Eawgj6SMxJC4lgt4IOc0JCMNlWPXu+AA0BAVCEFgYARpAXuyPCNYAsAYIJCR3yaamr9M8Hv/s4sYym4/I3HQ5MYiLEs007PslMPbVTOoY2Vdo5h3w9tGv/AEW4TT5x0xKXvhjIZkzZydozUcbaSIFNsjvi7OxOxPmNBDGhslMG6ieIm4JcvXedn7obzvzgpL1fN/pTlup3sg355jEpSlwi7kgJ/wD1cISBbE9HtxnE6Z6RJxLzy/5IRL5y64C/QM94DXqiSsxNvMcjby94zdnd3hxON4ewRHMKRoqU5ejKVSEfZcTmiAt2th2Xe8ptnKQpfEQ/EIFa0CmwonL1T3+jeDZ6qxC6Qph/oufE2MUxNnuARp74iUJR5LTjLxJawbZNvZeX+2ne94iP4hFiV9FETZtBNnI2SfqIp/3QiTMriJniS7DNV+mzuKOFLhDqAmX2hHcEOjGhkq0bvMLWE/RLAoXaHnhkAw9MMDsTaQURrCDkmInhp7J89otN/X4dULQAjSILSMrtPoinE8eaw4todVIm0Vuo1oQv7ogIj2xST6HdXcYnm9kqchecZQ20PiOdY6Bdq4aeIpFeaT+z8wnCsnbvCKvW5cZREuYkCoc7hXPIKxpBnPUgpHN1qZ4zsm3VTbppYpK3kUcgINaABqAHV30iyyZ04nFj5ZMNYSbkdppuFi8My7g4gAdsYppLnDhmpM03CZyODrKFMmagCU98ahQd47gDsiVtdOJ5ZtvJLNyd5hN2TFAqiZShUyhgHIfC6P2uyN+hl3IyzVLYNpMtFOLLt1Xjd4k46KZSogAlClQ4598Uuy+kGaTB40cTBwdxrCxESo3ShdFTKo0AByCo5iO73utL8rtBNE5YmzZu1cIpzGTTRMe8IgG+6Hu74qViJDOG80ZPHjNUhMRRYt5MegUQyyrvGgdoDBhE3hI09zPnEwkb2YYmFcxylKXpAUbuXfnDiSLKM9Fcsl6bcp0pgsu4UKbO8AKGpUOOaZe6KvMldTseRuomcip1AxCmLQdowmH31i5FaYdk5EzxP1dmJe8RGtfvHxj1fjIwdZKZ8/8A1BVrUtLKdJPYZWS0Vzy0jNxMJWo3ZNElATu6wqAGEQvDdKUB7N4xeJboqtAmnhp2oaNyXrxsNioOYdY3grn2Zxc9GzHV7HtPk7g6Tt4uZYzcvKVLspgO+6AmLnlwi+vjTBSRy9mo3VOqRPDdLJ3QAogBQGue+u7trH0bpwi9kfL6NT1FFSqPexkzPQtPJgmko8toc5Fa/wDR56AHcJ9/bFmnmi3XGcslacwnByS9uBfkqJAviI0EwgYDXdwjQB4xd8KcJzxJw4eNPN7dE6ad1bOolKBQMXKo7IiI7s4cGmerzTWPOF+7W6UpsqCWgAPXQc4yyvLY76empxXcZe20IyvWMRw8nexQ15ZZMA/uROq6L5Xq5+UenwjBsqOgIHVwAA+ETQAnifrl8hzHMZM1RzHiA9ghSkPFX7N4zI3bvMXCqU12o7ygFDZbwGN8yOjAq7fQvZtuoRRxI0uV5uM6UUE1Ar61PhTshq70a2L/AFfzG021ATNh1ES8d9Qp3xfvOybduliN1fk5RKnyYhldpXMOFKxWXL7zfqjxRuqqk3UvGMWlamqBb3eMTkDpQj6GJ7F2TbqcnI5YQ5Nm9qJDjl7QhUR7xiSlMtlbdTk2aXs3WpSe4KDEq5mc8mFzU7PnSIqns3lAAe+mW+GApTyV3FHEvIQ59kpcQBujwGgDF5YkxprlI+TCA/SQ5Kl85FsLo+U+k/hhclguT9J+fGPz1dx+lqpApgkhMxIvA6P/ANof4ffBg0fJ8b/wi8H6G6kCgijAglGhE0fN1PSKK3/ZNQIVS0ft4MPsXVSM9wsONe8mW3/+b/SZL3jhxgsntWbo16gEAw0KfLgUwV7qxFlsA3T5T/irDljYtmm41jDPcJ7Q+PGLXaZ1KylsfT4hW7xx585mttQbuN1DXBqUe8AOpXsEI+cnlIMP0P8AKImc0b8liuGk4Ru+0AD8TJnr10GO1tB9tvPlh2SbxxfcN0QbqG6ZlCbIj4gUB8QisaQ9FVg7eWgPPLSWfSdu0kQalUMoYLyZDGEtQAQ3CYw1rxjV9yOCLxbuUt26TeN5VaBvzHbcL13pDSv3G4QtaFn58s/MmbfnuG44f1wCpadoCADFrb2fkcvZt5WnLyaq0KBUUzGEQJTIKDeHP3w9R83t/wCrpfu1u90Y9Puua9T6MJQ0OWHtg8ZaQGbiZyqZuzITJQyKhFElVxApjmAhxqUQMFBpTMQEArHRFgtL0vZzw9l1Je92zAsVTVzEC/kWobwGo3QyDKmURraX2T2G/wCjcs5Lml1co3eOVQHcOfjE5IJm3ZzgjdmmkirhnMndKBLuWdKAAbvjG6lsZuKk7s4407+TppAT0mWtmlk7HvnsicTBR81cNSloYit1UwAWoGqBjHKIU4dcYIrKXjdwduo3VIqkoKahVExA5DlyEBKIVKPfH1jTcfOfa+t/zjEPKTsBI3jdlbhvL0UnuMDN4ZMoBigYoimc1OkAgJAHqEIhm0K+CxFP8nuZRvo7t6mpfITXGF4pi8TJqhx7vhHLnlLS5w40yWlUTbnPyyZr13nDgJj1dcdj+SQg3l9h7cKJ8zEYfDFp+MYVpilzd5pAnCiiZNtRP34RA+/KB+JMavdc5eRkjz/Zz/uwr5hmin/R6v7sbWWTN/YhVOUt/YiO06OuYmFlph/sZ4ULZScf7Gcn1jFjbRljcfmyR7zW3+jg7R9Uxgljpop6NuS/9b8d0Kp2HnCnpE7n2gp4DSNk83JR5NkmnB2kdZmRp2GmCfpLn73+EKpWFminJ7H73+Ea8DVMfm4EGacHaHVyMpSsK89Gop+P8oeF0dqKf1gn7o/zjTStU4UFsnDJdRmbJaPm/wA44OT6tK/EYc/5umeJybxx/BT7hGNBBon9HCgM+ThXF1JGfF0dS/5xw7udLaL8KFGFSaPpWmpyabj7Sn+EX8G0GIinDyJcijFsDK/9nOcntLKfgIQ6SsLI/nJeQ/1lFPvvAPxi4HRgEk04WYKUirJ2KkaanJysn7xx+8ww5CyUn/8AdbT7SYfjWLDhcpCpCw8iryK8FmJemnycraE+qiX+UHNIm+H+ptyf92UPuCLNcTj2GnALIgkpMmn6NuT90IVCWfs4mipwe52wmwyIcjFT8mGFStFIkjJx4qcLJ+gI7UVFPnD/ALwwg8lmInynT50TgFhJZLEgiGRyVpQkqkntpME1E9hxcdF7jBQQ8BKMVgxuTjaPKHkeG4lk4TT51W5jdu/3UzCMQFXkzx30n2mUxkRTlIVVV5OGf9Y8IWHlI2gZMb1xIdNiQ2ucpDhA0UNDgTwmRTDUjxxhG9ykAyWQccyAXU+UQzv4cGKpyhPqwmESxyw6aieHiRYE5TK3iZE3ly5kb80iqNWXJ4mJchwMteKcnrC32axzTO6ivbLi8Xl6aeGmolsU5poZJHxFOTiKa2dUwyYl8/tG6US6DRwz5RRue5HO0dWRYpHifORJTdPk4g5VN2af7K5zr2X3w6mtqZW3TJiPErnSu7f3Z1iMMje6SuVt+q8Tv6upt3bpd2/xiLaDaRxybiaXCfZIHvAoD8YmWUxb2gmGryO/c+cUUKJPh+MXKVyRu3uYbO+qQu0sptiYezqCGljsyLZkBLZVhpkw27hU5+cpdEQ9/VvziOnVk2cwU+UOML6tPxr90aeZqom35T7MZrbBhrkwSbt076p6c3eao0D+UXS5CvTxgRUjY2bkbxwm8mE2VbnLtIotybQlzABUE4UCu/ZEabuqKA41dOYOE2+wkRQSl2q5VqHu4xa7dCpZtQkjxPlGGBnF3oCO4A7aRS25cRT+H63bHoQex4smdAeTy8UUmCrPE2CUW8LhwH8I6OjmnyaiYlqHH/YT/wB4oR06kWPMq+Z1Q8QgJx7DhYSwW52xmMTw4RVRh0BeqCnTgsBUbS2cbzxmqzeJ30lfVMICUeAlHgIcB3BnXKsY9MpfMLPzDzPMNu/UzVwUogCxOsKc0wBkIbqhUMhCOiF0eTin2rso3nkvOzcbG1iIqdNJQNxijw6hDiGUDWQQbuUawVu55YO0CVoJPcVPzXTdQ1COkh5yZhpsiNcjBmUa5R3FJp1ZvSpZdvMLPqX2UwMREyamSiJ7xRMmoFcjFEMw6qCAiAhHz1XSeSuYKyuaN7jtI168XmHJwOXsH4DlGj6HNLM40V2kJNG993L3FCzBjiCALAAUKoURyA5N4DxLkPZjbE7EoyWx2npObKTCwcwTU2zuzP3V7tChi07gIENtHzaaTjRe9TUnDghyapMmJsQao3B2ihT1igIDWvvh6nMGdpNHckmDN4k7bvWat1RPMDCcpSj3CFKCG8BDtiP0FuMTR3q6nP8AN6qZu8qgj/xRjqfTHGHadWsVcRm3U9dMhveAQ5HdEPZRyDyzcqceuzS94FD/ABiYEQpHpU3eCPLlyDGHaTm+rW8cLh/WGrdT3Xyf8IRuMY3pgb4dqGTj6Vld/dOIf8cFXgul5F/sGrj2XZdRL6Ze4pxCnuAInV0iLpnQU5hyiU3DIQpFV0ZuMSz+H6jgf4gKb76xYJy6cM5U7eMGZnbhu3UWRblNdFY5SCJSAbhUaBXthxfaTLyZCWGSTZSx2wUPU4TJwmW9nWghTuyp98SNrUsSzcwT/wCrj8P+UVqwk2UnDN6R4zOymDhYswUb3TfJlTlLVMxhKGYCGY8a1rnFvmqesSd2mp025y/w/wA4ZJhKCzhRw4TUT2CG5M2XM7e2uQdkP0004ia/0oRTpnRu8dw7XwoHviWT/CKsiByUicNpQop8oxNq4sN013Og8OIeMOC7oZyYqmuO+T6QXdqvAQz8YLATZRgpUnCihFNYuEJ83dLQ3eNKh4CEAU0LJDFYoTZJSYeTOMSsQ0mNyh/rRKmGOCr5m8QYQMMHMMJKDGRQU34wiYYOYYSUGABdIfkb1PoHKQ3uNWI434Q+bcom4T9dMfhnEefdFIBktMlJeztK4bszu3BGJHSLNPnqijkUAy43hCvb3RDWvfJ/oOd43ZnVmDgyfycygEDCPS+NaBmWtPDdE+zLhzB289Rjg/vKF/kPuiu20b6xJzqJp38JQDG2qbADQfwjYkrbeYW0caUJO3lcvJ+gnmUDaxeAT64JCiJVQvBUAClBEoBWtBjRXR8Rxifa2v574h7IN1HEvl/J39YTJzsrtApnTjlSJNwflD4frD98SwJqXqYieIn/AFeWuCm6yjnSvvGkQMTErbs003CjdO4q7YucQ14dq6ACFe7OkQv5vcPfCnbYBZOFISSGFgQcf7Oqf7I/yhWHc8AVg5YKYqifpNj62X30hIXjNP0jxoT/AL4n84eEpBeI5OMR79NTXJep0Ma8b2hpl8OG6FDTeV/OThuT7VfuD7oJMkFJgzaOGbi+0VcAmZZFSihK5VzzDPcMPCUXuLKI5df/AE+6Gxd0LKk1dukniHPhJgUxjbzCAAAiPtdY8YRLGJolsSaI/J4MU0FQ9GWFKDASCUYWhAp4XJFgKXhg5DQnCgGgAVTGFISTPB4gBYsRtpy4ln5gn+xP76UD74kUxhjab/Ub7/s5/fFxAibB2Vs+zlcqnicrbkmfm8GpnRS8oZM5rxyiPEBEAHMK5RcAHhEJYz/725V/2VOJoBiZcjSDXe+CHg97vhNQeUIn6/3QhyWxVtJbn/RfV075OWQcFWu1AokUrQeqtQDujGHEibvJ5ht8U5HZhUKUpeFdsBERGhQzDrzjTbW2jkbOaHcThxNcJo1OiZu3bpqJGG+Br43hAREKBTujP5lpUse3ZvW7NvPTq6uJSmRRImcpFCmApgMKhcxrlnl1Rul6OGpGEv5RYbUHU1xkp0NcA3N4U/xiS8oQ/wDofKsPpzZuYvgkoP590ZpZyfM7QThvK5PK3EvaJKA4MpMHmK4cKAJQCgAI+rurxi+6fF3Clk7NM9XPtzRI2yUa1I3VAMt9M8x64zxdjWlaJpdjVcSRsXHPxWqXuKUoU9+cMLWWNldrHH9KKO/k9NlFQAA4b6HqFaU4AIDDOyc2nicrZM28jduG7dmneMmUREwiXMAHdSJxhM5go4/pCTrNTqmAt0xQqWmVQzzCu+F081ui5KEtmTiYcmRNNO4QhQKUu+6ABQPhBi/jDFd2o3wk1Ll85hvXeiAbqdowsk7xOUTh4lGUaXHM4mlqJTZeVvCJHcGSR2uYU5xNUwhlWgB8IepaAJop+sW4KT1sFiT/AIhGI5bEnGnhomntkZGObxTSAtPATe+NnRYnXvAq5VN9Xxj1adNYXPIrVXGphEzNPyfpen+sWwmp/qook+NBh4z0E2HOpyswnDj/AMYJP7gBF2mrVuzuKOHCvKmBMvKUvCPCkRrlNwzUxG7ghEiGApsRY/EK50Dq7Y6I01KJz1Ks4zI4NA+jPD5SUOlvaUfLD+NIjEtD+i9Obt5WpZNudW6Khryyhsuodrxi/M50zcJk+UezxobhkI74SYN5f5zVcJtyYpC3cTDDjlkMSoyhyVKsp2sFl1grES+7qVl5YTublH7wh4VlIG97V5e0IJNnZRKH3BEqiSCrkw04yvudVpYXME0mTBnNNIjJmzTIQrGX3jbNMznrQcuyNE0at8OybRTpuDKLe83+ARldq19Y0iWgedBuUjcvemQoj7hEQjabNt05fZuVN1OgzSvd4lAw/fHDrOTt0/BJwJYQWPyZdX29r1qB3wQZi3bqIt3ChCKqmEqZTGzMIb6d0ch0BJ2P9FuP7M+16uyMJ2bSw7Py9P1Wqf3RG2wtBK2cvcN3ihyawUUbydL5bwcK8YgyaR5PJ5e0Zt76pG6JEbyhqjQADfdARrGypSksjKc4IvcRk8dOGcrcOG7dVwciY3U06VHtCvEN8V15pIdzDCZydv8AJ1alUcFRMAkHhQD0DxHdvgHEwbs5WqnMJwq7OdM6ZUyqYh6iA7zDD6Vt2OEyqP8ATBaRm48zp2TVI4SuYjpYwYRiCG/Z49nWERbnS081jlG51VbvYCdR3CABStOoYpDqQWkeTRJTbbt0ijevKZG6guhv/CPOLOzzE5NRK57Smf3QnOMODoVHOPJp1kJ7PLSPDuHFx7hUU1VS6kQoD9UAEaDlmMacRdwo3JrCeEa7tFvVz7OwIzDRhM5fZeXu05wp8rduANslqFAKABnvpWNEcuU/m7ns7Q/njCcs9yOniUPSKXEtRZpPpncAW72XyjWNJBWMttw+T/zgWUxFLhCKD3VEaB8cu+NJIaJkFh4B4K1HlDwkI/NqbH54RCTt7PJfayWS+Vt7kkIXGmUwcG2CgIiBSF6hqFajwMEOnDIiUsNyzHGGac1l7hTDTcXz/VEN28A7onkpewUTKfDvFOUDbRh3D4wqWUytPbIwRr9UI26H2SpZEIAUgpixYgZMw/q6X7oQU7ZumHJs25vsgH4RP4/7lZlaO4bp+kcEJ9agQzPN5fiavrhL8N9Js/kdl5F50mkvIcl7DNq5QMoTOgU3ZVyEcox8+m2w/o29n5hsercD7zQ1TjHyEs5+BqVqrRp2flZ5omokciXOKXbOPcADWISytuXlpFPk7huRuf0iayIAp3FHeA94xQlNNtm1PR2Tdn/tDJ/zGEf89Lf+r2TufWWKT+6ELKBfTqSW5P2ktLaBwmdvK79zEG7yd/IBHMa9dKRDIzK2CifyxwctzolRKTL3QzPpoefN2fSIf/tA/fQIjXulScOP+h2hPtGH74ecAVGZZ7IMJxaicEl7x4q3SOU5jLFMUDlAA4V7YvJtEDNT/wBrJ6f/AMQUQ9wgIfCMHG2U0UcYmrkS6PJ1CLFJbVzSTqa40mjhK+Ub11Qdw79/AI2pamMPRw67SVqlrSt+xryeh+V+b/lE0nCqp+deUJ3brgcIUQ0LWLUU+Wec3GztXnihA/hEKRRJTpImk0Z+cGdpHDpLPaK4qFQyGnaEWqw1uH80tAlK3kwVVSelOinezEqoBUpgHo8QrHUtTF7I4XoauzuJ2nas5O8kUvk6Z0inMusYpjCN5umFCBnmI1EO0eI5xX9JKqnmeXt/9oW/kFPjFqtmmn+nGrp8yWStJEvsioYw59tCAPjFPt4OuKSlP1HCf8Ryxz6p5Ho6KnKKd/svzM+G3In6hQL7igEK43JniM1z8fhlBjveTP8AVjzsj0um/RHoWxZ/pQSyaaap3B0xWMYpQuEAB6Q7wrwizCrFWk5JX54cPGzNIj1UoYiyaYVMQB6XHLrg9l0p43cTXzopySrw6jMpjVuJDup1cffG7wtsQlP2Wku6PXQhMgwcTRjc0Gk0JiXE1OYaherf3RRbdTOz+i+yc9tg3bpMtXRJiOLt8c1ChUwiNRoAj/KL06PyiSfTvc3ujDfKzbTScaH1bPyNPFmFoJszYty+sJlQEM+AUCo9gDFwZlNRKSnbzRfbC0DRxK5xLJm4fOCImMm3ERMoOdDBTLMYqs0nVn1J49tomzcOGjeaKNeUKAAddG4U1AyClQAAoABluzzitHErsHo3tg00by+0iU1tK3MdZ8simOEQ4ImMYt+o5lpmHAKDxiba2Z8+WHl7xN4TzfMHj2YLXqXy1EwBd7zJ598e5RVOFrng1pSnK3v0Vh35YyidoPMbeybshzuAR9MUAKJhAK5Z0pE/Z58pNJe3UUT5mLdMbMdpQTDQeqscoWbMpaTSIk86eMo4KUvUUBp7qF98dVWdQ1ORsvbb3veYwh8BCOOuoKXZwejRzx7ivWubzCaTQjOVs1XBjm9GmmJxpu3B1DD2V2dtRL3CXnSVuG7e6JSmWLQb4BuABGoV7gCNB0RsMSeTWafRNyJl7ziYf+AI1oqMvUvuJgzI7+smU49wXoek/wDUJ/QautbQ1KVr3Vt1wR+jyXSdvZ+XqPJgkQ905li4wBmJzZ0r1CAbvjFxeHsvMEyeb5oyR3lMmZQRE1evfx476xA2aY2fb2kmEwTl7Ql8qSaKahS0IJy3jULmFRqAZBvAeuNFRQZ6uRTV0ktkNnDKH4BH1bmqj7T43Taf8emlJFKmykrbzRlK1L+qETOo6MmmYQMenJ7gz7Q3RKoTqzbdufV2arg93osTju6qgAfGLIgZPExNi54QssdNwmfDUue0nTr/AB3Q/HYcu6ZS5Yo3l6nnBvL5q4VIU91HUTAQomEBzoA5gADBLKmmkvl+rqWbmBHB1lVlDFTpzjCYoBUQrkPEMotqaSeJybg6u1tXjfygTJp4mIooe8fa51YeIYEK8fzyYKExLLu8JIolLyhCDnvreH7t8Q04lVqJomRuzkaTdviJrKFWdEqcCDUoVLWoAOY1z7eEXe/q7c+Jtkz90II6vhnUT/GHFBivZVln9pG6h0/NzRI/srX7vgIddc6xCzqezhmmTXG8vvn2r14wjQB30AAy8ItDvWFHno9iIqe2el84UJrGLfIW7smEMuqBo56yqRh/Z5OEDN0/o49gJfRw5w4EpI+EP0O43BtT5uDaqnDkQgoBEtsBAGqcHI3Th0YOTgpAhxdwE9XTgATT+j2IWgQJDJNI0PWnUlc0Vlaih7j0oYf9oAD8RDKNiWmaanKKKEJfLs7QAG7rH3+Mcxy5w4buEnDdS4chgMU3bXL+UbbP5HNLQWbcN2afKmRB0mXiagAa6HaIbvDxuLZDQvMLRy9NTD1xLb5vKB/OI5S0bdS/hqH2C3jeyEZNKyp+dGikw2yJKBeKbqGofABDxjR5Yzb+cFZXh8i4TOmX2alES9+dIef2KwCVuZem8SxHhCXzdI1LwBStO7j3hGiy8U1Jg3eJ/WKbsEOEc9WjkuHJ0sRPlW75RiY266mqWhRr9YpQjVNDNp07QWPb6xipOJeYWvLb1QJuMA8QDcOW8IqM4yE1iauDnxivaUG6c00fzhNT5pMjgveQ5fwrDk79OIq2EyTTsnOMTptVE7vaNCgHbmIeFYTWxNhfyfSJy/RPat5h3CuHzRH3EOb/AIqxhWkQdYthNVFP9oD4Jlje9HKXm/QW36B5tOF1DeyRNMpA7w2vujna1LjWLQTN50FXit3uAwgHwAIT7S0QmFBikg4jAliGXE8UsEujC5RgBLCLCgWBoMGIWBEsBIUoYmUGBOBLycFAeIQ0JBgLCgEgpYGHcYeDkGEwCkGLEiYc0EAsGgbvbAJAQIEg4hWADfADDAPEIEoR4hIOBICgxd8eMSBAsGKWAApAg4jSBuQYqUABYOmSABOFCkUgAECwUUoOUkeEsK4RUSh6WLN/pBZN23+dJyiJuJTl/mAiEckroKN1FW6nPIYSm8I7kmTXXG52/rxyzpcsspI55riafJOyia9wMcBz8c846dPP0yaiMxU9JAlUgzosNRGkd0bowaFlQgzc0EE2InCaRooZIGLDYwcpDwpcRPEThqYsZrkGhZT8ISIrykLHLycNB5ONALfZ5go8UxFFNj1YvDKTcxSKbZxypq5MOLowmHMTjhqPc9fTY2JhOWJ4fQiFtE61NudNPY2gum/lD9SZKJxATMVHn6xsEJ7I74k2mo2IEqKkwUIniHvnNsm3/iESsxse4l8vO8TU1ghKmNydMg4bx98GlTT5QRwnzCGvF/CNARQTeS9Vnh89MS++CpVxskFPTOcSp2BVbpy87jYI4VUHE7gGhQ7qRfmi6cZms2eSN4dNu3Oe+YClTLvMO4KAAVGvUACPdG2WF0V24nkrJMJpKySRI5eT84LcqqAhkYEigJigPtUGJffuiVNUdmV2YPVFE8NPZ/PZFbmbtvI0zzDDxXfzfG4PrGHgAdXGNdmui5vJ2esTieKq7WyVunhEN2DeqYfASxi9uippy9wDdMhCH/O/+cXCDObUajPgxecP3E0mDiYPFDqquFBUMb1v5AFAp2QRkX8+MAsTlMOJGWMXDhM6iae2QwFKUvSOOQZd9I6msTzX5G8+TMyU1h28w/6rhl/3hf8AH3R0eVCM10J2TTkcjO456pzEb9hgTqJhp1CY5u3IM41W4EedU8zrh4jfBDrjwJQ5oEeKSJKGgox4xIdHCCXIAGZkoauW6aiZ08OJI5IRMnABm9tLFN543JymE7b1M1cXa3BHeUesg8Q66CGYBGVJncN3CsvmDfCdtzCmsibo9teIDwHcIVjo9y0xIz23livOiZHjO4lMG5brdQ1AIclPRKCHDqGmQ57goMzjkaU54Me6D9MrjR3NPNc4UVcWcerAZwneEdUUMJQ1hMtKcAvlDnAFchCOrtARU/0bnaaahFW6SzgrVQvMOmqoKhDF9kQGoDWlBCmUfPhuspiHTcJnbqpGw1kzZHIcN5TBwHjxCggPEI6D8mjTwnYOYEsXah4iSz8wcEMm6U57JcagUDGr6EwiIbtkwhwHLmrJ2sdtN5cH0V0dKYtj5eA/MlMl+6Yxfui0RSNFC3+jZ08S/hOD7XAwGoICHeGcXcR4x3aX/LPKrR72eAeIRl2mZCruTuesqqfxIMaaocE08Tol2jRjGkDSTYu0abRunNdVOycHMYylwANkJRDM4Dvz8I2kso7ERkoS3LZooXvy963+iUIb+EQ/4YeWqnU0lc3w27g+CdEDXcusQGg07IzmyGlSydl9YTTmGu6wUl66YoXRLXqEeuD2h01WXmihHGrrbBbpbt8bwVEa8weukTCnK3BNSpG73HTydTRvOJgmzeOCa6VNQxiqDXIoBXLeOzSvVTqiXkzyYKPG+sTBwqQ5toqig0oIDlSsUNlpAkcwnDfDlb3FcGI3KY2IQhbw780wCueWfhF8BZunMEk01Nu8Brt4Pz3wOnjyTGWXBTHhMOaE6Fy+n9amX4Vh+keI60qf9OHb9DWD/wB4Q+6HqARdwHpDQyaHUTmDhNO4fca7ez3jnQM+MO0/xhm2Kp54V9TDC7v2c6jlWnwhgTJDqfOX/wB0YcFGEEwhYN0AmPZOblFfrRKnNEJKxw3h0+40TAjWOKou41jwAY0FEawJi/R3ISHdGTWJpcA2+EjQofjCRxhAebrauoVToXtqEHxNXcHTw/a8BzD4QBx/GH75BSYM280b7ZCJ4Li7TYEo5DSte8YuKkGRCPFdXbtPXeusH6wFIY1ffT3xHzwuJK3v9if7v50g1pj6u4s0n+0cLeBgApf7oj4wSZmxJe4T/ZnLGorg2BUw7Pt3Cn9XRU2v+8MUPhC5t8R9jlf9Ez/2glN/vDGiQSBRw4ImntnOYC++IbyBE1Kh/wD+Fyb94ohFDtROpxL3EslcjTSO7eqH9IYAugAb60EQDId0aA1bOG7x3rCZiXGKl3dtAIAHX2jGT2k+UW0aN01P1RjevcSiI5/fHTpqHVmrnLWqdKFw66mkRTk/PEvS+q4Xp/DSGIy+1DhTDcWwaX+l8lOr8THCLInZ9PVyOHDxUl8wXrqgBmIVpmA8IdfowzT5TEV+qZQw/EACPY/HhF8Hm9epL2VlSzcwUua5bh39VFmkQC9w1Ead8KFspJ/65bCcH+qomT+6XKLGWSy9P5s9z6xv5x4JPL01P1Mm36xa/fWKdOH0TnUKhNbLWbTl7hw3nE1VORMTFvPjbZ+oaUCgdwd0WySpanL5U3UUP6NO93iIDnnnlxGI+1TdNOVqs27dIh3aySJdkOkYK0oAbgCDTW0cvl9oJfZ9Ru91hwUHCZkW4qJkSTEpRE5i83nhw4xwa3GJ6GlvJlxmA/8AlhsTfCjhdNRuRRNQhyHqYpi/j1D2QkB09iPGce49SMtiSTN8ngFkZoo31iVytw9Pe5qZRp257oWmb9xK5XL5f+j7t2rME1eURRE4InuiJRNQOI0pmER1mrTW7cM29myWPeypuRrtPk01BPiUzpfIBQEamGudKeMdKp7HPdj6UWctxMHiTh5L27Joe+VQuJylOjeClQz74dPWE8lcwSTmDdlqit8qZkXBhVvgFaiAlAADxh7JZRMGcrIzeKTNW5U2I6NVQwCNdoaAG8eqK9bI9pNX/oPYVxg5qgVuCAgPOHfu3QYLHYE9yYOGHBSKYkV5Ja0DeT8oms4ekqYqeIHPHLrCKYQ+kh48xHEnmpb/ADU8QCE94COUZ9OSLNaAeEKlPGeSpS2EneEUmknd6uqYCqKFKY6ZAHIDCPYO+kWR9PVJe3O41fFuFExil30DMRruy7olxcRosxIjrUjh2bmH/ZzwtKnycwZkcN+YcsEtOn/o/MOn8nPEp7ltBbHh/ovKv+xpfdE3d5PDiNsmn/o3Kv8AsaX3RLnLyZ4mct2aQWSKvam0cnsfKzzCaThJi3b8sos4qJCpFMBTCIhzcxAArviQmE9Zs5G4niaiR25GouimUUwyGTAL14REMgyHPcMUvS+ZOcWHtQo8l5HEnl8rUeLImMYDuUyGvHKW7nUCpmoHEab4NaxN48sHPdXTI4aK2dBZq3uiN9MUjAUghvERjS+SJlGRF2os1L7YWXPOMNLWHbg7hFRM1+6mca3QMG8BrUBAOqGS+i+TqNys8Pkjlw7xi1EuQgUd4VEKVpXPsi5yVl54sWRTV/N5G+JhtylDYAoByfYIBlmFKhu4Rn+lRmzsnK27iTyd64uPiYb5R1fVRUOIgAGMOd0RHcAUAOqNqFJ1aljj1GFGDqMjZ9YZnZPzO4TmmtnaJnRKZNuBLxwCt8QAxhARyDfwjCJrb61ik486eeHZHBFLxSmWNRKo80oGGl3cAgAcRjarC2zZ2knB5HaxRo7bpFxG7i9S4cpqG2gGgjQd40oIBwyiH0xSLR+3wppZdSVKuNaIZYzdQorkqF0b90whdEbo1EAz4jHdLS/jQbkedQ1n5c8Ip2//ANsSvk2Wj/Ty3DiT2ok51fN6bh4ioUpwIRUVCGunLkUQoY4AAhwCNxlUz1hxiN7mr6w9UTKUtAKmmqVIl0AyABuCIU66xQ7IGk5FG7xOcOEnDdMihfN5iYpxEBAQOBQEQDOtBLTIIhbSaQJ5Yu2Fh7Bs5hL255qZJm4vGKdyqQp7yggneESFG+NRMAjHKpZUz1atNxrcW2N2OTkzcp/CH3wgVXD9HGdWM04WftgpJG7NTWEpws4Zoum5apkcoiNUVKVEoiUKhvqEXx04TTbuFPUTE358Y5rd1ise25RtFLTzppMnE4+iaqXe9RXj4B7o3NJHDjNNB0r1dnNZmontuHBETfYLX7zD7gjUDhHop7YnCqUb5+yp2yOKeEoRPFOkoS6UyghmYaBQAAeMV14rPFG59Ybt1r5tpPDGpuADXIMggbfNE8PXFHDg59YDDKZY1wg55lABDh11jPnKyn0h9jm7Qj94jHu6TT5U0fE/LfPUNFWcZ3LkyUUeTBZnrhG6TdQCmMUoc+6AiOYgGVade+LJZ6aJ6uduo4SJfUHlCrFrluG7UcxjLZQVNR4RNRNI983STDeI78gDr4xrDCTytuBMOXtyHuhtFTDap4QtXTx2K+K+Yjr03BcFuR9H9mCux5M/1YIwH5P77sDMlhbsHDgOekkcxe8AEQjxL9x9rBZ0kcrzOZpt057PHCh7mtLuFDb9gVRp/CEZa7/ygbPXCM5PI3B0rt3GWyuUDZ2SjUQEO2J3S2+cWb0R2jmDhS4rq6t72RAhg/4uHGPna0dKJ3FMS+fLv6veMZzpqcjSl2Kx9Z9CumG1Glyx61rE26UvaJOgZl5EwncKBdE928bIAvAHEQHgMXSbT143US1xNI6rflCrGLcElct/bujLdC6qei/QHY3EZ4rhwmD5ZG9S8osYDceIFGvcARa7VzVvaRM+sJ32h0yFu3hocAGu8KDvKA9wRlgocGrUpE5ZBB5PLQTB5NLjhukmBkU8Ot1Su+m4co9pA0oSewd1nL2bd7Mz7RW5aJkSD1jmKA0HspXsigPNItqLPszy+R+bEiGNeUWURMdQojuENoAqAbhoNIyycupgo8O484ExVVMRZRZPEE47xrmHH4bomVb/AEmlDTX8i/P9OVtHno28sbk9UqJhuh1ZmiAc6Q7UOOU84JE9kqJQ++sVsVU1E+T24akeYaZ8RQ5/a4/COdOR1KEI+iccWvtQp6SaH+yUofcENyWhtI49JNHH7wBEQi8bpp4aiiqp7168YwVpxDIAielpG7huTk9g5el7oq1i81HhEelpisnYOeNHFuJprHSK1UcCAm6hMAAIgAD1741Nbyp9H6beVPPPDInn2qbMpcQ4qiUSlMBQKADQBMUBEQpnHBdu7MM7UaaLWy/9IEpeRu82VFkzqgepSjd2cy0EDB1ZhxzHTpvZazdn7J2XbvNJkikUzlUrOojriZhXcEOe+OCmGd41wChvzAKx1R0+UcjgqVO83jSFpgkfnxvaicXzy+WGInyaZq3wMIDkI138afhBJj5dti01CN5GoSZuD/1crdSpQDjWlPjWKNO7GyecNySdw4eqpO8N8pylFL5gKalaZAAjuoOXbCcq8mnRXK788Ul8zI9Omf0jxQOeFKgWgUDqEIyeEdrFNXVrku98vzzomqnZ+VpX0tkymGehKDTPdXjx4RoXk+aTbQeUJYe1srtZMEm+rvkNXM3RoOGIFNxMN4agIb6BlGcyryddE7OT6mnK3BEjlvGN5wOTvHMa9mYjv90vo/s9J7D20JZ+wajhJu3RvOkyuhUA18wFKBhqOXx3xn1FGextOnB07ezt2XqN5fL2rfEOfCTIneNSpqAAVGJADYkVyTFTmkrZTBm4uEOmTZNmJThkYB7hyiwExLhb/P8AhHXfI8+N47B4KdQlcPpR6K7N7WM5eodupL31+9glUTRqF8QoGf47ozdyiq6VGTeeJu5GmphYrcl413mnv3g/xjn99o3eStTEUeEd/VKID35iMbCso886O/OCbgiuWysoJz0EK76AAe6IGb4ijj0Z+b4QSipcm1ObgZivKnDO5/R5znPslKXpeMCo1UTTxFJfcP8ARlz94xehaqfn/AISCX4nzcR00bdX7Kog2UUTxNTufH8IbOG7hNT5G3Jf/aVufD/GNALL/k+HhwwVluH6ROHhiR1imuEXGGTkyHP9UaV8ajSF2sscPP1i5t9Epf5xaiMNYuYad+HzCX4bjEUThYE9TLkiUJS3k8r1dm3I3RIXmlKAB2j4jFh0NNdctpL1P9nKut7i0D4mCG9qVU05O45hL5QL8YzUvlB6O9Dc0SmFqJoTFRKqUrVFQcW+YggURKWogGfEM4aEbJMpvrdsLROE01Vb0yFG8UuxcSKCeZtwBeA8Uo83cTi1Dhu4wiJS+fA1Ru7jEImQ9a133jiFOyObJp5dEjl7duzs/Z+YKpJX8RQ2QHERvVqYa9mY5wjL/LHsfaBRum8l6sqOZxjXt+2agVGnHIKjvy3w6vcJdh2fM5snL9XU1e/iuk2/OpdvCNTdwRBaW1Zgpo3tH5nUV13UT6vg+krUBCl3j3RmcottL7SStupL5oR6R2bkzFNXMoCI1DeA8a9QDDxXSLI5PY97axw8V82S9Q6KyiZTDtge6IAFaiFc+OUcC5PRhTqYZ22IPyTpZbhnI5xai1Dh24cPVAaos3yxgUSTToInC9XePAI6JY2nl+uJSuYJqsnCpeRKtS4sI8CH3GHsrWMlsJaNO3EjaWok+KRu9LeTxiimegCIDUuVArTt4w9t0uo3s2qo85W5TDKnkfEHcJRpkIDQa74mdTfE7NNo+urs2grpv9IT8/45eEGF43+kJHPejzSLNLYTRWRqN8I7JuCiy17niI3Q3jkIj9w9kX/AmCn9c2IlVFezNnoIxLs4ft1HGJieiT2e8YzbTOu4UlbJSTpnVdydN7MilRLU5VSIXE6AADnVQRAIllEHGIRNNxz6F2o9ObSy+z8vOpzzsigZ0oYockBh2b48AGg94BG9FqW55mrodFbHFvkwaKbSPLSTW1lpJHO28zbtz6uVwzOkRVReuIepgCpsx3ZbRs90bM70T2oby9vI5ezVbt7x0W95QAAl4TGzCtQAL28QCLklpzs/PHB2cjmjd2qlW8mm4CpQyzu1rQBGmUVy0mmZvL5wlI3jhu3dq0wUVFKHNe7B52YGAKDupv4+jCtOEbpHztX4ynWnldowueeTm40Ls5xbRxaho9Ok3OVNuimYDpCoctAEREQEeG4IvUtJhsyS9T+qN0k+d6pAL8aV8Yc22fJ24bnkc0mDhokq4SWcJplKArAmIGuDeAaBUpe2ld0Q0ztEzw3fmtm4OfmlMahCGHq31EA6w+EZym5cnoQp9Pa5d9G9pbPyNvM1JpOGjRVV0QpcRQAG4UvVWu8Te+L0z0lWPTT5SYH2zemMUwJFz4npQPEaDHHU4YyNw8O4nlqJYk7vbSJTCc5a0yulCvGndHS8gtTpIs3Y+WM7N6H9bk7JuCN4ropAw63sTbGtBrWglr2x0aSEpT2MNalTgr+yetbYO0mkCXt7UWPmiR253R25So0A+HUQKsVQoiA0EMw37o1myQuFLNy9nPFDqvW7dNF0ZQ1bxylALwjxrx7YztgCej/zVPJe4VbyycKELPmJs00VFDjccpgFAIICZMpgDIQEBoFBGNNnqSn64zb37hbqhS5bt2QdvwpHuUKbhN1E/wCUebqtU6lCOndrenbf/klioN008PDLc9WFiJt26Z000yEJ6pYjWTvWEyYidz3w7MsnHqRfU3R4WODaHDcieH/eg/J4kM0lcPk4EHHKcpFYSJyHDgyeHApgmmnDUy6akLFW5P6nsjCtsTnkxmoXEUP7EQb5wnrmHh9UTgiommsooncOcw3d+7gMQ4qJqOD4n93qimsi3OMTgwB4QN7vjxSwIoR+eZn3dj1+FCkgpUsOFYTeQwpS8nAAWFrnJwQSxUQCXIPcgSkhW7ycUFgW5OUJh+tsx0xY93/QcimHT1VC94BQfujmlM357s436wDvWLDy9T6IyiPbsnGnwEIuDyIqdpmWl2zSlm7WOE2adxpMPljO7uKBwKBiV9kwiHdEvK5jysnnCfTTTWN3lAo0i36T5Q3tJYsk4T23EkNiduAfI4eAgQe4esIz2QH1iRpYihPkiwl8BGoRLBEtpBkuG3tQmzTv73zUv1SlWTp3hSKQ3tJNGbgijOYHIQheTu0pcHMKhGvLkTmDOXzBRPknrEEze1h7Bg/dAgeMYYg1UZpnl6nPZKHam66pmEv3UiE7M0tsdL6PFZfaSwbScPE8WYNFlUXihq1ONakGgZBsnDIAzoESdvLHy+2GjdVxZ9ncmEiU14xU61dtxvFUAfWMQRAwDmIAUQDfGb6Cp+ompNbN8871mdZqmY1CGXSATXRHeF4OIerGezHTjbzV3snb4UsScLLlWwa4hL3PSKYaCAVypwjSpVUEdnx/xNX5GTVPhHRCinmfRXYxn6IhGbiYKFMWgFA6t7Pr2U6e+OWl1FFOUU55zCY3eOY/GOkdJzrzfZdlK1P6pZls3+2dDar2iKmYxzk4T5Q6ftD98KVRXOKVGVKTuIAnAgSFYECYkIVhO52wagQYS4ceIWAYUQrAkLChSwIF6oBYiQkgCkha6nAlKnAIKUkeDk4OYkCVKADxIOJINdTgxSQE3ERTg6YQcSx4ApACC3O2BKSFShChSJwFBQDgEeudsLXICADwBBijAgPEILUYADXOyDkJAkw4UAOTzgAJcg5Q5OPR6AVwxI8JIAgQqAVgGIGR5M8ZNpis4nNLNqqcw7dQFEzerwGvZl8Y104xWLYy7zhZubN/XaqXe8CiYPeIB7oun2yJaOKJi2Ub8m4iLS3njQ7SyVNwmdw3T2PwijOm+GphhHoxqXM2hFAvKQByRKSKWqPHhE8O/fNd98SNprPKSdwRNRPo/GKz2FYhmDhT9XgrgvPjxQw4VEOTxIlchcXbETcM1VOmSkR6pocNVcNQ/qerDcR+UHjQlmg6OZV505PEuHJsmvZ3eMalL7CYlzmfH38cu6Mk0YzTU5ph4nPMBvDj8I6IliiidzDU2Oj3b/xjmqQ3NoVJRGCGidu8T+UTzV7/ANCzv+68YPugQ0AStx6S2Ds5+jiMS7PddOARb2qziJlBy49iMzTqyKK10Dt0/R2oJ9YzH8APFgkmhlTWOUtQS56pWIiPxP7q5RZ0HDj2YnZS9U1gnMjN01I1WrqR4YtZTRnY+yannRnL9Ymf/vB5tqF6wTLUSk7yhUeI8YlZpNE26Z8Pb9o3X1wdy7Uw4gptzPsxSSjsjKU892UG3EzUeKcopf8AV6vCMI0lBq8rOpibZuje+P4Rs8/QxL7jYuErteqIfy4xzTpGnqc8nBG8vv6u32bxq8qeuY06gDIA641iiGiiq8opG56HtG0wmjho4cN8JJvRwsY3S6gz7aD4RUtGVk5e8tA3cThM52TflDFT3mOAbAZ9Rsx646+sP+hacvI3ZzBVofpGWTARNXrEBDIN3HujSUJy4IjOEeR/KJUnL2aTdPYuF++JK5D1aUqN09YTuKt/pkzVDx9XxhsUI85wlGfcbwnGQiJIApYVgkDLPGJHrvfAGj17siMwEVCQmYkLmNBBGsCYrDQ5IYvGaaieH+fyMSpyQ2OlDbxGZTb2xKkwT88SdP8ApNuUCmTvZOky7yCI5XwCt0R7qxnTVdNS9ydy5UpkzFzKO4QNXiG4f8Y6MetMRM8ZNb2xrhu4VtBJ0+Vu3nTUvzxADnlClL4fEO4Ih9xvTqHUnkWeUszl6hNElv5hhY5g8yzJY2VQCmrKG3VpzBHMQqAjUAjt1Oay9X0b9ubo+kD+cfE5u6TUuKJqcl7Jh4cQEKDl1hnHdHkj6ev04UaWDtpOD+fWhQMzUUoIzJMoVGo5ACpQChgDIwUHLMAmnUce0KtDJZo7Nfnw2ThQ/QROb+EY5BlTpRwzw27Nuc+IobEu50Mcw591adwBHS9obYs028wlabdXG1M6nOKFLwGABpWu8PiHXHNtlCf0eRRPplvfGPa0fceHq3LgXSTmCfzdz3fyhYVJx/V1CE9a9/yGJGAOX+OO6yORW+xCUleKTiX64oQ/yxC9dNwA3cEaeYrdR4R4omS+ltXvVrGdSYuJaCWJ+u6JElbWY4c4ZS9vMLjslXCLe6AgrSoVNUBAQDqGlRjzdSu879PwSNq02/ng6iji5ymJdujWo0Gg9da1r1R5E/8A5oB69bzxx5w6eRTcAKoUAKbLqqA0gQL9Gn9q7l78su4Y5zew8TUhAiannTXOYld2toNrhu35dYjSEwVU+bcNzn9qoBTsCoj8YILhwm3+UPGl/P0ewFOGQju8M4bYibIsnC5TRSWL/XHh3iaiuE0LsqFoF8R3gNKgIfHIIsoO3CjdLDUuetd3594QKeQ7E1L0lPOB+TPtlAxdkYmgbuP9nOf7IxVppbG3CaZPMbxpcKW6YuqlMfLjXj3b4hVLfaTE8LXJwdpi+jvM007+Qjs3gEDZAO6sc81dm8KbLy/nNpJe3VTZy9LbTG7ebiI7twUEM4r9k3lrHCeHNJfhEu3S3moEu++g17YgTWwtY4/WLUH9rZSAK9tCB7osUnttzGc8cJX7vJrF6VN94oB8QCJfeW6bhuyfOzef7Or+6MIqoKJ+kTP9ooxXGtqW7i3BJezea2ymaeMmsW8QElE6YiVdxqgJTFGoCG1XhW3rvee3xD3LvSz+Iw+liZZkIqMGs2zeN5w7cS9Qt5wiOIitmRUA6NagBa9YhWsA4LBGhnGsE1dQ5Dn2dk1Mh3hERk0NrJDDSGhqc4kSmHcSOsTBKbeUlKGIPaAmoPWFIZuxxGavtlH7giGts3nDy0DS0jeaf0Y3MRR0io4C4QSDTEKUcwExBoIBWolEeIRJuVU1G6qmJsYY7XCg1z90b1IYW/czpzzuvp2ISRP5w3l8vZt5edVo7cL6wtd5l05gCg9+Q90UyxmmLSBONMEzs3/m/S/RyRPnDdaaIrXxMKRLxAAlS5mExApWgbolbLaWnCcwl+jBxLyYS2suCuLw1qJhOIb6DTaEch4RzL5RtuW+jO0lsJHZO0mLO7SrCZ55vUVSOwA4FoBlAAoAegBW4IiGWe4YzhDuO/UUHSglLba51PovtZ5RFoJHO3mkDR+3s+9wU05ajeATnA5TmPf2xDZEEwGg0ERrB5cR5MLSTNw8TJipFSaqYe4p6CJqZjTP4UjnnyLbQzycWfcKWgtBNZmRxapNqmZ9MFnI0LLllBKAqGMIBUANQBpWOrdHrL+g3Ew/218uoUxuotCAGdfUqG7fHqadWZ8/qe9WJVAiajdJPEIc90Ojx90Lg1Tw/nr/ALKYj+FYsDBJPDInh7fuz4w7EU49Kxxw7SrGYKKJ8m3d3+lyI/iENzy7DT5Rmr9Y2X4h90Wh2s4xElG6ZT8pdU9kIQmRk9XgaNTOZw2UUnEqbqJ3L7gVDbQDkUKhkNadcRcwdpt7cS944eKpEunbmwygImviAgXuESkr3B1ROOeUtpidBozExvtGEoU8AjOp9OU3FrGTNNwTFI8Iib2doOO7fHkazvPR0yxKVpt8pe0mjfSA9sfI5HLHDdFug4UUdGOAlUOUb1AAQqFClGoVzEa040MPLK0iKKEw5fZxHpXtXWEe7M4RU/K0NrGlg6idy/5rbYnsiAq1r8K9cVodFs4ldk29sJxJ5m0ljhNM2tKFEEzipzBA24AHhWIhQhjubTm7nV+i7yyraWx/0fmDyVS+bEL8nKmzC44TDMQIJjjQwBvKOY8I0YulPSY7/wDaTCveoxQDw5hvvj5uWXlDi1E81OXpnwm6mM6cXjkIikUamMJyhUDUCgAFRER3b4+hWiy00v0sWfkU4ZuEnDSSMV2vYqoVQEiGMIUqIpp1zCtTCIiHGatB+maUqsF5E9+mukRx6S1jj6uGkTLwIH3QkWZWsU+UKWgVcXNo2IYpw4ez2B7omzWTZ4h3CbdK+ct28YtcuIbhhZjYxmm3PydzpXbvO7I5+nI26kGEaWjl6jfWHjhulcpevGoSvDMN1R3B103b4jrI2o84WsmFm1FEnBG5hcN3hagDhscAGpQqICYhhumABoICAgFBpD41lGeHh7BCEoa7hgAGEN3ePaMJvJTqbiTzRnsKsXxETXS85BYpimJlwvYY/Z7I0jGUTGb37SxHmjjEcN07+xtF7tw/nqiOtAf/AEfeqf8AV1C/vBd/GAUW/pRXlCXDmEvO4DmH8ow+dTyaWf0iTVu4cGcS86xHCbdZYwkKChCiIAFaAFQMAUCgCHZClSlMITUXudKWMLiStL6ofdEzOU0/M7j+zGMosxP5hOJWSYSeYEI3OYU7pTDUpw3gNAp1UpvCJ+X+dHDwmsTC+ldPiFvDtbIiAZ90cF8Z4HrvSxlS6iexdbJYf6LyzEufqacHCcM3krdvE9jCM4RumMHPTMYleGVSiNOMZfJ3LzV27PzocuyGyUphuhWtAzAN3ZB2cncYbuXqTw5OUVMa6jka8cxuI1zEwhFtb5GMKcLLcaaVHduPNczUs3q7KTt5KPnRRbCVOqKZTGFMhRvCF5MxgMIl4hTPOHGhmbKKaN9YmkwOqc7FdFuVZQBuJJqqkIQBzGgAAb8/hELpATTb2XtWprivyiXia6alwhBAExEoDUN1RGGEjkMrk9nyN5fOFXbcjdwU10xBJU1ThzQGlBEe8d/CNLXVzrfT6Fvd+TXJJNJf5ndt9YJiuJk5RT2gG9VQwV/dCte2M38oebN2dm2UvbqEvu5prF6782mkY4d+YbhgdGwa43SmjhRY5ElFDYZjUDEAdocg3CNaB1RWdIzCYWoeeeMRl5vl7hVMqayg4i6nTugIXKZXQARzzi9PUtM87V6aMo4yOU5TpSs3YeXqs3jdw4mZ3Tkyyal06CqSilRAbwjQAIJgoAUoFOMMbDyNOydoNJsnk7c+qMjMCsTFRNtoLCVdO7kF7k1EwEQrzcxqEEnOnCYWbcOGcnsPZdpcWVTvKMQUOTaHKuQCGVd4jmMXiSW0nFoNH7S3ieE3I7lIJrIolAMKYILKIrBezESimCJiFEcgEaZUCPTrV3Xjuv2PL0elhpZWp/dwmhKw9vLYTC0rOXt5gycOGp9XdKLGaEKocTEJUxhABoIgID3Z7o0HQ35I1qNHelRxONIE0l7uZoy0ZgxU1w666Q3jEMqvUBE1AEaCBhoPdGIoafdLGjexbe0kntAQ7iZzrzanrDVNQCM0myhlAAoAFbxzJgA3qhd3x1Vostw40gaP5hpAtBMFUrSyKWtPOCd4BuIKEVOntVA5SjcMNBqAVEO0ONLDg7NXUdee4z0Q6D7QaC7WYn6SSya2Xmqwvip3lMdocl4pVqmLQxgAbphAQqURyqFR3Us486KHlernIq4KoXaMAZkoYQy4DUPhHDGiTyjNJmkC1kll9oHjTCeuEkXCeGpfIQ+9MBMYaCFRrkGcd6aMEE5uoSYOEyHO3bima8UOeIlAB7xBMKjGTleoONOUaWS44LdYOWhK7PpJ4dw66iqxi95xu+F0AiacvG6SZr6n3w4ImmkUpE0wL9XhDaYgnq5znuZFEdrdHXBXkcNW8abxMwt/MsRNJP1zHU9wUjO1FovlqSyuYPP9aNynSLd6941GK4rKJH/749o2GiYfwj6fTTjThY/KPmfiNRra7qJAWYDEmCWInf2g+AgP4Rr7I2IpGWStWz8ncEUTmCqpyc0uCf8AlF6kdpZe4U5NRVW5TZwTBv7RDdHPq5qavE9n4HQvRU+nPll7bBycJTRPEljpP10Tl94DDhAeTL9WD5jHz7e5+gU44wSOA/K3UUeaL5wzZ89W/wAn6xCqABg8QKbvARjgmzssUnFoGUrb8968Qbp9dVFClD3XgpH0u026Jp5pMnDiVyOeS+TspU+Oo6TWTOOsEEpuTJdAd2JnUQDIIyzRL5Cyll7cWftZNNIDSZoyx8k+TZpy9QL4EEDkIJznEOBcwDhDyY7G9aSUk5XK5JZdnsJNE00SlL+zIAUp4l8RhxNW3m9NKVp7Grt0k7vGoJhWviIxJWis9MJxaiXzDDOdpiHLiFzuCKgXqhvzAhRAaAHuhpalZNSePlP2l33AHh2eEZVGdCM+cSl44v8AJn2/WMERy1lnCnpEyfaMEXY0HbM9YjBGsHiUNKyqmrnTwyEOfmm3wi/0fuGcvJMHDxvcOa70q5+ARdzLy9PlFHiWx7QDEXaObNpo3by9mpikJtKGLur1QthpyKQlZn9p/DE0yluGmRv3Fh+i2w7icPGpcNwj7Zgul4m7ADjEyNYcnH0itNaSyemi3E0kc0Vl5Eni6LgxUU1cUhVTCmTaAcxHiAV6hg2mW0E8thpIl8jmDxV35sRaS9MuGULihwKdSgFABEROYKiNeaFKRK2Zs3MLQabJnZtumQis4tQfGMsa4BUEjmNQw0yARLnlx7Y12znkW6WE9JCVtLcTiyiUvVmQvFtXmCiqhgMYRKUoCkUMtkAG8NLsepp1lGx52pqRpy/cft7JTi0mkSy8nsnivSN5gg8cKKbAFbpFqoB+wMgpxy640LypwTmjxK0jeV37hUGqLgqlSBtjULoDQREAyEQGgBEO5fWksXpwcM9F/m280xWuHMnVxA7cqSYqAZQwiOahKhSo1Ggbor9stJFl9IE081y+Tnlk1lTpUswbt1sVlfTExDHSMUbpgvDQBEpRpui4Uo9OTf7mcM5V4JcOxhWkh7PJhJ9TU1gh8a8mYpqXAoIU2aXgzrUeqNR8lsJHZdxMFMRw4O41croyhtswFPe2a/fFR0lLt5fKzuFFLnKAUveP+ESPkmWmsmnaSevLeXPNSSKZi4hqAY4iYpQEeFRpHkun3bH1WolpaVB3Xcd/aJrQM55Zhw8ZpnSRJMHF1M1KkJiZbvGHrV3aiX2gmTycXFpIcxNRKjz0g3CJwAAoHUIjUYwqx3lC6M9Edmyy+eODpOHbhd4VMpi0MkZQwkEKjuEOIxBWs8uvQ3J3B/N6do3rg5cYqjUoKJlEdwCN+lA6o3Vz5mS3OuUV27hMjhuoQ5Dl2dqK5OnSbNxiJuFr7hQbqaZQG7xvZxy1ZDytrH28Umziydm523dyxuDxwV44SSTcbw2C4g0ERAa5BTLrh/ou8sGz+kx4qmzsO+ZXLmIo4eJj7ilEREKcYlzUeR04ObsjTpq8cOLQO8RQ57hUy3jFp0d8N1AxPSQ5mztN481xNuklfKF3DNzicBHrhoYYps06biBhp/RkgxUU/YgsM5s8UZy9Vw355Ob3hABJFRT9iIS1jjU5WdRP7N387oj5Y+tBMG5HHnTCv826mXhC60jUmChFJhMFXFzm3txe4AhNjVgtnWyjdmTEUvnu3jG9YRziYA3VCZEdX5PoELEBbe0idm5G4eKKEIqct1MvEw0zEA7AhZY8k2MV8qnygG9g5X+jdn1L81cVLeyECbwy66RguhvQC40iN/8AOJpEcKnI9MKzdMxs3AVyOf2R4BupDQZFK9OGlB6pMJg41SWFHGu/O0EShd6qjmI+zGtPXCdm5hZyVy9Q6TJIotyo3hoRIC3QyAab7o17eyM6lTEvF+xjNrHSOV35ezlbQiSWzdKmUQp1UEIjW+gizdpPR2Tb+1g8mBe8QpviflITC0k8OmmnfuG5QxuYUOJh8Y0tR/K7NyvDUeJN27cuIssoYADrETCNMqcN4BHNnMbasU6wuiFnYd5rEveLNyEKdPBTWMdPbKJRDaHIaCOYRVLYWnTmCn+Y/ROz84ODqAaaOlDYqTQOcImE2QjSgiGYZ51hvabSzPNKEwPo/wBDd/b5OYTopaEbkHnAmbfUQ3DTjvjRrF2Ds/ons35rld1V642nTxTNRwpvqJhqIAAiOVcxiNr3Zsq88ME9vaEltLDfQnZdJOeN1Zq3liKaLgzNMqd9QAABOUojkFa5VAc/GKpafy0dF9qJWRnqc7ZExAUMYzUqgGpwACmMPuDxii6TrXps5o4l6iZFdYMJTFWLfA4CGYCG7rCMEtFY1uzT84StT5Ocw8jxJUeGe7sDdF06MJyvM1jraunhamdu6CdJFg3EwnE0kdoEXp3ZUylRuikoW6ImNUp6D1ddY197pOlcvbpOFGbjlVLpU7xamAOlv3Vj5l6LrNTi1luJZJ5Y8VaHxBWWdFMYNXbpgJlD1KIUoBaBWuZgyzCNbX8pJnMLWOGbxv8A0EktqrFwmapyoE2bxw3HAwgJqhmAUiqmi9ocPkasn3nbDbStZuYOCpt9bIqTa2kRC8Ab+MYdpz0os3EntgpJ3BzsnqLJFu4vCQDkKU14BAc6gYwZU64ipDaRNTCmkvcEVSPyiaieYGCNq0Z2Xsnaxw9mjyTslSKlw3DV0iB0jKDQROACFByy4Dn3xnp4YyxNKup6kbnAWg21DezekiWPHiZHDR6sDFwXcNxU5SiICXcIDQeugRfvKPtH+kGmCYea5fqXm9NvLWpU1DHvYZbxVBEeaImUNu9UI7TthoX0JyeRzW0n+b+zjd6yYruCuEWJQUIKZDGC6IBWoCFQEBCghwrny9JtGcv0mW8VmCcwwnaTPWnhVKjeFMQKBygFcxASgNd490d+bOahScrzY+cTeXzCYSyYOJgqlNbPt9XcIm5joDpgXEKIBmIHAAEB7YSQnjdvJ8PDVOc5TqGNhjTMRHfERKrP2gl9oLRvLQM3Ddkq3SNLTKFyVAxjCZQB4gIlCLyMi1iyZk2aZDuEUQvJ+sGYGEO4K/CHYhxgpHNr0muWkJ6jhYC/vDQBp3x9LEmaikjOzxFSYrfBum3FASAXcG/sjgJvZiYOJoRTV9vWLyfAaFNXd4R00309WoeauzTself2E72tZ1yAK7OUer8VqacE8zk/qPRVpRh016NMnabyYWbeyNwzbnO4YqM7xr2zsCBTFAMgEBu78okbIWwtJOLNy+aYkvuKsUHF4yZhE14gDUaCAV8IxW12ly0EjnB5e3laSpEjApjGcGADKCA1CgFoIBXeIhUaZdVWkmmO1krkbeTy+XtzpJIgiU2IYLxArThw3R3U9ZRjNu54E9DWlTSOn0Z5aBwmdRu4l5CENzitzDn74aqzyeJ+knjdL6rcu13Aav8Ayjmg2mO3GHq6bNkkleAxuWU3h3QC2lzSBMFCfJ5Z6pdk43erMRAa9tI3XyFH7OKXxddnTIT6aaud4paA57mzeKimAV6uaMQK9sZwoph/pAr7V0qYB77sYLM9Iukhuz1NxqSRFqGMW6I/iPXFfJbC3HpPOiRL/qohs++Oar8k1K0HsctT4jVyntwdHTG26jP9YtA9ITpcoO13UAKU7B8QhgS3yiih007QTC+Qu18oOAfA0c9qz+1jz/WE0xf+7APuhEJxaRNM6ac0VIQ/O2S1N474x/xGdrXFH4DV53ckdDGtkmp6SYOz+tedGG92hURpHk7UpqX1G6l8hNq9e6/vjmxeY2gTT/1w4/eCIxK088xDt07QPf8AfUDxoERT+QnluzqqfB6idNwhJX+yZujByQIEg10I+dPswbnZAAFINcCDECAsEgcnBcPujxt0HIMXAAALAgXk8OFDFgxfwiiBNMkbVonc4ll3bf8A2d5e8DJl/EBGMaLGr6HnKajecM/2aC31szFH7wiqaaZM+4stiJm3eJu5HMNsiThdmte6SYmEKiHVSgB3V7IzhhInEjtRPbHuE9tuicyZvWAogJDh2CUxR3j35RKjNf0f0gPU8TCScKAU3VyiZTAI9wjxi72rlacweSK3DdPbSMErmBv2SgCCag9wiBR7TB1ZVKH0SiGkh03lj0uUuHlj7nbwKguTa8QMkWn1oy21zXzfbCZt1E7mtlTeF71CiU38aYj4+/WLGIKJvLS2XUT23DFwoiX9ogILEAO8CiAd4xn+k9n/AEhJ5p9MVVubuoY5AHtGhwCMH2s6FYjLIztSy9oGVoE1Dn1JwRa76xAyMHHeFQ3ReNOejSRt1P0ws+3OTzg6Bw6KnU6ZiK3jYpajs7W+mQ3w6grmZVuUJHQdhHre2GjNvL3ChTnZF82rF3iUm9MadgCUPsxTh1I2ZrpdbPQ1M6b55ENN7JOcOJnJ1JolLSGTbs9cWKIkSuAmF4wFzoN2mQ5CYI5tlMwUcJnbuFCawlsm2gHs3h19ucdF6ZxbuHkwTmH6oq4b4103NTMJK7+qtfAOqIfSnoZbs7LstIkrUvKscCXvm90oEIgIciuAlALwmEaGEahEVKGLR20NbRellSqLubujHDJwYgwQRw4JfCNDyRQ34woTdCcehWANeCPXggSEg1AhgAIUg5Y8aAgJFBLyeJAlGCApBiwAKQN7sgl4YMBVIBWAHdHijACNYUSTgGegxTQWDgHAIADgeDAMEKMDAAe6MeujAlGBgAMUsHJBSnhUhoABFPk48ROPCrBymgFbICC0UxIUjxhgGFu90NXZU8M+JtkPsmL2Dw8cwrwrDu92Q3XLDQHMrljq6isvU/q6h0TbPqGMFd/UHxihWmkGpuMRNPkj/wAP/ONqnkgU/SyZ8ncbkcYxTXd4GKAiAeN73xDWlKzUl6sv1NLaTu83PrrXfWPRoUnY55VFDkzSyznzO41jDIe+US7W8naETE9L54b8pt+r+e2IM6eruDpw/ZuPpOZHVCNu0wnP2iukbJt1NXcbHRKa7+HV21g3md59Hsetw98Tk3YJuEyOE+eSJjR7a5nI78vnjdI5HFUy4idQuDuz6I1jOpDBmtN5ozZYurqfn/GCOU0/m1L8bJbLR83nDM9oLNppKnJtLN0/gYA3iNN/dGOOUFGah26n1e2IzLasOZJMPNc0bvMTYIoF4vZup3R0lZd7rDMnKX/+QRy4UY2rQ/aNu4uStw4IRUhsMt43DoiPZwEe0Iif2CNrl7tROJ5q6TUiITkkw/2c/wBmlPeEPk5ROG/KavsfWCMDQmm54mZUb5QSKy2VUT9InFnkIYin2oaAtBicnykV2YEcTR4WVytS4c5rplN9wOIh2iG7PfFocp8nhwmixTl7NVwnsqq8n9UBDf3j98Ztgc/6UzOHjd3K7N3yNGnydZxdyxK3RCtQqNagPUICGdIyJhZBvL+UcJ4qp+l6v35x0FpSWbytNpZtumjcIUXTg2++oYKFD7O2I14mrvjJX549KhT2uznq1ce2JFMxTl6fJ7HS+tEvLLQuE/RqH+r+c4gXB8T0cLshw46YpRObK/JrFktJ80k7j9YPc9Uxh7vEOwaxrkonErtY3xGdxu76SfQP9XdQfAY5JdvtXULynMi0WMtg4bvCJt3Fza2drj2RNWnCqrAqjhI6PMkpicpswUSdUMLN2qb2ol51FFCa63MBVvaDganwyiSKMeHXpOk7HqwqKcVYREseudsLmFOERGsYYmgS5HhLBwCseEKRACAkhI5IcX4IJYdwGaqcRTxpiJnT/PZ8Ym1CQ1MnCLS2MPt1Y9SVqK2klbe43vCo6RKWt0a1FYgBwER2gAN5qhxCK7KJs8l7hvMGbxVJVJRNw3cIqUUSOQQEpwMG6m4BDfuEKVCOgZkwTcfN/nt6945do9cYhbCySll3h3kvTP5sOYTGLwaiO8QDfhiO7iA9kDWW6Nqc/wBJ2Roo07ONMkrJ+kEwbpWlkTdRNw3TTBMXrYxbp1ymqAiGV4SgFCjnxyudnmiacrZcmQhzt0zG2Q3iUBH4jHz3kk6mln5o0nkneHbu2hhURWTNS7lQ5R7BARAQHeAiEdu6H9KMn0kWbSeN0yNJgyTIjMGN6ot1NwGLUaimYAASmGoUEQGghWPR+Pr72Z5vyOmlzDguDgcNSHqJE3DPlE//AKYjXBVFFD4cSKJsNnhqXCXCjeMYwABeNRrlSPWbUT56jk6m56z6X+lEs9hQ6nuIYfw+MROkpVNO2EvU+dOzFNNTEoBaHERKIcKiNa17KcY9L7b2HldpGjyaW4s40blKoYxlJogQC3iGKG9QR4gFaRGWmtBortpMHc0b6UJU4VbtRK3Rl75NfMoANDCUD5CbiAAPdHm6jKXdY9rT9vJYWR3krkbJTDI713FWUKY2GKQiYdkxqGvVDMMgy4RCLWbbvHmsOLPpXz9LXjAHhRIcu2K46t1L3kvSl7h4kRJIqfO1hchhKWm1cIICPjDGZ2tZytP+i7SNL5zbSJpa5IFKesa74AIAEeN1dRljGB6apUbd0i4PZTJ5eofWLNtFTkKBtl8c+VOu4A07KQ9dISu0jdLzhI5YqQhQw8RY4iUAyDMAAcgyzqEZ1JNNFk5O8V/Sh43VOdMClTappgc3GogY+QUhhN9P1h/OmuSvzmk0KUE7q2rp3hrmICZUAp27o0hLUS2lGxjanH2bRJLON2ahVJezaN0r17DKZUU+67WLXhTRT0ijT2eTPsh1c6Odg8qyy8rwU/McwVvmIW9jI3MxAMzFMIdtAERy746RYOk3DdJRPmHTA21vzAB7vdGks4O0gspPYXl6KianyhQh/VwyiH3iMetG184TSz6al8+E4c4fHMW5gAADhxHKHRFISdrYc0k6n0Ty9/8ACNX7xh03kwfbwCFj01Ln9HnPf2jFw+PXuDOBeSBu3UJyZ0jXecYtB8N2QxdtfTTTO4cKEIQlTGMavvyivzuYy+aau3l6h3B8QDGMVM1Ch3iEbEXlIr07k7iVqSp4m3VIRpMkOabIoKDcH3gbMeoKRYF1PlB/b/whS1pf6DP7DhD/AOaX+cNHZOU5PoGD4jSAMBB2OHDAsybs1DuHGwRIpzG92XxyDri3TCzLdu3Io8mN056fN+I7xCMwtiT+nJfI2amt4qmNdT55kylEQyAa5GpmOXvGOX9RXoyjSLPrSWocE/R+cWSZHSUIUzWaPFCKnGu1dG5hAYAAQugYRDMBoNQDU019HcvlaUnUtRi4zW7eKpiXBHeAmKQQoAiIAFd3VGK+VQxmCej9umz+TvvODdRNNMxcQ1KhzSCBgABAAqIBUaVi7tLbzCXt5fMJWzOqR3LxZuDOmKx0ygcpbwgfZC8AkoA1EAEeMbtuSVzWGklh1FwzP5VZuVuNKBJ5NLaJEIyTXWTlcveKKPVqku0TTSMBiUAaiIBUQDPKlOc/Kek7N5bCdzSX6xrDIyZlk3CgnUwjAAFMIjUalGoCFcgAM42mw6qaflAN8TC22bu8XOpRugGYDQQqIV3B2RWvKastZOTzw9qE5o4PMLRugbvmqhgBLCMiJRw9w1qUojUR35BC6sIVFH2b6mFTCOb9E95E0vT/AEHljxT/APGaYvjF/smBkgDvqpSOybFS5RvY+VJ4nORBY3ecRGodQ5xzB5Ldn1LJ2Pl8jcfrDSXrzJx1kO8WNh3uobiRhp1CEdJMtINg5fL2TP8AShlfIiRO6UxjiShShQboDTMN+UepQl9ngVVkixmXxMXkzbBrpfa7awXWVPozxXldJNi01P8AWB1faTbrHA3dQggPVDVbSbZv+rpzA/8A+r1/vEofGOxahYnJgXaWEbpszcncvmHnGzMI9XEfdCD1FTV8NuzenLd+bZqj9xaDFWs/byXzC0EsZps3vKuk08RRmYCZjuER3ZxtydP/AC90YVNU48I6tPQyWTMNTs/aBSaTV5+j8zORwmkmjebiF4ADqGghnnnFCPoP0gedCTTzWqqsSYJuCmKoUCGIKl44mAxgEBAB3Z5hvzjqVR+mnj/J1eSMBfRm2q9VAgFH+HrHyc/yenS5wD1d0cE5Z8ndBYHCumzyQtNGlDSAtaiTyeWNGh2qDUutTAhDjcvCJhACjmN6nHdEVKPIP08KYLOcWwljeXk2TN05kquQpAzC6QxQKFM6ZZDn2R30aZuE1HCabO9hIkULtc4R4eELa04xDJpp/M4hdkRz6shpBdjscYK+QxpAZ2bVsvY+1Fn7PpOD4rh4bGXXOI5DuKWg06YDUOAAEa55P/k7Wg0J2PLZdxOJVNlTLKLKOEzKIga+IDS4JDDl2jxHdWN7SEFUyKKJ3DXQN3QRY7jWEk00+SPXEN1dUFwSxIAlmZh9HLCf92ZT4DdgxrLTDbTSmEsSKf1ZaNf/AJv4RJF88YbflNvGHE5oVTqNMqDwpuzjy6czFA2GqYp8bnZej6twe+EMhGNhnDNU6n6QHPi84pWqYU48aiHvg8wsE3miZG7ydvriShFi3SpBtlGpc7lfCJJw2mamukTcXcUxNX2hACgAhXOv3RKJmPh1UOS9dC8bhlv4wAVUdGVn8TEUcTA5+de1imfgEcmafZEmppMnErZvHeqIs0EylUUE437phGgjmIBerQN14OqO2HgOF246muQhjl2TXb4f41COJ/KPknnycTWaN3B26rKaAimsmagpCZApgGm8QqQKh7Ua0J4S3Makc1YfaHWc4sXPHdk54pcI9YpTBqUqwHIYAugYQzEQEANmAgA7Id4bVKFPlhPqqf8AyjDHFlldJFoJfpIl9oLUKOHB8RNm4MZvh8mbYEChQKgICA1DiADHZkqScawRxhnwsNXlMOl4MMwV7M6x5eppW1GZ7+mqJaRwk/REynD83tHCae2dEnxhSzSrhwmdTEvqneONrPorGKAe4IfWbkWJZuVKa5z2Lc3N6yFH8Ya2Sl7jzfrGx+uOS7PY4NXLfHCpuc2n9msKtGKX8FQt+o8l9m7W4jdw4aOJaqoVQtBFKpTgJKCOYAIAIjXKu7jFX0YkeTTR2TzOnhOFVnKayhsklUxUEQCoAIgJcgA1BAMwEM6xedJNkbWW0TVl9l27doRKWjrCd44g7IYwgJc6gBqFEAEeIxAaM5BbSX2PZPP0TuSx6bWkVtcIAlBSlQwxETiNQ3D90ej+M+jdPe5cPkqNnC1ix6NDqfo29TmDNxL1W7pTE1guRxqYxhTMGRw2RzAMuqDSlbR+4selL7UJzNxMG8nTnTpqnRNUpFAvGUAK19JfABGlBrlnFpTszL07NqyecKJJHdoiV0a9sIqGKYBqJd1BMalRzpmPGH1n9Htk5xNCzS0DM5JrJ0Um5VimFIDIEJUQLdEBFO9eESiIhXMeEXTpKHJ5dfV9WeKPlhpnbt2dtJmmzTORuqprCPXcUqIAPWIBv7e+Lp5Ni/nix9q7FvHhG7R24bqN1FMyIuzAJQMNRC6BwKBREMgyHOkJaZbHOLQaYFZPI7p/PDpdNqoooAJmHHVAoXqbgAC17wix2C0XTzR3K5rL544ZKnmayZS4KmIBaFMFBoAZUOOfbHZft2DUUvxpR+3uUe1Tuy8jsvL5HbiVvfPdl5s8WLIzJ4YPTjdAE1FKCBCXgJURAREtaANYdaO9J1pLF6P7W6THjwiri1c+k8vLjFEEnpE1FFnSSYCNLoIVJvG4F3IaCA6wrIJ5bBw3b28snYe0r2WNUyt3k21ls4MnkW7eREMUoCAVA5ah15xXbb6CraaQHDJScWskTJlKkRby+Vy9iqk0ZENS9hkoIgJqFAxjCImuhmG6IOWo8pkHojs88lemiRS9Nurcmbxo+Y7NRO3UMYSiFN47BwEcsyjH0s0PYbeVum6l3FOoJrvYXZN7jAID2xxFK7MTSV/5rFJe4SWnEktA4s+msUo0VIOGuS9nWhQVU7rw9Yx1/Jnkrs+4bvFJg4SaN0yYZZeULjg9TCcDdQCIVpWoxi4rNMpVZKm6f73NcReJuEzKoDfKRQ6d4ueZTCUwbuAgIeEUXSDpdsvYukvmCjo7tdM5ipptzmulAQARHKnHLxh5J7b2Ml8vatF7QNElTo4y2IpskOpU57w7gGtd+7cEUnSuTRvb/wA3uE9IEoZKsiqFMoU2KB0z3RoN0eAly743i1c55wcomePtNUvcPFVG8rmZyH5t1iIZ9eYhvDKnxiMV0oqKKa5L7NzvCJzrrcgAXsvCO8YY2is9ZOTqE836RJPMNnmmvJH9xgoYO0BCnGCIT+zbeXnl/niVHvlC9hujiBzgO/ZAd3UFI7Py5vtR5j0cJLcOfSZMFP8A2ffXz828smA/eNInbH6RZo3cJJqSO/fW9Is+ImQoDTnUKOQfGKcV/Y/Ew1LUNCEvdFFYRL2jsBuhZecWDbuPk9tElUiFDa1NQL2Q1CmYb6bwDujGdWciYfH04yyOxZRaCXzDCTTeMjqnTvFTbuiqCIcRAAoIgA5boknjtJmzVeOBupIlFQ3cGccrtrReTm3cSeaN056SayxRNbXGtUlFlCjeunHK8ADWhQABp2RcbWeUZI5vJ1ZfI5W9vuKbThMAJSoDwGu8MwpurGEj1ocCctl/nhSazRRuqfW5gqa9jUAwVoACICGVOyH9mZTK5W4cPE8I7hoZQprqhj3QERu0qIhQAyDuilS9qzUZkxJhikPynJqCBKjStAru4Z55RNyHU5Xrqbe58qTTKW70hKI3g9wlibjsaJLiYcrS9e7eNe6x/GMxnwKedHH9oP4Rd5fNVHDNJRRQm2YSl4XgDdTPPIBitTxBPXDqdA8Sza2JWBBTEh+3eN27N3ylxXBOVPqrTKBOmnCCyKaifKcyMmWkU9pJ2/zicSKcsTT9GnEsVqmnBhw4iw7sitT7RiSklsphYdwq8l9hyWjOdO7tKAnq9M6hUDDn2AAwUVE4Tmc8Tl8rPq6ZDuDlExjGLkUAAad4190NvEaym7HHlrbVs1E9IGkCaM3EvezWbOZW3btaH1VQ4icSiI0oAAAAJqZb6Z0jRLO+VxJ9H9j7Ls1LPztVVVEE1G5nyOIZJPZFUKkoBRMGVaCIVEK3aRWLQSaX+Z5Y3Ubkvztw4nEwTN0hWULmYBrwKegdWW4IZTbRdZOeWo+WOHCWropIt00zBhFTTCgFz3BS8OXrD1x30anactXTKcy8230u6P5PaB9ONIli3E9kloGqmJLUXBQOUT0MW8YwFAabhEB40AKBASHShobtxL2Uv0V6K1bKebzCZwss4TVO4qQagAlEw0ARrUaZhuzrEKtowsnpIeK/pJaxWVNJUneWw0TKCYgBUBqAgG6gAPVEDZ2a6H7P6QG9g9Hak4cN3BjlWfPDVxV7oZFAaCIdoBQOqJzeFjeDhSqpyXCC6c1/9G26f0rwhfgME0C2ZZzSz9pU55K9baO1m6ZU1iiBFcMb1QzDcNKCFfwiHmNvHE0eYeGlfaKHwymTAbt0btaGrUd8Ry2li1kvUw054qlcNeuplKQCjwoFMvCHCn2hqdSqrOntIGiWy80nEv8AOFm0pgeXy9BiUxlD3KJ1yEoCADmI7witO9Euj9P/APB3JCf+HEA+A/hHP808ovSZ/wDjpMz3/wBoH8orrvTvpAefrFqJmf6y0Dpy9HI5I6YHRlYP/wDEeScLpTI1AtMwyEevOJKSWf8A0bea5Y+Ty+VHPsmM1blINBy6hDLvjkcNKFtHn/tJMyX/APrBgve4YSfWztBh4n6QTD/8qU/nGToOQKqon0vsCdwozI3nE4xVczFM6MUlz2Q3UDiGcWhdWTt/1ieSxL6zxMPvGPkivbG0Dj9YnDs9/wBZYw/jDVSevFPSODn+1WKVBoOqz60K2isW3/WLaSQn1nyf84h51azRu8ZnZuNJln29/nG1xMcuzMKD21j5TKzdRTk/+EIcMHKaifKc+DosOqfUJppL0JyduRuppQs/cIX/AGwgj7gEd8ePp40Bp+k0oSLY/aV+6PlzMXymJyakR4TBx9IeLVIM2z6U6QfKL0R/o27Z2X0kS/zg4ommojURSAd5q9dMgy8YyyYab9G6jdJm4tgk7wigW8oYyg99aUER45ZxxVrjz6c8Jayp9If8/j2xD06fIdQ3UZ5Yez+lAltLF2gSJKnafy5mVE1NqonuAHETUNThmHGsWN5pW0fuJ4SaOJx6FHDRT1VQRIPrDQBDw+Mc4g+5P0kR6iqiinpDw3p4B1DqKV6ebF2TkareR63MJmqYTGWcImIlXh2iAdQBn1xjlp7WvLeTAiluLcPXDIimJqrVncTKHUUt6niO7fTKM9HfCqR4UNPEHJnSdlPKD0b2HkaUnsnY983SJzlLxQOc/ExxHMwj2jCMy8pmXzR4T+i5gY56FLdKQLudN1d3XnHOmG4U9Gmc5/VKWom8AzGCNzKa5ymwcnrV2Rr+HbEuhDc0jkbZbRmpPJoSYJqbB/ZrdEfzl1xHhYhvMP1h5sXrt3dv4++Hln7Qy9wzIm8nDdVW6GJdMFTCAccuuJluMrUeN26fpXagNy95xuh7hGsccu1nZCntuLzexjfR/ordt5P8nntsExRMpdEFEmBeeUht4CeglqFKAatBpHOTyWPJephqJnJc91KUDw7I6J0v2gUUto9b6x8nlhU2KaZjbBSJlAPAK1r1xRpOgztpNErPytvrcwV2UUUdsTjx6wAKZ1EQCN6c/tGVVQprNv8Akr+iacW0b2kaSOybdV9ran6iWtw1BCpuN0O3IOyPoHo0X/R9Q9m5hdbvW7dNZ0UqlQKcwjeAo02gKAbwyHLdGRyiy1k/JjserPFE27i1s1TEpjZDhUColL1FAfEYyZpa+3jzSBLLWM3Di+S+Z4oYwinhGuiJTAPAQ3dQwVYwTucXx1eeuqyglaC4f2dQ6ddJakrsfM2crTxb6N14sY2RAUyBMOsTAAgPUAgOdaRkfkdOXE0tRbCeTTaOeVpppmNuIBjmNTxEhQif0iEZ2g0XzCXs3BCqnL5wMobpqJ7Qh10GlP8AkEO9CdlE9H9j3DhRQ7h9OEQcOMPMCAJdhMOugDn1DWOV1nE+idDClgh5pJmmJY+zkr2OSbkTu7x2lh3ccgAfAeyEZcwmEvuONXVwT1NeMXIxMsq8Q/PGEbSzLU5OknMGZLjct5Mxi55VGnxHKKuhPbSWouJyt4du3ImCeDeoHjxz6oIanqbHbD+n6k6ca8pJIYrrpvLcavL0yHVvHKmmXdurSkajZ2zSjNw4niiap2jRP5OVRO4dVcS7qZ5FHOtRyzjJFNHU01jXE1Lit69iJmEBr9YM/jGtaKZSnL5e9TnE8O4cEMBk25lhOBAHpgA9Y7IjC08sdmafN0YTjFwkrJeioWhlEww3Dx4mfiop8Ry66BEdJZL/AEG0U6aqYG7c893CLrpBaecMKVs/SuzbV3oJ0G8I9XAPGAkdlZe3TJrm3cLzb2UdMp4nzdOmtkUk8pw/nCfayh1L2qbflFFEj/aL/OLROJJJ3Ho5elDU9lJP5vxNXvqn2sTdc7A4CH3wQrXKq6TD2RDtNOYJ+kRv9G6oH3wojo9njhmrNG7c52iWyZYpRuV7B3DCDaayOz80b4iazhVJS8VEqdSGDrEe8N0WueafLQPJGysm3l7eXypltGRRvCoseuYnERy37gCOhPI5KlHpclRNZlRNPEcKXCdK8X3e+CBZ9mp/0gl9/wCMSze2Kiih/wDR9k4J9GsY4h8BCJk71m8bpf0GyaH9ZumIXu+ojT8YTEinq2MTeJ6vrHP6RU63fjD2XeTbPJgmScN9bWb84pitwAMt5qVzAA7YtDEqaanKJxcpjbW1DeTpS+VqJIsiIimbkaj+/UKVrmAAI0ib72KSic8F3wEGAawYheTjkXJuEBSDlUgl3tgTEjQgVBTEgUw5OEgJBymgAMY0GA6cJm3wUhYLsBxiRftETrDnjhvzCKtT7XaUSjT3VH3xn4Fi0aOHmr2sZJ9BUwpm+0AhAJoeaSUcO0hHH+0N0zGN9W8T8AjQ9F9qGc0l/muabaRy6u4L6tB2DhXiAgA98ULSUXWHDJx+zUTN7yiHxE0F0VEUcWk1fEPhHbq432Cib8N8aryMzRp+j+h+liXvFPROCpKGNltEOIpqe8ojFO0sSlRnZ9632zqyR4CnbyZzFHwu1GL5alkpbCz6UwTvqzKz5RvF4rNjUqACFRqAlAe4YYWwSTnjhVRxc/puXprG4gcVCYZhDLiYhh7Kh20zZaZg+In83Gn6C5+nL7QOJGpcI3mre6W90VyDVPxoJw90ZLKyqJsyJuOelyZu8ojX7ompO/UlbhKYN1LirdQFCmLvKIDXL3U8YEN8Gx6Yi4nnDEuH9EbsNknTwyNF5sQ6/TDRG3lcwU2JgzcyFwY2e2UomRP9YoCQQDiICEUPSopribhRPbvopLe4CiNe6JbRY9Ub6Kz8pzLQHMmbublr8Qr3e6NTM59ck5TlNk/SL6o8Q7u2CJEh9PCf0o7UT5h3Cpi/vZfCGGHiRiaix90FvBAAXk4Le7IAbFL/AGQeEL3ZB0zQEgifqgwjSAEKQEAChQg5AhODENAAtAlGEBNA4nfAAsUIOU8NwPBwNAAreCPCNIIUFINQYAFSjAHPBC7oNdGAA6ZoMJ4RKMHgAULugyYwmIwoTdAAoYYHE74JXEgwBANByGgwFgCGj2PycVGMpeIw5who5dN2aZ1HChCfW/lDKaTxmzT/AFgl+M6tNaPXPRuD/nxjsoaR3UpnNVr47IUthbOVt1D6umc5z7OJkHZu6oy6eztR44xE4G0D/wC3vio+c1E3HKcyPUtGPB577mO5qVvME9cb7DgnpE916IZJ383E4KKbjlE+nFemTRRupif3YXjuUTbZ2mpycMnzHEvqJ/nthg0cKekxIlknCaicN4y2kV3eiwWBtU8TcElailx2T0f7Ugb6/jE1amyUntRfeJposnp/Z2Djvz4ANeO6M7eNVE1CPG6hyKpGAxTFyuiG4f8ADcMX6ztov0gl+G42HaWyoXLMeBgz3DvjztTCUHeHB6WnwqxwlyZLPLPTSRuNXmDM6R+j1GCu8B4wjI5u4kcwSmCfQNtF9cOID3/fSNodP01E/N80ZpPWn0a2Yl67pt4Rm1p7Ht2d95J8XV+dgqekS91QEPGvZE06qn2lVNPKDOhdGuklOcS8ibdwc5yUvJmzugGVOvIOMae1tUn84zIf6pqffHCkgtHNLNvCOGbg7e50uBo6B0c6R3FpFCN3Gr3yFHGuqDfqHUSlKeMU1iZLc2pady/EIptkP6qhQ++JSQ2gs+moTWHmrqkNe5oiBvEAEIrAt27hmRTEIe+XZiGJybj6hogpG8tXjeYco3UIf1TFNEBpDt1J7Dyck0nChCHcKYLNvdERVUyrkGYEKGZjDlUQCtRAIg2NrJfZuRkmDy+rcKJU0U6YiogO4K0AO8RDLdWOdZ9Op5pQmjieTxwRJXGO3RRLUUGKBQyTIXeNALUTUqcwiI0qAAUY5yJq5QReJ7PPPDfWNY1g5DCoVb171BEOwByGnAaxSXqnPhm2QmEnU1dRQjhuqUFEVka3FQ40A2YCA5CAjUBh0uo3cewc/dv4+PHOPW7cbHm+7kZ0/CFUxho4ey9v/XEvq3s690ETepuPRqQgE5yfDhkxmGruCOE+eQwG90Kzc+JEKqrhwDRr9nLeqWXtIymin6o4omsnwOmagDlvyEagPZHRbdVNwmRwntkPtFN61c6/GOMTLKTCz/rqslBvdeGbiG/IBGOmdENolLQWLl+sKfKG6Yom3dAafDtjg1tPJZHXp2i80CCmLHoFQI8s7wgb4NBIMUYTKQmJIMJINdCCCPCMyxE4Q3EsOhL1wkZOABqsnEJNpUm8TVTUTIchy3TFNuMA8B6wpvDeIbuEWFROGqqcBnaRz3aizTiybzk755Ysa6mp9Ccc7huzdQRzplvAYdWJtraCwdoGlpLPuCEcN6prIqeicJG9IioHEB6+A0EK0EI1y0EkZzBmq3eNyKpOC3VCm6Qf4bwEBAQEAoIb4xCfyRxZeYam4vnbqmHVXBqbYUzIYMqHDq3CAVDiAF5R3R0xakrTO4rDW2b6RLPpWksuzVVSu3XCJlE8RqqAbSZ6iFBAcgEo0MWggMO7Xq2kTs3M1GcrS1gjVUyeI4TG6cC5CIXh3bxy3Rxroq0nzjRPaQk8ld9w0cFwZhLym2HaVahvyA5RqJR6xoIgA1jtJa2MjthZc80svK/OcsmUvUMm41oUxKJiiB0zkAAoYo0AQEd4B15+nS1LmsZHk19FCE8onHYvJgz+T6xcubOzQObs9VK5Q2fzacea3erzB2c5y7JiqUHfu2ae/jEAeZKJpn1jno8n4hlnxrxzzhSXTtRRvynrCXw4Rqc/jsMsa0inpHj37SxvxH8YQ83zBT0iav2s/wAfjEyd+nBSzJOAY1PLnmrkUTZpOD826oa5d7a/4wyUbvG/KKM0SE+sA/cI/dEqrNOTiDfTBRSC9hoTduVHCmuayr8koa6Uw3DUAeHGPp9ZN9rEjljj6Vm3U96ZY+VXnFRuoq3w75FS3cT1OFcvd4x9R9EUteTTRnZWaJqJfK5S2U2lM/RlDtji1XdY7NPvdF2SVgpxxJxJ01Om6UL/APAOb8IcIypwn9F+9/hAOJS8UmkscN7nydwKhr2W9IxcvE3u90c0HizfB2LctL9YZ4ady+ct0t7dnCsnljhvL0m7hS+chbpru6HrRy0bpkTeKEv3fpAyH31+EFGZJ6wdNNQ5yfnjujpzRl0qhF2ul/8Ao3MFPokcYvemIG+8IrNoZtK5PrE0mDhJu0aJ4yyihrgEIGZjCNQoAVEc61pQAERCMS8t/wAp+2Gg9vJ7L2TZy87i1EveG1xxeE7a4JCgZNPmKCIKDzqgAlDKPnnbnygdMGkCXnkduLcTCayy8CmomTRSSqFACoJEKKgcaHE1BHLcEawp5mbbjyd3aUf8o7o781qt9G9l5xOJgkoJUVniYNGhwEPSZiKtK5AAlARpnQM4wix2mbShpkmlq/0ktBq708heFlZZWnqYIqUEwYYlETiI0AKmOOfVWkcqFm/2L+0b88Y1nyc7Qpt7eHmCjg+rsmoqLGTpfKFcrtchHnZcahDdGMf5NaLU5JDos3Uk+Kz1g7icO2+M6dKLGFREBoJE75hERGg51qICIdcSNhrVWsmCisvmFoHqpCKN025VFhOCRBWKBiAFdwhWoUzCsTmjvQBaSYW4ta3mE4bkSk8wO3MspURdpGHGSUKNQEQOhhiN0KAIiAZAIxq+irRdZNnPJnOJO3SmEwd7RTKKFo3u5UIUwCFOsRARAR3xzyrQjNw9n0Gn0U9Rp8ouyi9yOtlIG8reNNXTcJTM6gNzPmroyYkSEwgauZQoAjURrUAAeqJCV6FpHbh40Z2ktgrO2+IGGVvNjKCkfIb2YCIhTfmPfFktHYO0CbOYJy+VpTB67TOVFus6xAMoI5iAmAoFEM867+vKK5o+0W24s/59niibRu+dojKZWmZwQVEl1KAsoYS1u0LuGtBrlwi1ThfJnBrqTv27muaPn1k1FLQPGbxuycPXQGKms42DM25DJomTqIBQoAoIhv2gHjEqs6ker+cP0olhG94UyqJmOcl/qqRMQ788oz6xOg+0kj1tNS1BzpOGbhqmUpU1MI6hBKUwCIAOQjUajTflEtI9AKjOXpN5pbhwc56mUMm3ADnzzAaXQDLqjVTUTypafLYsjK0tj3CmG3thL3CvRKim5OPwT/CJGbWxsemzSZvJodI5ObdZuD3g470wrSCM5PYOy9n28jl8nbuHDK/8sWYoiqc5jGNz6CYRC9QKcACK4rKPPih001Jq4VIYTItzIopoEDiBSlTKb3jWFSqSl2lVdNClaxa7F2tse4tZJ2cvmjg6p3iZSlMxOQDDXdUxgp4hHTwB9n2f+UcjWLswpK9IEiUcJkKckwQMYudSgIiAZCAdQ+6OuibzfW/xi5qxz0vYQC9iV7pb4KUFKcphc7aulGlP5wzdvZog4MRtL26pMrpjODEHduEATNQPGHZFVcMqiidw128Ypajn1bgr30r2RBpdCyYZDf8A7tMoMI8Rhsg/buD4aah7/wDZmD7whyA8QgGej0ej0AHoYTBBwookLdwZI967ezELvELlQAR7RAYfXghBceVbj7Qm/hgAaoStwmJMWYKnIQ2JdwwDPvAa+ENLXruG9nHqjOmLdulvbtowdUTShuT5Mdro9vZFetG6cK2XOo8b6uc5kyqJ3gGnKAFPuGExMbWcJaRdmkRxNG5CE2eTa57u+kYVa6yre0k8tHJ3Dg9wk+TvKFLmYCIICYApkAiBvCsdFSALjMn54UjNbOppqWgtW4UTJtzpXnU3gkiUd/cEYubiXRp9V2I1xYKy9oJX5rnln2j1pdAuGonQ5aZAJVC0EogOYGAQEBz4UhjaSdzyx8ndt1EzvSEb3ZetdG+cDBduKFAAAFC1GpgGhgoI1qIxopRbp+p+8H84TenZ6udPEJ6MebTspxjB1Oo+47o6eVrGB6RdM800d2PkSlj7Hu7Ru3rUjcpcFVMjdQiYAIGIBAMaglEKFEa0yqFBjGJZ5QXlWM27icSewcv81N1lVlCuLPuT3AOYTCF/GIJqCYcwJXMI7EnlnmdpGbRNw8OXCLeLdUpt7q1AQHcIhkMV1no1k7hMmsOCEIcwmULiCN7r3iAZ90ZdOENzaGmf6kYlY/yvLWOMJO1miOcEcHTOiZSUomOCoGEDFNhrABi0GuQHGlY6Vsqs4TZypRwzdkIdqKiJboAKI3BEoKZiACAGEKV38coVk9m7HyP9TbtyH+kNdEfz2ROC/l6iZ8RwlzfpOynh4RrGq0rMyqaSUnsjMLSW1kcnsHM3jx5fVduEkVm5q4uHeAphAvGt7hkNBhs30kKWc0LozyzahJq9aSVBu4UdFMRQBoJTKGyEagBa0EM+I8YS0v2Gl88sZMG7OeYKpzNlCqG2yN0kzCZQboCAmAQKAjXdXKKvYqTyNxojcSeXzBVw9dt3MvWcGTFMi14gmTNdERpdBQuYdQ76BCoVKk27nYtPpYUk3fqXV1+xz9K0mf6cMpw8l5Jm7bmOmzLjHSwVFAKUTUAbphERHIQEMwGoRdLRNJg31dN5hEVVUup4e6o5Z18OzIaZRA6CDs5ppYkKc0bkwj4jgpTdFcqRjFqHHaDd3Rt+mNNmpPLJavg3CPLy11MAD0iYjlTsN740WcTp+YiqtROC9Iz15ZW1Gw8TUZHVb1MUqZRqavOLupnw7YcMZFaxw3SeM1GhyOCkWKbDrkI7hqHCghTdHRZnErTUOp8k2KmLydfDIB7orMpncrkdi3bxumRU7d5MU2KeHmredKlRKGW4REoB1Buruh9Vo8uOjnL0QOjCw7iYSNJ5ySs1SmkwUamULcTSOKaaBlA2aVAqahQ7TD1RfAsxOJXIzytRRoQ5CnUKYxr5CBWojzR/wj1jZgzs+zSZuFDnwi3TGKWomEczm7xERHriaf2olby5hpqnJdOUxTI1vAIdVYzzlIctO4mTz6yrN43Om8eJOL+18nUOF4R7SiUPCm6J2VSSzcvlbRPze3PcTAqmHMlCHKPERJcMBQEajWucRs4aPFFD4bc9y8N28mIXaj/KKPai0TiTqNFGahDuMS6ZPPcACNBDtpT3RpSqSWxEqMMeS32xUsO4nBJH+jbiYMsNPEdIzIyZyHHngQtAvXQEtKhmIiGdIqhNDNrFEz6nZeZYWIODiGSrh1yvCJgzpTfSFZcHnCcFtBaSYJMiJUUTbp5Ccd+4Q2h3UCtO6NR0daVZe4cOHlpFHCqRCimimVqQbwgNc6DkIgGXDrGOxwko3PN/t5OJkKmhe1msav8Aou4xTlxLqjhEBuAIFEREFApmIBTt7IcoaB7aYnJ2bbkv7N1R8ltdeV8ezq3xdnOkKXyOcTCaS9u7vvVBTZs1jY657xxMFS1G6AbgAoiABTsh8/0hWo1MnnCxerkObnODGQAw7xoNQEeHEIlXvyPBejGiypwzcKt05G4vt1BTUw0xECiA0HMKgPhAm1hP+pnJ7N0CffFoe2zbs7+sTBkie8Jrqe3vzHh98Vl3aVxNFCKN2bhwTomugQO+oV39sTUqIcISiapZuxjeYSNlMPOjgh3Cd4xSplG6NaUrXOJ8JInK27fDUOrhOrxjGLQaGACiHdmHvCMePba2CcrSlbhw3l8sbl2k2ZSEXOStbuJQwlr1wxJatm4TOm4cWgVv0NtTYacBzACBUQoGdY5nOET0qGjqVY5RRvLmXpqeb1PRaka8UpTdWYV6whpNRTUuYjghLnrGAN/jGOtJpZ9T0jecH9o06UHx5ofAYcKy6xcw/WJO7VP9IabOL/vKID8YydRSOp/G15fpRpIsf+sE/eCEFEWafpHiRP8AvC/zijIyOx+GRPzGqf8AtJo7P96n4RINZVZNvc1ez7K/6ylVR95xGDqDXx1X6RaU2zdwn8ncEOT2TV+6BGWp/OKRHIzHDTw00yEJ6pSgAF7AAPvrCoTBT6SJ6hp/h0xc8tbw8NZmRuJG7UeM8UxE1DXsQwbwAeAgERwO4elnCnm9WV4hNXcFEqhbuedMq++BTyD/AA6ozP31grHzBNJ4pK0jqpJgiVQyhhuphuClaZZ8OMHQsbZNu8SmHm9vfNsm9rKlBARizgyZ4erp7BPVvQQssl6fzZD7V4t4w7I9cWqmI38bU9D6yejaxbxvNVE7NtFTvbjdbkx2gu1pStKABabor0yslYOzcvOnL7PyqXpNKrFKVEhLqlK1AwhXh1xMLNm6iZ08RwQhzXjFRcKpXhpTO6IdY8Yp1rrF2Pb2bmrzzXtpMV1Cm1hURqBBEB2jDuGNqeoWVjmqfFVYxcrnBCjxTWNYTUOQ5zXrxu0RHd3iIQ4mEyTeMyax6W7zoiirYifKdhu2tAEffX4QxeOFMM8epF5JHzlsZsj3i+Iph9AhoaCKYwVRTEglQisihUq+H6ODHe6x85DU26CXuyAmY5xhgmMMJgbEg4tnCfKKJnIQ/NNwN107uMAgxRhYq+H6OGgnj1+FdDQ5OvCYrQkY8HQRUcKYae2Y/RiWUBf7IA54KuVRuodNTnk2TQSoRI7A4gwGJ3QAmghhgEKGNCiZobAMCRSAMi22NUw5hrCfPS2im78h+AxDzVZR5MHrj11jm95hpExZUvPUT/PGLl5OUgldqNLDKXzhmk7ZETcLKJqFqQwkLs1DjnHPUeF2e+9PGemhBctmPtZ04bqcn62z+EWCV21tBL3jd4mnf1dQihdniUQEArw7+EfRRLR/YNP/ANk5P9lqX+ULlsXYtP0dl5OT/wAGT+UcP5cPo618PL/Ucg2ns/on0uTBxbxvpwJZokz5R5JZlLVTuG6+5QpAAKqkEQEQEAEBrkNKQFkrZ2H0L4qeheTzC0c4d0K6n06TO3QMmAiIpooGABLnlUxCCIZgJsgHsELHWL//ABblRPqsyB+AR4bKWT+bkcv+y1IF3wAIX5P0Evg41FhN7ezji0+li2GkScMk7SWbSbt0q7Lcp1LwmEAEwiYAr2AEXVWQThOXuJPK2ZyOHqJ0UTGNTbpQK0qICAiGQR0y2k1m2aiThOTy8hyKAbZbkDIB7ozFSzqjdw7topMCKt280cKGbmLmQhXBgEK7sg8Mgiuop3bKofGfhf26fBBPLHTSX2flVm1Jgdw9mBkJeb2xoGIbPMQoAiIjwrGhMrJPLLyNVPz44ORuUVCmMXnXRrc3bh3V68oTMsnNNLDRuncO3kUrFxe38quoYpR8ClAQ45jFst8smzse4U6a1wpfEQEfHrjhS6qZprP7CSMMnq0wto8JJ2aZEdq7ym6o7xGLDJbBTCybwjNRwRW4XEWU3BfHeAAPDIIGQpp/pA05PmGC93V+MaW/bpqJncKc+NaNFQ2RvP5Odagqa2SKY8IonEe6k00Zt1bUN1DtFWlcPELk6JvMlXfnwqG+Jd84TbqYiiZzky5pa/CHS08mk8mhHk0l+rsm6Iaq3uhQvATmDiYQ90bTUo8Hnuvk1GXBB2ebfpBMCTSYPFSJOCnNiJ5nLQQAC0oPUIbuETh5dZdNTDUtJM8X9m1E4eNCUCDaJHjNvOLUJqXCJN3AareKGxiABjgFQ7d3bE86nDfEVw9ja5vD8IS/c4dRKEZ/2yqrzTR+modv58fHOT1m56V7RuUimWmtcm3bqps3nJdE269w4xEz5N4o8VUbs1dswqc0R48IrC1nJhOL/nR55sbkMBryhRqcd9KRcIEuoobj6WOHEweawpfVPe2TXa3ezKJcljrUTSYEeJsz3PWN/KLFYt3ZuRy9uzUmDI52+ze3CfjXPfFtQtrK01MRN4l9bEAPxjpUDz62p6styCldlXmHhqNznOX1ss/GLawsi4btzuHnQKJrpS1HIK/AKjDcLayNRTEUmjf/AHgD90TJdMcvl8vOzl8wZJKqlFMzgyd9QxDZCAAICG4RzpGmLOeVdRIJ4ozZ6uphbB9nrGoh/KHFsNOdi7PyNKzfmdXWyFvJmTKQQII5Xxz3jTcIDDcHUvmDdJNnfPhV5Q27jur3/wDKMxtdo8nFrLSLOJW3IchCkTu4gBuDMQr2jGE3izop5T39ETeTgxTpwkIVggljBcm9g+Ip1QcTwW52QYpI0EHKWPF/GCieAAawAKX4MBuqEwLAGGABe/ElZ1fV5wycfROE1PADAI/ABiIL+MLszYamJ+77hhopl9twGJLyKJ9Ba74GAxvvD4QTRITDmEwefRS1wY32igUPiaFbR/LJOfD6aZFi94ZfiPvgdHiOpyecTBT+sFSZl9q8YDjTuAkV7MC92JmjzzpNVGe2eTpt3Bk999I98DgPYF0AHsEeyLFbeXS/9H5FMJWolq5FnLduUu8iZ7qoF+ycFACu4DBGc6KZqmnpY83uFPk84RXlZjdYiQwl8REogHaMXOy8ybzBN3ZeackRVwKfa3clG6Bg6gEShXsiZoLq5z5Pm3mu1k1Z8wmsAsn9Q6ZTZdl4TB3BCCAfx12fCLJpikryR20aJvE7hztzt1DcDCmYDEEO8D5dgBFZRN/dE3uCsPxHc2qaq6wm0UcbesMUr3VtJhUO7P4Q7YB+jej+VStwp/WHb5TuAwFKPiQohCaktUmDyXy9Ppy9K7s9MqIDTxy90F0kFUl8jw0/6pLUETdRRU2TCPYIqRq1YhTyMTOsoopiKdPaN4wUVVFI8Y0ejA3DkHDhMN0GEOMeTLASBd7oEgYceEsBe7oAFDboGPAPEITPiQ7Aw5t0eLugsHA3VCA9HgP1x4/GChvgAXAY8c0JgNIMeKQChFoOU6kIFNB7wwMASjykLXu+G8HJwiQFijCgjSG6YQqU0NADCxBhEo8pCiZ4bAOI0gxDwADxCElV27flHChCEJzjG3F74IxlJ2E3ismOBXTTT5SIafTRNNvyakNptaaTqNzps1MX9puCKHOZ3rCmrpqR62n0yhuzgrVnLgNMX+Jf5SKLOn6mIeJ927+TxTpitiKHjrmzBdxFPVsSK86JhqROuvwiLcJxBqkKS95h/OQ+doJuE4r6XJqRMtlopCIZZpq6kGQVUiTcJYicRpksOFJAPCKYkOWSqjNTWE9g/rfgPZDRsX5yHohiQu2UbSHF4yyRZGUwbvE+U9L+d0SaDTE5NRP8fwijJp4fo4nZRaFRmphuNtH2t5e6PL1OjlHvpnr6bX5PCYjaXR6zeX3EvUwledzak90U0bO2ss+4I8ZpuL5Noqzff8Bz8axuMt1eaJ4iahDk9mFjSVNOOCOpqUtpnoy00KyziUazmnDSYz/o9xK0pxf2bpmpyKm7xIA190afZidW8nlx5MLPyyVNyG5Qyzg6hy/93lSvC8IZ1y649NJunc5Mn7oRPNbRM2afyh4QhCespS73dUKpqZy4Q6eihDeY9tPNtXZn5vN9Wl7sp1dkZjZaYppqO01OYd0Ji9wxIW0trZ9RmdunNEjnPyZU0zVEwjwDuiotD4aZMPn9L2qjHofGKct5HB8m4eMDQ5mkmomkmmokQiRlFE8PLNQQFQd40EaF3dURVoMNSXkUTZt0jtykTxG6YExQHfiUHaGvEc4rRJg8+kPEkmCjxOPXxPByIqZETU+UYZL/ANWAZs01P/VEovJXGr8n9mGjQcOHYkTdo8n9mIN23izrlxE4hXacIoRs28TbvNXceiccmbxjV9Dk3cWfUey9wp+pOiGU+octBp2VLXxjF108NTEjSLBvE5goqp864ai1U9oSjUpu6gCES4xnFxZcHi7nVCR01EyKJqbBy3i90GKEVHRnaBSeWXSxNtVkbV1Nml0S1EAHsEKU7otpI8CosJ4nr03nG4cwQEegoHiWy8AbwQJsOCX49GbeRSVgDwUApB7kFMSEMIYIbKkh2JYROSACPWTitWls2znEvcM3je+krS8X1RDmmKO8ohwEO0NwjFwOlDVZKADmebSp5Z+YHk8w295kVNwKkDiHaHEOEaXoA05PNDdpPliZ3tn5gYCzBuaqmFwx0yVCpyhURABATBvGoBE1bKyLe0DM7dwncPkZNZMoidI4dIA4h1hxjEnjJ5K3isrmCdxwl0S8xUnA5eso9fWIhwhxk4u6NVjJWZO2yaanaB6niEwnCx3TdQvMVQUMJiKE3AICA1y7d1BCK+Rf5Rh4lza5xtxO0f8ACJyUzRm8l5LNzxQiTe8czF0YofIlDdE9c8EwjQac0RA24BpW5m1eSeaOJe8TOiqka6Ypq1KPXXcIDwHcIUGPRo1FPY8qvp+jL9h8mr8o9JyXNMbf48Mh4QCyvKcnfuetDVomo8T5Pb9aDKIKfn8Y3sYWHDgU0+TbuDuPawxTujxCgiO7r4wyUNHr6npFP/VCCisIQcp08M/Kbd4LpTLXOIdGm17wj6X+TjajE0J2STwyKnby8jcxsSg1JUuYAA55dcfMRspyn1PzSPod5Iy7eYaD5JiN0jnSUcomvFAcyqG644dbU6ULntfFQhOp3G9hO/2ZP3h/lBvP2J6n7wfyhgmyZ/7G3/3Zf5QuRiz/ANjS/wB2H8o8j8pn0n41D/SSqVqMP+rtzH+t/IBgTWncKKHU1cm3+0H+URwsmf8AsaX+7D+UG1Fn/sbf/dl/lCepYvx6H+kxTTq20f2k0qWMcaRJXL3aTtjMJKi3eGqkYiwpCpQggACepSiBhCoCXIQqNeXfKd8n/RforbypOxbianmdoHQlRarPCqINUC84xAAoGGoiABeOIAG4Aiw/5QCUWgldvLNWoTl6pJEdiDUrhunyaTkqomMU4hQCiYogIV3gUQDeEZxpItmnazSxYeX7B28vlrZE2zzlFVTmMAh10ImPjHqU6k8U19HkVY0csHFcm1aPfIX0TziycvmFqLQTtxMFU8RwVq6RTQvjmIFC4JgDvMPGLKt5J+i+wbdx+hbOavXbtEVjN1nxRxhSEBKUaAWobWYCIAPXHQ1jJO3l8jZN1G6VwiJOcmGzXw6xiEnkxtB5wdzSXs5JqUnWFutrChSCUihS3jKFoOwFSjXqAY56eonUmzsrU6FKC7bfwQjHRZZ/9B0k5Om4bvXDVg3UcJvBBfCTEKBeLQBEExMWohUSgADuCitmtDOj+x88JPJGm7VmBE1EyqLPDqXiHyNsbs+ukObF2qtB5jncrUbyxw9s+xvNzN1MlRKKlCiaggICBQoIBxpFL0beVPZfSZL/AJZqUqcHUSTTTWqRcyigiBSiAEujUd1BAco2jSylmc1P5GFFOhH2X92jL/PCScwTJq564hVMiUpUa+73w6sBZFNRu6tApK0TkeuFVmqd2pEW4mEC0GmQmAAEeoKUpFLtZNE5hOCSuXqXzpGAzwxaCRJLfdMI9MdwAGYAG7OL0znzdTVG7hNUmsGBHERMIJl6hoBdnIAoIjnwGOiVPNmdTWR064u2WJUG7f8AqZCHJ6qJqe+lIo8/njP9IMPV1SYSYF9CbDKI9VMhHxi3WdPK7QN3DhROYN8JwdEt5TI5CjzgqmUc+8e+JxCzUr/2h7t/9aEPuAI1p01Hc8rUa2VXZJIyQibdR4lMHicwd4RhMm3btxTAxxHIw0EBGnaMFXt/L2cwcOJXZtIkzcVxllKXyj1DQBqIdVaRqr5kzl7jV29l7QTPdeWRWDCoPC8Jy5hx7Ir8+s5K3kwO4bys/rGKsYVBKPUI13xq5f6Tz3TnOV3IqFk5g8nGkeRTiYPCYutJJlT3EAKjwDeO0I1GOqS7owKzoyuT2klSeJKmiqrxMqKN5IhzCI7ihUBEeNPhG+EjObyNqcVDgqVqLUOJPMCt28rK6ulxDGMZcm/hyaBwHLrMESLoE/k83w3F86hNlMphuhdHO7QBEMuIeETOAniYmGS/613P3wzdStNwfETHC2gNx793fnEjsElJpgoniTBNLmgYuHe31NeqBt2V34xKRDNZKu0cEUB7Umd4uHSvVn2Z++Je/AMNACNICox6owFXI+ZNzvHDVviKkS5QxsNQSDkAUzDvgpWreXX3irlxdSKJjKOHBjgQKZjmO6Ep7O5dZ/AeTRxq7fMt66I5jSgUABHMeyGRLZ2Peau0UnbQ55hVNFFSpBWqa6IAUwAPOyHKMpXuCCstIlj5pJphPJHaBjMmssRFZwZqoC1wAKJswKIjuCtAzpCT2Yp2osW0nDO7q8wTbPEzXTByZ7pyiIGABDIS1AQAd+QRmzK2jOXyd2zZ2TlTQiqiiayLNuUE3CFRAqZygSnNGlQGL5bNFRnYtpL5P8iIdRu3TTTKAAkkIVAgAAAFAAAAKBwgTGWVhq7Bmko4cEIT1jGoFRrlXu4RiDVy4UmE9Ubs1VUlZw4UKoUoUNkQOI9RQjVJHKdYl5NYmDpUnRvGyyCgZUjNJARNNOZpp8zzs8u9xVRL9xQjm1k8I3R6PxL/ALwYqjz/AN1q/wC8IH4wsVaYfNy//wCIQPxh8AwYDYked+Qz6bJjAVJh/wC7z/7wn84IQZoop/q/95YvHtiSvJxTdKT3U7PpKawqkkeZNiuDI0v4QnKB7tQEKgW8IVAc4qnVc3Yyq1elDPksRvOH+xpE9a84D8CjBDC8/wBnafacU/4Yqc4sfZOTuJfL3EwtQq4ma2rt8EyR9vIanACBQAAKiPbEe9kth5PaRlY+aTCenmcwMOCVu6LcKBQC8KgGCogIiAAJevPdHbHSylvc8l/NP/SXXGcN1MRTzZcJzimdAO/eAhd4hkIRVpCWXt7SOJHL00kmSMyURTRTMAgkBmzcxgCmXSPmAcAggSWxcntYys23cWgPM3aJ3SOM8A7a4UDXgOWlRrTLhCE3W1PSZYqXp3CEcNZqsoUpQC+chWxSiIhvEAMIB3x0UqDh7Oep8j+ROzRzto2Ioz0mJKJ3CHljpU13hQil0wbwHcYfdG/6TpROG84s0o8bkIkq4uprFMNzMSjUagFMgrv3RyRN5vMJfaydqM3irdU8yeFKZFQSHoKxgpUOFBzCNjso/wASXt5O8eEO7VdJot0TKVOYBIXPPMBATCIjxAYJw33OjU6ud1gbtOJv5rl7h554lSurlObBTWqdUQARAoAAjURpTdFHTtAzb2oslorUnDdxMztxmzjV0xUIkCG0bEMUwgU4qnASlHMQKYeA0aNbEKWknB5PMEyHlUvUDXjIrCQTr3DCmmQ5aDUOcNBAQCkVjR/5Osr0R6bGlpJBNHDiWzBu/UNrhiCuV4cwmPeEpCgchgEBvCImEwGERzjhnaLe53wq18FdI3lsLhmpyjNJ2f1TFqHurCp57MHF/V26SVw1263MCd3610a99YbzOYM28rVZvJfMHGKUbqjVOokpuzqF0QGveFIprObvJW3mThR5OHCrg15PWmpQBuHNKBCbzZiAiIiOcehp1nTyfJ83ra8+va+xfk07QTBMjhNmqcipecVYohTjmJs4jC6N01HCswUs+c6rg2IoYyxdo/EQ2hplllDGy+kKTyOVtJWp5zenbl5RYyJanONRMYQAQoA1yAOoIsKelmT/ADcrmB/sl/nHRb9jlzfpjEdGTdx6Sy6R/wC0WIf7zQqy0RyuVqHUl9j5OxOfnYJiEE1fWMUajXjWvjEilpVZqcmnZ+Z/7sPwGHYaRnDj0dk5mf4fhDbkzJJJZGaW2kVpJO8/o943l5yG/q6hjiUgAPNpzQ3CPaARS1pApMFNYnE4evT9LEWH8REfiHdGjW5NNHl2YPJWq1bnUEqZVKCNaD8Yp5xjjqPc76Mchg3ksrZ/q7NH7RQP99YVOROFr8JnjKUzqsQ09SxJWqniXNmKo1bcp+sH/eiz2pPhydx9X8QiosTYkedqqkos974+EumWNk05mGofb50WBmy/aHiKk5OZ4RZ2iPJxxdScj0bsOix/aK/ZND5Bin9Ir+9B26cPiJw82ZOW4iSWp/SK/wC8GHKcuT+kV/3gjC5CQuQIrqSJzG4MUw+cP+9CgS1v+1/3gw4MEGgzkS5XG4Stv+1/3gwHmtt1Lf7wYdk3wainVBnIQzGVt/b/AHhiq6VEm8v0b2ieczClLg3OHLYGLrGfaf3Op6H7Ue3LxT/foH4xrQylURFaVqbf7HzzcKYf933ViKeK8nCZ1Zoo4VT1c9wnSMUQvCPb4CMJGKonyikfXQ7Yo+Dfm/5DM7PWgmDdWYSuz81et0jYZlmrNVchT7I3KkKag0GtBCFm9jbYOPR2LtH9Y0ldEAodeZAjULAPrQS+yaSkjmjtoRVQ6imC6OkBqiJREQKIVoABXIRoEWa1UytJZuaNGc8thM3cvmFPlRnThJIoGEQ3moBgAN4hwiXJSGYxYvRpbTSA8Vl9l5G4dqpFEyl6iYFpvzMIBUOIVqHjF0L5KumhT0ln2SX9pMCBe91Q+Ixe5JZ55I3h1LDzzUiLFG6s3WOkJiG4iJQETAO+vGkXiy0htJaBm7cTTSRqmqLauYrp8rfVESlNfIW8FShWlaVAYnMDBbV+TJpcsPZt3ay0knaNJY0uGMoV4U47WRQu0AaiOQAEZku/eKN0mbhwc6TeuGU3QrvjozTQipZ9u7l6lrPPZEkU1MMrpRW9eu0qUwmDKtRERCgRzMsfEUxP3vaHsh3AKqpAJKqKQEAUYYCpTQqRbDUxE1IbkGPGNAAqoqmopyim30oSFSG4jiKQe6EBYYTwIHhMCR4U4TIDCbrg5DJwmCcFiSyUazp5L0zps3FzF2TbNf8AlHQHkYytOYaRHbxRP9Ulal03UJjlD4hWOa68z60ddeQ0w+UWjmnqIoN73eYxh+BQjj1rwos9L4+c6tZRfCOrtQb+pAebmn0cOPUgb3fHzWZ9XeQ182t/o4N5ubfRw5qMEvd0NTI7hkpLW/0Y/aim2UCz6kvmEnmDhLFcTSYplbqKFA6oA5OWhSVqNd2VeEXxQPtxwlbqZzyaaTGSkjkbtWcEmDjzSsma4c4mcHMJyVyqIiFRDfHRp++drhUqOlTuvs6R0ZpSeT28tHI3jw7h3jJt2qyhc1SJXhEgbqmADFy3iG4IvOlUv+j6Sf8A1gn/AC3bx3xlWgqSzy0jeey+2Ev5LzoczwyhhI9ReESSADAJcyUAS0MGYDXgMawq0thL0/Nc0lZLVyohdlRMwJv6VyqStxWg5VLQR6o9GhTSueL8hqOqUOx8sxLSE1jmETveNIvE4Vw2/wBmMqt5pYZyOeOFJHJzpHJiJqN3iJ0jonASgAUqNRAQEKcYjJJpd8+S/EnCjdu45pi3qEN4DnXs4R0qGLuY6ee1jTZPKvOjzExCXCFFTa7ICcvZXK253k0eEbpEpyhiiIV6vHcHUMZ+yt+mm3/otw4cTBVxh6u3TE95O7WoiGQZ1Ae6JKXoOJw4SmlpL527Q15uzLuv+sp1j2Q0jj1E5XLJZKy7zzerNJhfRdzVYXyiPEgGALhR7igUIlC2dTmCesN5oQ5My80R3ZDuEOMRswtOm4ZnTbqOG5zlulNdy98MZPP2cjZkbppqnuVMY2+8I7xHvGHZHMSq1h1FP64T/dj/ADhi/wBHSbxvhqPCXPZT/wARh3/nAZ/7O4P9VMIL/nAZ/wCzuz+6BLId/sgQ0Ps1PSPFf92EJn0My9T0kwcXPqhFlJbtmp6OXuPtFCDjbJv82zW+1QAjQxlBSID/ADLSdNP/AF49v3eiUoXfj+EJm0SytmnieeHapydE138M4spbVqKf1M/70JqTlw85PV1UvWvZ/GFObjEpUoyGzdu3l7PDT6BYqir5xrh1G6h4sr9b5GrFKTMomodT2hjgnNydzupxUYlSA0HLhwiA1g1cON7EDgsCIwndU9JBoYBIATQcwwS6EBAoQ/0kKFFOE4EwQFWBhRM/7TbhMoQI9DugBmhtzaxI2/TPq4lvdpLwB90PkCJyuxcvT6bsyrz3DcJ4XQGnfDCyZNck6LfpkWEvvEuXjUYd6Ql05ep5rbqbDJumxL7V0paj4iJo0/SZfqsUaUztxI54ynifPl7xN1d6wIcDGDuEKh9qNptEww9LCsvZqEuThwkoma9QDEXAo3uvMb1K9UYITlL/ANUS9WX5GNjn00UmFm7CW0b39Y1EGLg17PHbGGgffn1UhLvQnBeyS0xyBxaiwfnjV8WcWXWDWrpsztgomY1OIlvAI0rQC9kYc0T5T2Lv4fmnXHTCk3Tb2ocPE0yHbvikeFKbcqk4TAxiiG66ImOAh2RldoZPJ9HekBJ5MGZ3cicG1xndNmVM2QBTcYSHqAgI7qdYBASy3tnbhOcS9wmme+QqBTXS1GgFKUcgzyCojSLs6kLeePJ7I3m0lMGqrU3s1qBDB9USlHtpxirWcnrNS1jeaN1MVu4xEymLwIcgh7wyDcFKeMXAs1Zs5gq4cKEJfoUxjGpltca7xrFt5GL23OWZrLHkrmDiXvE8J23UOisXhfDq7KQwEfpI0vTq1l6dsEZpL1L55mzIs4LhiAFUARLUBEKGqBcxDdTtjM1PxjE6Yd0QwG6oMVRSEw3wN4IBhhNAQADWCnGABcp4AQxIQLChBikAe73R6PAMEEeIwmAsAVgolgCmj17uhAKF3QYVIRE8GAYpMBTET6oOUsNTboWKfk4YDiAvBCAm64PCsA4KaDXu+GxTQqmMSAsUYPeCG17shYw8nFgEcvU2aeIpGe2ptAo8vppqdezw8Yf2qnPPbpqcznRQHjtRSPT01DbI8+tVydvQuaaqJp4cRjiYqekhsuvDBZWO6xgmC7mKkQbpyopDpdSGKpcSJZSETLYnpISEMSCqcnBSmw4kq9hqsn8oh2gGHBlU8T0cETGKQXyHhCw1coYkLpqQZMOUgYDZFFROHAFhzcTTgwAmpEgNyFhS4EOCpQFzsikA5lE3eSdwRw3U2CfN8Dd4RLWg0jTDU8SXyshydI2II3e2lK07d0QAk6o9hp/R9G71fkIwqaanV5R009XUpLFMgphpCtI8vp64RK/zSolD7xrEG6nc0cKfLHiqv1jD9wUCLNMZA3eX1G/JKn53UceunAe6Kk7ZuGbjV3Dc5D/VyN3DGa00I+jVaucuWSNm2+uTDE6BDXlPuCNSlUt1hP5PtxS7OSxNmzSU6au0p+ARZJfNXEvUxE/tdRgjqhDprY46k5Sd2TZpZh/X6Mels7bs3mpzBvtk7qG74dBOm8wT5TYPFWn5VMTWE1PzWKMrbmlEcM1E8RNQtz2YgJ1LU01NYbpk5U20UvR7or0hmXzeJ7UWBZ7iRWaKsRdznxFPiRNLb4i3wRIWINT8InLHTHzPNEnHQzKYvrAOVIhVScpD6WCnif8ADCsM27RHPPN9sJhI1FPk8zLiJ+0oTMufaBzBnTdG3JnTjloqriz7yWThNTbSMRZE31BCoe43jHTEqdN5pL28wZ7aSpQUL4hX4R5Wup4vJHo6abksR8J4CuJHihBRNHnNnYDAkGCgPCBJCA9HoMYILAAF3tghoUgh4AEbvbCShIcwUxYAIlVKKFb2xHnxmRRO4R60qZutd5o77pusg7hActw8I0lVPlIZum+JFJXE3icsFWUxDt3DfCVSMKaiam8vZXebrAQrXhlSLAw1e0jdKVuLhJq3KCctWMYKLELtA2VEd4VzIYcimqA5CARcNJFhFHl+eSdP5akXaLuBwQK7Ju3qEMw7Yyhu9xFPUVIYSmLuEghvAeICA7hCCEsHsbbVoWmTrR28eTB3rDfCcHUwzJpo4Vw5QEt2gc0QujUBoNQGFV5W4TTV5M98iYqG2g3eOW+mW/uiVZvv0kZn5P8Ap1JH0m479IlOdQKmWKUArUKnAoDmIUipntvK1OTxEj7XpMSuWeeVQp21rSmXCPSp1IzPKq0nS2YZ0/cOG6Tdwoc5G6eCjepsE30pTr74ZKhCQOtYTxE1L9/avet2wGPGhkNa4bj89cd6eRLMdY0Pnb/7JNF0/q3gKb+ccEmN8ojtjyDniilj7USv/Z5gkpzvXT/wjzvkY5U+09X4qcY1Nzq5ueHSZ4iH04lcjbqzCcTBuyaJFFRRZwoCZCB3moFfEK9cZPN/K+0LydQ7dnNJnODkNdMaWsap+CipiFMHaURjx6elrVfBH0c9VShyzdANBzGjG7JeVboTtYpq6dpFZO4z5OcNxbe5Spkxr2GjWWcwZzBuSYS9wi4bq7SayKgHIavUYMvcIxNShUpecWVSr0qvDRh/ltWd88eT/PXiae3JzJTL7CagCcfcYwxwBoaScWk00WSZqKHcHcTRun4EGoB3ABax9UNJUml9pNH9o7PzC5qkwlLtute3UOkYBr2R84PIhs/5806Sd4pcVRk7dWYKGLuv4YlIPZmavhHpaWpajL+Dy9bRz1MWj6goFTbp4fqFIX3AEYlplmSibe0Fl5fMHbJxaN0m3WcNygCiSWqmMNwTBQRMBDFyzDIY2oh/z35/4Rz3p+s5aCYWol6kvZqnaO3SW0XcZQElCFCu+oiYAAMt++OXSyXU3N/koydPtFtFkqZyOy9qE5HPFZgQjFprCayZFTrCqkaqZjlFMQUAQEKgNQEQyDIYpLLQwzZ2Pmsv0f2fSSdy+0DQ2plTEVEkjAmY4lWVOJygUDCIFEwjkNAi42UZWgsPornswmEj1KYHmjBumXBoK105SgcQEczCJxDtGnXCdm19KDO2B01JGsdpM3yCjpQzU1woFACVASGKJaBUBAQEKlHIOPrrFcHjKNRu9i3lkzeTs9XTTwiK0KY13nDuvGMACI1Go1EeO+FHdobJy9NFnOJgc9zkVjIqKEwst4iUNoBH3BEvaQWabN3rCZDpYYlwzKXLwb6FoICIgAdYbu2MwlzSx80lbJummfVP1rWEy1VIccqHMa8NN4CAmEApkEbK1x6ijKUczS0JDI3FxxK5pNTpOC3imK8vp3KbwHjE9KdGkveJ4ilqJns12TOqZBXurnGfpPGacrPK7Pzw7c6SIlTUbp3xREdwgUQoPXSlKxKym1M8k8vSb4j2cHvDjLOGoJHVA3YUoAFOwM4dzzZK3JfLO2Rsu8xdccPb7el0yixzgaudAABASjkHDt4xxrprbuE9KE9Uw0jyzGAqbcpjAct0pamMNaCAjnQAjp+zhrSKWkPPP0gnDeXnRFNSR+a0lEDnAglBTGEmIAgIgNAGmQ5Rkulhi3TthM8RmlfvE2jJhXMhRjOpUUDFvEy7QKVunp4sIomzbkvzpMuyUK5lMGXH3x9SA3/8o+cui9JNPTJYfDTIT+nm926UA9bqAOEfRwsKDyVy6bEHAvMP5OnfP9YC/wA4MgdXD+UJ3DeyasLCPEYTvdkUagmUyoeGLGeyeaHOnL5o3cGJtGw1ANT3Qo/TUcM3CaahynOioUpi7yiJRABDt6o5Y0F2A0kaC7UTiaW0eTCa2fmCaaZZhjKOBa0ERxFUjCIpkEBABEoCBRAREADOAls6xj0NWT9vMGaLxm4ScIuEwUTWRMByHAdwgYuQgPAaw6AYB3IG1LFnMNXbvFEipXTm5QoiFQEtMg3d45RSZrotshaS3FmrcJ2kmDdxZ8olbs2ZrjRe8YxuUJShszDQRHfGhTFj5wcN6KYVwomvXQG9mXIe+Kksqwk8wcStxMHGqpMzrLKYPMERKBQCgVMA38qdQxlLkYvaWYyOy6ZJo8fkJyxE+TaioFTjQKgUByqOY8IkLbKYcnae24J/cNGUzd+z/Q9lK028z1daZAibDw92JdxLphAQKYpQEaAI7W/OsXXTFI3E8smylUvnEwlhyPkjFcMVMNQoEKahaiAhQQGggIDwgAuEjP8AIyYfM/xGMes0b5G79uZPzf8A9SenwCL3YBjOJPL0pXMJg4mHIkUTcOroqGAMlAMJSlARCpRrSu12VjPbHHxJGdT1nz03gLpWnwjj13get8Qv7jZOgNIGoQF0YCPIPoj0VW3bJnNE5DK3iZzt3s+l7dYpTUExDKgA0HrpFkUWTT+cJGfaZXEw/RNFxJ03CrtvMG6yeCUwnIJBEwGC7nkIAOW4Y3oR70cmqnHptXJxvbtu30uPZO4TaYUnZuXCJTG2yUQIZQ4jUagF/LdQK9ccqSHTQnpY00Sy1krvkOk8XTTxC0C4VM10d9aDUR7cuqHOgmWzyaaYLWvLUec3rgkjnKKZnmKceURMIEOJhGmwAAAZDQAyyzrVl7MvLJuGTyzdl3DTUjYje7L1BAomAL9Qu51CoAAjQMo93KMLbnyypym9kdBSG0EwmGlyTuJ4mVJx5pcYhU8woAqgXdXOhtwVHfAyKePLUaYDuHDgizeT+cE5byYAJEjmTKcBMHOqKZRAdwgAUjMnVoraS+1DS0DdNUj3UyJo/JTVochgUJdu5iBhNlvADAPCL5oXxFLSN3DxmduqlL1EVCqIimJgIcgFMACGYCUaiPXFKSlKyZ1U6EobyRh8rksnnmlRWVzzFI0mE0do4ialy6qc5wSqNByFQCFpxvBF1lFmFJHbxGTs5g4ua0BW6i2bhGpSXRvCAAa6FAADBldDfkI5/KyPJ4pOGbNu4VVmaJzciiZQ5RvlOQ4AXMBKoBTAPAQjQNH89eWktJJJhNG+E9O6w3CeHcuqJiUhyiUeaJRLSkY6h2TPQq03CpHbbY6MlDJvK2ZJezTuEJtbRqnOc2ZzmHpHMbMwjvgHbJRSeSdx80k4VKsa8AbBkFKUrvETAQKB91Rh00MmmmdRRO/c6MQlsXSjeVpTjoSx03eG30wyKlBT3pibr3x4qfdueq8pR7foUtXbz9F27jV5PrBzmwy7x3iIXgAOriNOHDfFVkWkZw4bk86N9slCqKFTMe7XcNC1EfCsWSfrSPDPrDhpf200TFWrmAVNS6OefZUK7t0QModWbl99ScNyE2ucYoh9w/hH0dFxjSPktTTl1GmaCDlN5q7fYIQm0a6mFTbuO8d/HOLcg5kbjCTTlaTc5PSKFrU/fXcP84xWfurP2sTJJ27OZuGitDKFRNgCanqmqAgFaDXs3ZxISuSqWXl7hvZOTvZed3TEMZ4KpzUrTaMIiG8d1K9tIowikXy3c1bytSWN5Opq6qtVFDGpvvFKTIQDIBr74tZ7Sp+a1VPN8svkbnNeKn1AOeQ5d/XGDTyQzi3DckntZJ3D1ldw1CpqCkc5BMUwhiFEBCt3eGcS9j9G1m7F62pZOxbuXuHqIt1FlpkdcCkMNR2TiamfEKDSAlrYkLculPNckTcKXznRFYxjVrUQLmPaIDFGMMW7SIOHMGjPE/V2pCm76mD/AIQ98U4RjhreR6FDg8Iwmc0CI0hNQYyOqxWrcL4cjW9tRMvheCsVKTKcoT6oRZLfD/Qf13CfuCo/hFXkXR+qEebqlkz3/j/8svsnP+EWdqfk4qsnLFkajyccJ2k03Uh8Q8RKBofpGh3M5okSHhYDwyKeFiHhpmY7vBBgPDe92QN7virisOAPB7/bDUDQpeCFkSLX+2Mk8qV3h6F5366xkEf31CxqoHjDvLBd4eiM7fEuHcTJsiX2gC8aviBPj2R06b/MRlqnjRf8M4utCycSuXt5g4wrr0pzJ3TZ7AgA3goFK1yABEKVipa+o8Uw4tNu3ThSTypmo4votyqlTLdALgVKO8MzV7d1O2KU3HDj6y/aj4ma3udp6B7J2flejeVWgmErZTN3MEz/ACd0nUEbpzABy3hEDVLdHIKZ5bo0w61n7QKavaCzcqVSbpqYOsJlXAlC5AQpi0AMsqbo5BsZprtgzs+0s2nMJYkylRcNPWjAQTEEbwAAXRAwh2iHfGuWo0r2feaM2VpJPayWMpwRQE1Jem4TUUWAphKcLo1EoCACbZ40jJoSM+lbxRPSYq8mkwnCUsxFE2ZSpiDYp0ylKegZgYChwCtBEOsItUxtSnZ+R6nL5O4nCqsyF5s3SHuGu3gvHoAAFKAACFA4DxpDTSvI3kw1eYTQiTfPDKZmcLhx37VBDPOohvy6osVnrT2DnmtpzC2knlqTel5RxUBVr0SXqVDrGsNJgzPrSzJ5NJxPZ44k7uVYrFRTUzKEOkQblKgJagIiIhuHLiEZYJvo/q/843PTBObDt7Nnb2XtQymrt38nKizzwiDS+dQeiAgFAAKiI9UYUJYpCkeMMAUYCPRQHr/bBTGgRGkJqb4APEPCsNkx5SFTQDuKX+2CXu+AKMDCYINeCPG3QKXCPKhEloTJ6WO3PInZJJ2PnrxP+sPiJ+4gfzjiRD0n/Lr7RCO7fJbcy+x+iMjy0DgksI7eKrXnXJDcyABEDZ50ypWsef8AIRc4Wien8bOEKl5HQIjHjq/nj7oxi0/lJ2Xl99vZ9m7mqpK3lL2EkXqoOYj4BGP2n02aQLUX26c0PLGh/wCrs9i73n5xh68wjyafx85+R6uo+Up0uNzqG0mkSydj0zqWgniTf1ky7ahuwCFAR+EZbMfKgl6c0bpyez51ZfjEK4WdKYY4daCchC51ABEaGHO71jSMAQlbxwpiKX75zbShsxHtERqIj3iMSZbOp4Z08TbP0vzwjtWihCNvZ5b+UqVZbbI7bavG6iaTxNS+kcoLFN6wUvB7win6PpTL1LPt9cZt1XcveO0U1lEynOkJXCgbBhCocIqPk721UnFk1bLzRS9MLOG1c16lTpVHDN2hkIV7uuL1Y7k1J2z/ANnmy/8A8QCqV8RMPujyaqlSnY+joTVWlcirOL/o/pgncjU2EbQN0pszNwOoQtxYuXEAIQRAeym8ImdItq55ZdwyUkaiV9xUqmMW+Fyu/fviUWs/L5pOJVOHCZ9bk6yjhuoU1B2kxKYo9YCA1EOsodUZ7pWnbN5PHcvbuL6sqw0XBd1wTkKf4gctB4iNI9bTT7Dx9dTUqu30ZVpfNPLSXJx5vVORxQqiiKYiQqpsxCoBlkXjWGFnLLavJz64zvnPtbW/IOFe/dG82NOmpZckvUuXMQ6xtnuKA+4RiGmEtZpuMNNMhL5vV7QjsU8o5EQhhErMiYJyeXt8RuQmyKxrtK1HcA0z/lFgspaeTuE3aaamKdJQUVClKA3ThvDPv3hlDqds01G+G3b7fN8OqKJZyyP6H684UcX9ddHccBEt7cFeykNHmVG5SNYQPJ3n9XJ+7/hvhpOm8r1fDbtyEP6xYqzRxNPSN1P3oPaKZzCXyvEbt8VxhjdTKbnCHCvbWHczsTDFmzw/lCZNuFmzBmo8Inq5NsomN1FoAgFO2tIy1K1mkjD5OyZD/VN/jFnsxaWcaviWgZ6oqco7JabOe7f4wk8RGiISSVp/1ch75Yh28xl6c4cM9X2EjXS3uzeAw1a2wbqX+UOSMoXtNpM8+PVJPZNJ2ljHMmYy1BMSuQ794xWZNpHQaB2eH6Po3uH8oilpmm41hPD2CGEpTXeHCKXYa0dvJgo4TtZZtKWNEkQMioVSonU4hQBHKnXvieRBTDN7Zr0TPxNIBDnTUvpx5OXt/o4Axm7e+oooQtz1jAEPWRk3ieI3Uvk5xbvSCOPE3uYmYYC5AAFYOWOghHgOp6ODgX+7Hi7oGAo9BSjBIMX8YAFoAVIA2+ExGABUVYG8n1QkAVg4hSAgvthnKakvV9dJYDfw/wCARHWzeKKOCYil+/VQ3WaFLEHw2bv/ALv/AIvw+ERVrF8SaH9S6H2RoA/4xTJ/WRF7DjTbGLefNEc7l/zsimyT5HrKksAFPTqABKYRHtjMSxoOhd2m4tBM7LqKbE9lLlqUvrKkLfJ40E0KHkWy6NJjrEvk7xTnpNxl5v8AuzCYofunp3BBrWy1vbCyasvTTvvZfV4z3VqAcoTuMA1p1lDqiIs6tiWfdt1PSsniDrtoYDJHCm/eZOowVOfKSe1iUv8A9rRFw3vbjCQQA5Q7wCvdUYF5GTK9YqZKJ3E+YdJQPyPVGluZrK3n9HvMW5MDA3Kond2D7wHPcA7q8IzGatE5HahVNv8Aq8wLrSPcYcy+A/gPGHs2murytu4wyODt3iRsMxa3iAbMBoO7rAM40sZ2FtKUqTTZtJgzeOHCTfkTGUNUCgI7NOoK1CgcRjMwGOin0vb2wsnMOUbt27tjrCeGnhp1LUxaAOQbRa1rnQY5vXPynu99Ar8axDNYC4mgIRKMKAMSWKCKYwmAKKQBt0GAeEACgFUgCGgftwQxYBMPf7IJBDDHimgEHgQKpHg3wa/2xYBbowc2+CGUjwniUJh7wwqG+G+J3wri9sUSLmPAXwhG/iQYAw/bgLFQNBwPCBQg5QiAFIbTR7qbM6n2fGHBB5SKpa+bcodmncuJF2rvSP8AzCOjT085mdR4xKrNHSiiiqkV5cYfvFYilzR7kFgrHlMarnhgoMOlxiOcKQgQguENBGsGM65TlP4oBT9n/DCZohuqSGx4ewisj85ElCaSkHOl9HCd35yFWy8NAAmMKAHAIWIjAuUsOKAOjykFKbDU5TmQi0U5SHbxLk8T2YTAXJ9JAgEM2S8PDFgQBTfhHiQaPQwDFLBjNU3CfKJ37sEA2HDlutAAng4cHBHEh0csIlHDgAKCaicC6Mo4bnThemJBTEgJZAtVtTcExIuKZsRmRROKw/bcpE9ZFym8/odwpcP82Y3bwz7YBDhI/JxHPRiXcM9TcHbqf+qIZ+MAEQuMKsVcNQkILGgED8oT60BSLXPZtiJyKV+oVdRTxugX+4MbloNtIpMJGrJ3Chzqy8wYd43zR+zsHKvUIRz3LZc8nlrJVh7DKXppqPFjejuCcapgO4TmDIArshURCm+4aObUKWXtYi4UUIRI6gt3HALgmuiIgPAu/Pqjk1UM4M6aDcJnUImgsESHET/ivXqhQQAQz7QGDx4R6oN7sg14YKBoCAA0eAYLHoADQW7iQaANAAAkgghwGFjDBIAEFCw2VLD2EVCwARb1im4TP68YtpLsComoe0knb8qSmtIp05UAyv04iHvGN1OWImZt8RM8AQeJzAyeKfrDNwdI5NopkzCByCA5CA7wEBz66hHSGiFlZO2EnVnk80Z2RO4SUFuo8MiIrunBbpjKKJUBMoCBgERGoGERyjDbeNE2dsHqabdJJI6aRilKUCAaqYVGgdY7xpmMdB+SZJm9oJHPZX54ljdwk+TMm3dPEk1FQMmAVIQ4lEwVLTLjSKpTlGZWoWcLnNWlpv8Ao/pAncvbs0kktYxk027cE0ypnADABCFAAAM8gAACKoio8cejl7j/AHZvwCPpSK8n0NzRw8txoL/SWXuzJLGtE3lusna5XRIKdw4mAt0BrUAG9vGkWxv5Vfk3qM/6LsPMEnHqlsicPcIEp790eiqh5mB8wWNjLYTS4pL7PzBwf1U25jj33SgIj7g7+Edx/wCTukdrLJqWzTtZZeZsm7tNmoiaYS9RuCpwE5TXBUIAGoAl3DGk2h8syXpyNxLLByvUphhiVFZ8xAQKeg0qiU5Kh9oB7B3RF2OU0qaQLNt7SWk00TCz7g6xym1diyInQB3kvBeAB9o1R7d4zN5clR7fE6Et/ZCw+kiz6tm7YWbl8wSVTOVMyzconRU4KENSpRAcwEBAY+RekuzrzRvbye2HmDgiqsndC3xMqHIIAZM1KcSGKIgG6sfVmzdqLPzSYElcvtZL5m7bt7yhUXiSipqZCcxSCNKjmOVI+e3+UFs1+jemwlpE9hvaOWpLc2gGXSEUziI7qiUUw69nsjr+PqYTsZ1pSkYMadqJ+jU/d/luDwi96J/KFthovtA3mEnmDh2yyK6lqzg2A6JXcNagURqIAIBUB3xi5phiQo2c8pHpV6UKsWmluY6evOlLJM+pOkrSnLJr5MlrdJ9mlDnQGzL50mU3pEjlRNeIbqMUw0jjX/J+zNOX6XJhL1Ns7uU4ZTdpTgIZUClaV7Qh/oK0jt5xoztnoHtQ8SSl9pWqhWKyygEuHUAiahMxAMwATd4dsTMsOnYPyjHFrJXK/wChJVL0GaZU+kBExJQBAN4iFRHOtRj5SvR/EUqbPpqVX8qcKn0d8Jr8mSKVpSFT9GzzBunfVZGB0mX1hTMVQPiSgd8cvaXvKM0iau0Ulc0SlTd2a6VuzqIlIAVARUMFREewKRmiOn3TQmnylpJm7bn+bdNwVTz4DeJnXvzjjpUG7NHVqdQoXi0fQqYpS+aWTI3UbkcMpr8ypmCyZy7qAPGgUHeA5hnFBkE0tJI3C0jmDM87aJLYaLhNQutpEHMgKkOIAoAhQcQpgMIgYBARDNlJrf8AmOx+jeydoJXNTvZ3J8bWG7FRdujcApbqyhQECXgUqAiIAIFNvoNIO0k+t4z0iavK5O7VaHYt0ym1Fc6ZTicxjmBUpRAKZ0zHncKx3U9NOdS3qxzx1dKFG/u5oVq0E3DcmInfuGvFNdDh35V30z38OMYgnY63Fn7eYijdJurNTKqIlWUTTByBaGuqkSqBTDXIRDIRER3RvE4RUeMyKJpuFTnKTZTan7BGuQ0pmGdO6DzKVTScPJVNJo3wm8sROZFuimZRRUTkAt45qAJaBuKFcxNUcwGOroy5M62tjCnZJbkRYxtZ94zSeN26TdxewVC4dxQqhRoYihTZlEByEBzDLrjQGUul+GTEUb87avGIA+ICICA9kV8sglamsPFJHMNbcFu4zdusCpVClEE1DXQG9dEQpUMgrnFlmFhLH2kk/wAok7tvMHBgWcPFlFU1DK5CYxTiAjvyCoUplnw0xPHcoSJYzfU2eIzTxd2yUoDlXsEY5z03JKJ24mGIncvlSNd9URTLHSaUps3J02/meeOCOEigVQxkTqgYN1BEAKPjTw4RiWmays4tBbB3MJGzO7SVTSNiFomFQLSg3xDdujn1EZTictVfRkmjUcPTJYRT/wDTje943g/GPoJMH7tvNGTRvS4sVS8W7nshUKZDHDFk7DWkk+kCy88mDNu3ZSybIOnSikwahcTIIiIgUx6iIdW/v3R2E40p6M0+UmFsLPnOTm/0g3G7XIaVOA0HtCKoU54bhTlsSbKczRx5vxP6wZQqmz1CFOgHvEA74TQnM0UUloKODk1hwomoXDABECiABvAMs99OrOK4rpv0Dy+5iW8so3wjDh/0kzC4I76bezXjuhkbyhfJ/bplw9IFjyESMJilLNGQXTjvEKKZCPWG+NXTn6LyNHchqbc7hxMHFxuYVjbJdogZiUcsw7oqbbSVZCYS88wbPJqq0Seauopq4gBFBpQg1DdtBn1caRXh8p7Qfh4amkSQuCHLdN/SCKl7f6oiERw+U55PbNuaXp2skRG5zYhkymKJDD1iUoUEcgz35BDxfsWRZLSShSwbOZ2ksO4O3IkprzqTrGMDN0c10RBExQEUDGHMRIAlERGpREaxHWX8oix9pG7RRSVzqWO5ma6mzfJkIJzgN0woGE91YpTZCJBHOlaCNBo7PymtC8vn84m7jSgV63mZSfIVCqnSRpWoE2BCg7hCmdKDEfafynvJ3njNJnMLQSxVoksDjBUZqnIZQvNMShAumDKghQQpkIUh9Of0LqI6EcWnTTZvXabch1WhjFRTvDRUL3YGVaANMxilu1pw4tJiJplO0msn+UIrGMoCS5REyJk7wUKNRoYKUEKDvCkYZKPKq0R2bcHTT0oecJYrfMZq+brKKoiOZQSXulMIBtVA98RyoYImjeXRoLbp4f6QHOTm+jP8QH8QhdCcvQ+oa0WTM5x5kbzCz6R0rqri9dVoioUBpQQEAEREoUAQ7s4tbUjy0knS84JkaKkcXrpm5k8i5bjCI5gO+v8Ajzkt/lAtCbdPk5oqr/3Ij9xy/dEa8/yi2iPDw027txf/AOplEPi4D8Il0JxDJezpi0U1Zps1W7N58oZGFupdyu4hBLQPG6PhGVWQN/QaXtrOTF8XCo/jGETPy7dE7hwq4w7QcqoKhk000SAYR+sqalOFQHxiES8t/RXL5X5rZyO1B0iFPdUxG5FNoxhyEqYhkJjUEAGmVQ6+bU6OrVVkel8fq4aZtyOpnExbs0zuHChEUiFxDGMahCB1iPV/hGdWk0zN2aa3meXncEJUpXC2wmamVQLUBEK++OeJ/wCWFovmkjJZ95Y+1DtoQobJp0VO+IcTiVARNxGlQCvCK+byqdF6bfV/81c1dkIa8XWLSLiPvwgoAcAjOh8XODvM6dR8sprsNkN5Q081jDeM0v8AuSiIG+yOY+AxZJZpjmEwbkU8ztFejdxDJnL15eFe2OalvKh0Vqcp/mPb3/2k4cn94gJa+4IMh5Xll5eodSX6G5U3OfpGdOx8c3FKhv3Dujqlod+w4FrF7bNq0MaR5G80gTCVvJGqlNbRziZmTcFNfIYiaQImIIjxJQQDiN7si5Wcnze0jdXzeoqR635zdYtDmAMhEvWACHwjl5t5ZreXqN3Er0L2SbqtFlHCKhUVb5FVBqocphVMNTDvpnmNYb//AG0pozea5L9F9km6pK8oVqN/a52dREa8RqFeqJloZzVi6eujCV0dQyCet5pOFZopfuXRRZ7WVAGih6CNAERACh2APXFjaOE05g7mCnMaSd4pwpQbg5U4ABBpHGP/ANtS2CfJs7D2PbkJzbstToXu2BpDdXy09Kil/V5XZxK+UU9liluHeGadaD1VpFQ0EoSyudEvlYuGNjXvJrcpqWgmHKEOckrS2SmCpRMYAEN457xzpl3RYZi3byPygGmG8Jq87TJMrplA2HBLqatA3ABgTTOPWZQ49sc6G8svTIn+ruJO3/s5ekH3Fhqby0NPifJp2oSb/wBmjc+BRCCXx8pTvJjqfLqcfE70Xmbx441ORqJbBbyzo2ZCVGgFIUOcbiOdADeMZdNbdyOYPLQSe1CkvaSzVXDeXzB8ptmcpgKZhAoiJQATCNC7wEtQ3xzpof0j6VNKmmCTzSeW4mrt6dZRq3KZQyiCJDkEVClSqBRqBa1EBGoBmNKR2Wwswzsu3dzBnL3GsHTUUePHBRFdYboiJ1FDAFKjnQMgDKPJ1Gm6VVJHt6D5CjOi8+bbFGmCNg7cN2U0se8k7ecJIpGWcS+4C6N4obKqZQC8QRrUDFEBGvWAxabItHDjFk9pJW3bu26hEzFKURSWAwUIqmYwABgMaoXaVKICA5hWFH2ht4pL5FPLPpkVnsqRaFLiKAQHTcwFBdA/WAlERAByA4FHri0ms03cS9GRzRwrrDJS6ZRuphqoqkERASmCt0QDZHISiACAhTKPYgsYWPmK03KbkS8mkcvl7jV2aaKRDoiphlLxKJQEadt8IsBZXiejT/h/5xR28itB54STmFvFSS/U1EU1FmKYK4g3RTxVCAWpcsxKWtQCuQZR0p0N6TJ48OpazSQrIpYqU5UU2ahFHJhyumMcQMBQEMwAA3ceoyMmjT20sw1PRn/d/wCUJTZ84l6jfV0799QCmLzxz3B/jwikyjRrbCxbzEb6TErRyIhsN0Z4YQcIgGYmC6FDU40CJSR2/l6loPMbdxrqW3yxTcym4PHfSE54kuBVtILnWLUPcToYaf8AAAj8RGKscYlbWOtYtJM1P+tHL+7s/G7XxiGEaRxTlkz0qUMYhDnhM5oOeERPGRsVLSGqp5nS9t0T4EOP4RASUMP0nO6MS+kU/wDR7T/tF73EN/OIaQcop7/vjz9TyfQaD/LL7Ky8nE+1Hk4gWG8vhGgWKsHNLYN3DyXuG6TdpTEUcKGAKjwCgCI91I46cHOdonRXqwoQynwRyQw+SGHk7s0pZtRJNSYNHZz1LyN/ZHfneAP5RHpDFzg6TtIiE4VllDgfENDghoZkGHCZoRTiLgNYUhEBg5DwmZisHA3VBAPHr3fAgDXgjnjyznGHYOz7f6WddLdsN1f5BHQsczeWitiS+yMv2znO+cqFKWoiYQTAgUAMxEcXLrjs0KyrI4/kHahI5JtoVw3TaN3ChD8jeTL6pBHj2xVUzRbdJbW0EvmDeX2kk8wlj1JuS8i+bnSVMmNQIcQMACIDQ1BAKDQc8oqKfoo+r/SfGsPiwGJ9v62f3wmI1g0IkC982nzIEVFPqfVy+6CmCAgAUQWw1CKKbdw20U1doOoYVfum7hwqo3bkSIcwmKUpsi9gd++G1/thBWAAcWPAaEiBycGJ+0gGhaPCfDhMDQI7oChNKF4s9mrKM5gzScPFD/KK3bpqXaZDnn7qRcm+i2z+HiYcwP0fTBu6+bCuBUbL2Pk84ZmeTS1DeVcphppqFAb+QGHMRDu74r84Zt5XMHDNu41hJFQSlWKWgHDrAKj3eEawvYWRs26SbdmsrcUvJ4xr4lEaDvAAEajQeqHNnvJvtJpIcO5hZ+YS9okkoBTFeKCF440rcAN4BUB7h7YzT5CJjbBq4eKYbduq4P8ARplE58uoCgI/CEl+TUw+Zc6Jt+X3D2RdJRJE7N28dyOaWkbypWVKLo69dA6RlCUKJQE1AoNRHvKAcYo79RTXHCmsHcX1DmxjdPMdoagA1EM6UyhobFmMycS9xrDe5fJ6xa/DsjT7G2gmFqE9XmEwcO1W5Qu4ygnEpAy2QMIgAdwBSMjZhiKe+8a9TL/nTwAY1+0liHmh95ZS0Ciip5fPpeksYxvmlDpgdRPLqrUONK9URUnFdpdOnOd2vRbm0g5TEcRLoS1u3+bJfgzNdNw3IonzLoGL3Q4jne5IKZE48YicBe7oNCHuEsraX/N3pEllpFL5Je9LqL4u4LhqUEQ3ZCADXhSOlbPqpt7YWjZpqXsUrJ4U3AxDlMSod4piPiEcuzxh50larNTpl2fZHhGkaCrfKWgcSdvMFCedW7NSTvL2RzYQ30RzzHIThXj4R5+toZLOJ9B8Rq9+nM6KaDyn8Mc+acLOqKWke2wk7g6T07gEzJ3huOE07hQvBWmQkyEe3rjoOXjyn5/O4QAe2Mf0oDScav0M7veY1a+/d2wtN4GmoUesPtGK7h5Y880cJ4R3Cw3U/VAoXR8K3vh1QD1f5ZynNvbXshUIe2KBNOw8s/ao431sQxj1+MQk+LrF9NP1R99BpHYu2CsZ2zmVs+kiXzCYKy9um4SORQUylULQDgA0qAws7cTCYXOTPcJGb/oVL1GbuaTSaO77LExLygBdEoV30qGV2kTFmJ7aizcrZTCeJquJU7LsqGKIqI57lKUGnEB3Ron9nFUpxUti5JOZgz5PDPBzozSYKcooa50fZ3/ziWbOGcwZkeM1EnBDl2VCmChu2vV29cKyp0momdTEJcIYS+7KCxyzWwxayhRunh4mxChpHiekiaEU90LJYf0hP3oZgV0lmk/m4kGtm8NT1Imilw+UhUTfOYkPaI7jRGRKJ8prB7n/AD/nAO0dX5OFVXrhNwTDTPtwg/VUUULiRFRlwV2Yvp5WnDdOWPGaavm8hjlcKJmGhTjzQMAcB64eaGdKzfDSsnMG5yHIUTN3Baj2mIcOGVaDuEd+6LmvMJe8mDuRvG5FW5y4aiZtxwENw9oDn2RTFdG8js3aRvOJHsNyXzKNTGqF8S3QMUw5hvzAAGu+OdTOt0trjDD7oGEwNByjG5yngGsGvdkEAaR692QmOwBsSDwnexIOXdDEHKpHiDiQWPF5OABQu6CCGIpA3u+BTGAC/wBh2iacjduFOedYhU/slG998VS1H+tDeHwKAe7IYs8kW1eTt2anPunN+8YaD7sorlq0/wCkCKeumBviIRT8SFyRJDRKWVnilm7YSSeJqHJqT5BRS70khMBVPeQxg90RADBFBxEz4ewfMt4vaGXxjOPKDuNvctk5XbydydP0Sqi6KN3ccDACyZveIB4RUdJKriXs5Jaxvz5VMEyqGL9ErUhg7gEwe6JydTjWP0athh3/ADnK2iyhuOKiUE1A7wu0hjbiVqTiz9o5G32zpFOZEvDLbTH92njG6W429g1p26byT64mpfOxooUxd+GbeHdkERNpWriXpnZuFNtLnXc86VyglgZ358s201jbvpgmY3rVKFPCg+8IkLbhiKax9MX40pSLaOaUxhZ+YOHkrOzcOFTkbm5NMxhEKDXICiNA45AHGKrNm+rzBVNRO5cN8P5RJWWFwnMMNTYxalLvpUAvAGdB6NN3GC2wD+lCKeuiH2rtSiPjSsZSNKLvwQt4IDE748ApwUxYg3FUzQW8EEvdkKV5kABi7oE54SUNHgGkAmCXdBrvbBDHjwDSAQbF7YOAQlUYMBuqKuApd7YCE74wP24kmwY26Fi+jhG8EHIpFIaDwZMYII0jwGguSOY9CBjwCZokq4LtZNumdRT1R+AVjLpjMNYcH9swm98Xa2cy83yMynTOYEy+MZa3c6wodSPX0NPGGRxaueTshdypEYurDp0pEO4VjvOQBVSGKwwoc8NVlIVzWAwef8UEl7nE5NSFlgxIiD4jdxidCIYyaMEJgPEI8kbETxE4KeEgE1CQVMuHB0zYnJx4wQgHTRbEh6sTET5OIlufDiTRWTw4YEepyakSaJtYbwweJwtLF/m4RXkJejUiRTPycNn6X0cA2VikSOx3x4N8eHfAQwDHCPJ8nACNYKU8AEgmr83BFghBNTD5SHNcSABIi0OAUxIZLp4cFItAJjhzykMSio3cawnsHJtF76w7MaG6pOfASaCQzeeSdGaJ88hbqneG/wCMUOcLYah04nbETPV3CsvU2yK02YibQNlG8wOmp60K4EGYVFIk2EtTUT1hRS+f1Slp7x3+6Ghk4lpSryer+vCNG7lusoZNO4n0PVLTf2hx7xziuq8nOHeH0FD3feIw/lBtTU+ptQjN0tXnHJ8xYoGKbtHIYLItHQeh606doLHpAopfdsjaqte3muhUhvEBAO8IvMcv6GbXJ2btp5vcKERaTM2rqXjZEUHmG+FPtR06Uyf3/ARD8K9whHhauGEz06U8kgbowc0ASBE0cxseAOMeEOMCJ/o4C92QADBYMX8YKAwAHEuJBbvbHr3ZCcABrkFOWDUCCiXrgAbnLDB4lEmckM3XCADnrSe3w7WEUU5izNMxfAxvwAKxp3kuW8k9i/0lbzhN2cjsrNRHV00D7ZBVA14ViGAAG8WlADjWuUZ9pfSw55L3H0qKqfiBij8Kxe/JLWZp28mbdwmTlZWJimMUBuiRQojSoDSoDDUsZmu0qdjYFNJs086eeLLs7RlOQt0pU3QJoH7DIooFIYOuojWH7ZvMNMEvcOJfZeVMrVsnF14i4TKmg7bG5qyYKiIEMA5GyoIANAzjUm8p1hv6mz2/zEPhCrKSJs1CTBNMt8hgKopd2zEEcwA28ArnlGqqfscM4Y8GdSvydrePE8R5OLPyz1itymUOXxTIUvuHx3xJreTXL01Ev0gtpMHd8vzLUhA8MQTU76Vjb5c4w2/2fWGG8zNiJ4icbZ3Mys6N9Flj7BuFZhI03p3Z0xRMs4cAN4g7wuFKUod4BWOZv8p/LG/mewk0+d15y3vewKQmu9uZQH3x2FZ5TlD4nrBHKn+U2QxNH9jHifzU6UL4C3U/wjfS/wCYZ1fA+eCYYcKa1h+jhLE74TMT6OPaOMm7Pz5uznDdxNGazhu3NeMmm4FI5hDMo3wARAAHPdu642jR3aVOea68cPFVZg4U5ZM3MKTO4BeulRqIhnHPqRVE76kaNoPMopaDXHCh8JFMSmLe2M6Xct9cvCPL+SoRnSc3yep8VUkq6Xo3skjbvHjd48ZkVVb+hMauz3Buh7aFXzPK1ZgmmkqdIo3U1DCBDDwrThlmFIQVtA3Zt+UTPsF2rsRp0HmkhR7Z9mphEPK3rgvWbDQMbeG7hmOUfLadTdZR9H1+qdNUpP8AYps8026cJOnif5wJxqhKJ/IXlG6RA3AmmmcbhA3AAhlXjDeYaWtLDduSYKaULSnIrcu3pktWg7t5uEYBK5k3mCbdw3bkvqpgYuzQTXgASgI0ER30zrH0KsD/AJNaYWrsfKrQPNLDdLzqxSeYactMa4ChQMBbwnCtAGm4M4+wioQimz4OSnKRzI30saTJo4I3/wA5lqMZU2HdLNF9ofAYmDO9MClz/Ty0t0/OKaZK/Go1jqdv/kp5WmoRT/O472ObdYjsj1gIqROIf5NBun/+GicEu/RtRDd3qCEV1KP2TOnNnA9rrV6TJG8SZvLcWg5VPEumeKDdCu/fugWL62Ewbpf05NnaqpcT9YMe6HWIcA6xHII75W/yYVk5goRSaaVJ27OQt0pjNyVAOrMRyiSlP+TUsXKP1PShaVvs3byJUyCIdW7dC6lD7Eqcz50zs8wZ3E3kwxXBy3rpjXx/l7xituH0wxMT/hAPiH84+npP8mLofOrrDy19pVTnNeNtp7QiNRERoI5j20h4n/kzNBnzk4tEf/xJQ+4Irq6YOlI+XSMymH0iv70LDM5h/titz+0H8KR9Tkv8m1oAJ6Re0R/rP/5BDgP8nJ5O6Yfq89//AGgYPwg69BD6Uj5ThMZh6PWHH++H+cFUfzD/AGhwf/vDD9wx9KQ8gbQc8tHOJZL2c9BGXqJl2ngCF4yZTiACIVEaGDfxiLR8jLQHK5g7I8kc4cEl98xkyzIS36BUMygFA6x4R2woUasck90r2PmdX/UFLSTjSqRfc7J22uv3PnYKrhT0ih/3h+OY/hAAZT6Q5/tDH14YeQr5MmAVT9BFVeleNM3A1r9sIkSeRD5M4b9G6JvrPHA/eeOH8ij9H0sKTcVJHx2FP9n90eMl+zIf7Ifyj7JJ+Rh5NCf/AOCyXm+s6cj/APnIcNvJG8m9P/8ABJJL3SvYpw/iOML8qn9E9GZ8YytlPo//AIdPwhQzVx+S/wCEfaUvkzeTozTP/wDcfsvcJzv6PKf8BERh438njQJh4iWiCyXrbUqSr/EWte+D8ml9MpUZez4kHBT2/rfnxgQRcKe39oAj7HWr8lrQBMJwWcPLFypl8nIiZu1ZpJoABTGEDmIBBCoiegjTgHfApeTR5Psvc6mnYKWYpygW95tREKG3VMJKVGNlW08o+7/wZYtPdr/k+OKbVwp83zO/8IEyDj6M/DomHr6gy3DvpH3JYWcsDKE0ZIwsWxuN6N07jFDcWgV4ZBeDOnGIV7oR0TvJ4q8Xsm0O7dqCsoYuGQK5bi1AQ5gbg4D2woamj/7kWVOM5K9M+KCTB44U5Nuqf1rpR2YmGdgrYPEyKM7JzhwQ+0VRNmocDeIAMfa6WaO9HibfWG9nG5CEvlvGRujkAlEeumYgAhFmlLOVtmaTSXt0ipIlBNMu8SgGQVHfw4jWFU1dBeEX/uFKlX/9yx8N09FekBT0dh7Qf/s1b/yw8Q0IaVHH6vo3tKf/APVK4feWPuWCKf0ZP3QhS72Ri9avUTbo/ufD0nk76bHH6vortQf6stV/lD9DyWtPjj0eiO0v/wCQn/lH2yEKx4Cwvzv/ABQ+h+58VyeSR5RCno9D9oz/APhafeIQuXyOvKUU9Hobnv8A8In944R9oBJEXNZqlLFGSaiF/W3GDvpd2RG9SgiIZQ/zb/pRE6D9M+O3/wBjDymFP/wPzj6xnDYAL31VD4VjF7RyGaWXnD2z89ZnaTCWODtXSJjAIpKkG6YoiURAaCAhkIhH33XKmF3q8Kd34eMfD7yj1E1NOFvf/wDYn/8A840bU6v5CexhFzjPGZavJTmSkj0kSecJ3L7RwqptbjADc49mdPjHbLXSzOLeM28rl8jJ5vdqJa0piJ7SF7lErwjzjAFBoNQARHhHDXk1y/zhaxi3UZkdkPrBsExaiPycw1p1BHXGjsbYJ2glUrmEjet5eRS9eUZmBMpCgY3OANwiABvjxdYnGase9pFTcHkdEzB28Zyt64k7fWHrduoo1TKUBvqkKIkKBeNRDu3RlujOcWsnmvTC2idx6rMF1DFwQTywy1yrltGMGfGBtRpUtRZ+0DKz8jlcvduHBRWMVQpgOkmA0IbZEQERMFAAd9B6oWkMseTDWGc8cO0lWigXk2bgyGKKhCHAxjEEDCGZsgGlQjVHHLkm7czlnJ27JSYOCJE1jmmNQTAAVzCoZde+JuwukCz9qJP+kkjUIq15yxTFCqRwADGIcoVpQBoAh/yzt3otkajh7NNXcKquDejWmDle7QTZAKpzXc6gNOARnM30ZWf1hVRvZuay85/SGazJRMD94AI/CleO6M7Gs1C2xt9pNJWsSM8jk6jI81mCZzFTRMGwQ4iBjHABEaAGW7KKloyk7yX2gOm8wr6SY83PqKI1+6KnZiSqWfbnZ2Ts3qjhxTEcLGFRQ3beNUfGuXVGoWPkfmOXzCYTB5rD06J1FlM6FC6YaZ9YgA98KREWVF6riPFXCnPVUOb3jDM5oOqf8+6ETGjlm9z0YcAHNCRggxzQkoaM2awKLpNH5PL0/XWU/u0/GGFng5kKaTFFNYl6f9qYv8IQjZ4OZ4R52p5ufRaL/LL8x/PVG0aKn3m+TvU3EwaNG7ha8Uyiah1DHKQAEAIQwZAABURAc6xisu4Ru0qTmCdl28rk7hJJLV8NTVyp1Wv7RgUOYBHiIVAQHdBoP8xs4/ln/bUPsr1rTN3DgjxnNNdSPXE+TnSuj3GERHwGIJM0WOayVSVy86jjC9W6VQpx7BugI5U4xWyDD1nmHx9lTsh6meHBTQ0ThYpo4jvkOgNByjCJTQoG6LM7CxRgwDWEQNCl/tgCx69ykcxeWAhMHk4somzbkV1dNwsYpjUCt8gBWogNBuCA0EMo6cA8ch+WLaCYS+3Ekbs3h0rktExilpvMcR4gPVHf8d/nHB8j/wCnZkOmmY2o0sW0Vtg8s+3l6qrdJqVq3cAchCJ3qDUxhERETDXcFAAKZVjOHkgmEnT+WN7n2gH7u6LIra+eYf64Q/tYJK/AAiAms8mkw/XHGL9kA+6Pp/R8cyJFOAAsHE8Fv9kIQApQQ5YOJoKJoVwAuBBTJwnrXKYcM37hRNTk4ZSiPi4acEWPiKRDay49eBFZx9JAMliFxIE+6I9kupiekh3f7fjABLyu0VoJWmRvL5wq3SIbZKW7+IDviXDSHbhT0lrJhc/tA3eABFTFWCgdSIA7B8kaWWP0kM7SqaSLQTB7MGRQM1ZmdCmGAJSiZUALSogYaBUaBQBg2gSyVk7SaaLYWbeW8mCsklRsZi3bvjp62O9QTmKIVuCAgIgIVAoZ50jBNDFvm9g5pPZo4ZqqneyF3LWuGYAEiqghQwjwCgUDqr2xZtCyidj9H+kXSQnsO2kvJJWJr1biq40MPfS6Pv64mWxSZF6cXVj7N6UJ230dzAkwZHLyxlDYoEXERE5QObMwZZ51rxjJTnxIAwfN9D+9UaiI9YjuqMGAuJ6OGgcRxKm2sOCN/pdnxHIPiIR3zpd0dfpxofJJ2af9ISxug6YmuhW+kQMu4S5CEcO2LZa5aiTs/pXzdO73qF/Cox9KEBw25PYLd+FAjx/kK2FSNj3fiaHVhJP2cUaMbQaxK/NbhT5QyoiZM28obs+6lO+L6A1il6XLN/5q9MB5ozTwpPPTHcF6iKGMYVShwAAEah1B3RbG6ybhMiifqgbwHjHbCWcbo8rUUuhPAcwaEB3x6/COcVMGJFdYzNSw+kCT2kT9Eq6TK4KWvAaGAQDiJRMAdohE9eCIe00uTmkrVb/O+kRNxKcu0A166hBJZRxNaNR0p3R2vIZg3eJ4jdQh0ruIU3rEpUK06wD4xzpNbey+cW0w5w4I3Oq6wyp50KQRukDjwpn1jFp0E6SvPGieYTCYYRXdnE10XV2hDlBNKpRNnUahQAHrjny0EltRq6OlR5K1W8ievAK3dKGKF494QLsiNaVCoDSghSkdeg01KVNxqc/YavVVpVFOJ1eK6abfV26ZCJNygiUpdxSFoAAHcAB7xiPYNG7yaETU9a92ZcPHhGXWa01SNvKyecHh+btFu1CobxqFYn7O6RGdqLQNJHZ94dJ67MJU1MPItAEwj+6A8N4hHNUpOErej0I6iEle+4xt1L27i0DuRs7iST2ZMm6xtwFCgCqXvEQAB74tz+St3Ev1dTYRugnd4Fp2bor2kPRnNGbfzpJ1FXaSRRWdJqGqpUAqZQDZVrTwpEBZq2DiaM2mG4VOTmlvRzRcr7nRqoU+nGdOW/snnGj/AM3qHcWfmjiXn6RS0FM/2R3eEVabNdLkreEZ2fUZKpH2S3UwDMRzvVEO+salL1lFE+U9WF7rPEIo8UuJEMGIYu8oV4doRvkefGq7ONisWwsDpss+3bzSVs0pw0cIgYykvKCoEGm0AhkICHHKnaMVOz8o02W8lbiYS9v5sl7JQE1HTpEUhxBGgBQ21kPEAoOWeeWqSI0nUtI7by+eTNu0bp4mGnUmsXsgvCA1yHgAgAhFqbO09TcJqOD8DFLe54gYMhz3AFRDtgOdnPkzsFpks23SmEvtYSZqnUumblUEPEANQB7gi72DmNvFJWT9OJGrL3F4ClMYwcqAdKgCNPfnF7dGbqJkxFNi961IqukG0rdnL2srb/rDhYOb0SAHhviZ9qCCyLAg7bqe3EdMD8ofx+6K1JXbjWPSG4RKPnOG3OpGTnsdMYFMduFE7QKqeua98Ah3MXaijhJPpxCA71iaH+tCqKmsTzV/ZJe9n8hHK+TvXiRd3lI9f7YbmUUhZIY7jyjw+kgRCseLujxyKQAeKb6ODm3QQnJwIn6oADBujxSwHzUFvBAAN/shduRNRQifrw2MH0cPZYNHBIdgLWRdNNwkn6iZC+4P5xFWn5RQinqfjnAYuHMOT9YIezhg4eJk1NuqrtXeTKJx3Z5FrvinuZFVgl7Di7NtHM4cS/WNXcEVyMUpU6hnwHiAjFDniCkvmB5W4TOkqQ10xTFoJR4h4R2aDR/kVLHJrtT+PTbT3NHkr9N5orST555FNlES+0k5ICoU7APiZdQQeWWlb+cG+uOCYSrECrYhqbaZzJgBhHiJSgPiMZIvo+nlqLjiR2gaN7hdpFRYwD4XRy4hmHGI9zYKaSeYJKKM3Z9nDWumMcDe2URDP/GPbn8TC+zPnqfzM/r/ALLvYtx5jmEwk+JyTd4um3MXMDJAobDEB41LdhC1trE1HGI4eHuXsMqaeYlDs7Yr5JNayx7xJ44kb0jRXDULs/rCQnAtEwAB28603gAbswioOppMHEwVU1dK/mZRMxcq1z7d/ZDpaCEHdtMvU66c0vRsejSaWXb2gI4mE8VSaO26iZm7q8CeIJOTEBMF0BvBwHOvdEha9prCjdNnyp7pzdlMswEN4Ri7+2+HJz6wzaN/m1DGrQvCoAIU7A7YV0cTGcM5p50bqKnb3RKZNQwgmaoUCoV303Zce6J1OhpKm5vY0oa2qqkYQ3LwBeUgTnhNQ+JBL3ZHy59ULCaDX+34wimWD3e2EAJjQYDQABHoABPCYH64A26DlCKsSAU0evdkGu90eAILAFLvg5oKI0gom64VgFgNBoRKnBxCEAcD9cHvd0In6EHv9sACgDiQJTYcJlGAOGJDRBRNLUzw27Fv65hU92UUOzquI3Op7QxI6Zn2HPG7P1Ednx3xDWZN8jP9YdrsCPc03bTOCrvMknvoohhVxIlZgb5PEARSOhGVhQ4wyXUhZQ0M1hiZGgmK38cMpgnycODjBb+ImdOIAJKHHJ4cPTHT9H04rpVdTefXh3MltXuOP3oBodKK6upiQ9KTWE/biMVNrDMjiHcrXxE8OGisRw4acniQm1c4cS6COIziHeN8NSCwrD9ybWG8MGo6up9qFW6/J8pCKg4amInCEnYnDExE4jQPhqYcPZebWE+UhB6lykMfI6TNiJnUgYaMlYcnCKJPXu6AoEGAOTgt4IADwugpDQBUGDpngAeLBiQzULDpMYKqnAAimeDn3Qld7YNUYBWAarqM3GsJ88pr3uiftklybeaJ9Moe8d3uivRapaXzxZ9ZuptnJX4boAsVhMmsJwZqbV3ENyjqbg7dT7USZm+IniJwSGWKXttcbnUT6BbxoZz0mJqjjptzXfxh7ZJzq7gmInsXtrwpSIXWfOEvOp7OJd8ah7ozfaVcgX6mHMNYbqYXKXim9UeA+FK98deaObTfphY9lOPnTp4bj+1Lkbd17/GOO5yblPR39kI2LybbV6nMHdl1FCEI95ZO9lygby9wgHwjk1dPOFzq008djocsCBuqCCaFCbo8Y9EGgQUDdUeMMCWAAxBg13vgL3ZACMAHjjAAFIATQBQgAPe7oARpHh3QABWADwjycM3IQ6AKQi6LABh2m1HlJO4/6wqj+8QDB8CRKeTIvh6VG6anMVYuE/gUw/AowTTij/Q7Jx9FNCXvZvEUL95giK0Cu9T0uWfU6Cqijc3cdI4VjOT3Naaygd6SdymnybhSJg5+Tw0+ZdiqNHGHcUiztTJzBnycbwfack9yWlThPzfq6nQMJb3qhQBhwyPz01OYf+EIyKfT3TpK5g9b2b0f2XmEqSNebrOLRKtlzkDIbyYNjgUc8gve6E7KaUdIjeaHT0oWDl8ikipk27eZM5kLvCXOa6XHASlAiYjkBwAACo1oARpB7GeBrMic4bxwn6hrvujnL/KPMVHmiez8wxNhvPALd6W2koX3Zh746HWOmpfcJp7fSKX+fHKKhpjsVK9NGi+Z6O5o4O3I9w1m7gpqCi5SOVRMw9YAcoAIbhCobhjooTwmmyKiyVj5EmRTxDwUW3zmJHSSHkF6fHF/ETs+3Je2TKPqicB4gBQG710Ecq04Q+l3+T70yOHhG7yYSRJK9yi2sVAod12o+AhHqrUU/s5OlI5hxeTw8TYi56Pp2zlabhPEIRVVTE7acAjp6X/5NmeKJ/0ppIljc/qos1VPvEPv8Yfo/wCTBxFCKKaWEifVlZvxVjn1NSFaFjo0zlQqZmODbHXG+Jsers7jZUjX/JmlabOV21tzNOVbyeRuW6O/aFYoiJe+iYAFfWiX/wD7e04kbf8AofSo0dn+jdSs6YG+0U408QpG26HtGSej+wZ7NqJ33cwcH1oxqUNdG7QApuEByjyqdCMZXR6+o1jq0WfIeyJcNCWeuRFApu8AL8O3rj78+T+vrGhOwjj17Psf/klj4B2UC40lQqDduooF7QGgAIdg0AI+8/kqu9c8nPR44/8A0C2L+6W7+EepW/ykeLHyNUuhAx6CKExP/UIRyWNXcIuu0bp4rhRJEnrmMAB7xgzdZu4TxG6pFS+sU1Q++CpCnzE1L/1TV941gyRT7eInc6JdquX4QDFqBAx6CKGuJmGAAeqGrt0m3MUD38/VTMbr6gy8YK4K2wyuHCly4XZUMYSXa9tQ+MAZdPUjrpqkVIUpjXimvVp2hDXJnVeMWzJpNPJghPrTu2m1izAxciiIbJSkKI+BeEK2ZmcsbzN4vO2hD46ZjGNdreqO0QCiFTV3whYy1aTJg/Fy0213Sximu0EwmUMI1MOXHLsiTkaNnV2jpeZL3TibcoYC8RHIeNY+ldNU4yjKLtsro/Fuq6mtpTp102nKWMuFuX2zExZzSTt3jKhkjFMmW6WmRTCUMuHN3cIlb5OP4RRdGTo6dnXpMK6Ld64ul+scTVAePOGLkdm0V9I3Ib2roVr37wj56tT6U3E/YPjtT+XpYVXbdLjj/YUWXw/m1T3voy1/GGzZ4m4vqYhypHNsmNluyEK166w9DdchJRdumoVPELfPslLEHW0xuCLPV9XHCOS9zVDAcN9Q3iMeKm3TTImzUSSJeHZLSme8ChuCHZCJwRwGG3Ph+qMNbuxm5PHIinx08Tk1Ert0ClMYwAJaVrnQa926GzlaXnmmOo7SIXLZxKDfDdl1UpHM6U2mjycTVx54dKkO8VMn8oPS4JxpSg0AOwKUiXbqKfOODn+soYfvGPrYf01OMcnP19Hw2o/qSrGbioLZm94LM78r9KYJHJiHUNsiF0DCQRABDfzB39keCfWfaKETTfl5Iyhjb61NWte4RGMglUybsJPapNwpcI9kyhecIiU5alCgV3iCv8IdsZUxljNNwTDZtyXLhSlTKFC7qAHYHCDSf02tVOcakmsbW/e54vz39a6r4ehTq0KcW58rfax1elPpIRyZwpNjGSMmZMqN0blBGuYZ9gVCnbWHjSfSNvfUTeIk2QKa6UCAWm6OV52tOHE0ltk7Jy87uYOyi6WwS1FJIDCUoiFBAt6giIj2RaZloWtxOJeT5GlfInzXBg49gAMc1f4fSUZYOp/yfU/B6v5j5LSx1VWMY5br+DpZtMmzwMRBS+Q3NMXcPjuGFzLJ8w8ceWPXtvoPtYk3nDfV5e6MKjhEpqpLJhvMUMgA4cByGOs5RM2c/bN5xLl8VoqiCiZi9K+ACHiAf3o8fXaJ6Vpxd4vhn01KpUfZNq/7EoXfBoAoQa72xwHUJnUAnCGzpum4TKJBOS6bEKZM1BAaUruEBy64Vdo6wgdP+7vpkIgHfSkJnPrDTEbuBJe2rxaZU4bQUDxh3IaGa7PWGerpiq32to14xT78xvFEBzHtj4Z6cQ/+65bPnnuT6YFvGMIia64OFREREc6VzGPuNL3ymE7cO3Bjt0jbKhru0AFATGAShSgCNA+qMfCrSs+TmGky1swTUvkd2gmKxTesQ7lQxfgIdodkd+k2TOSXdI3PyFm6bjSpL8TmE1z7V1AQ+4Y7kFd4nPHsjxNYO7RFRmpkF0aUuG3AFBEI+eXkzz1SzdrJZPG6lwjJRVwpxvpgQAOSnGpDDl1ljulhOVJppAlUnb7f9Fv5goteDZw7qKYCHUJlziAhlyY5xx13zbmx3U0RVkrMTyX20dp2ok7g87mZk1NYRaqrtMO5VMgL3RSKBbp9kTZCIjTaqJrfWqnFh7aSxRRRLzURwyLME00wE5kFjnRqI1qFFFEhAQrlvyjT7MWacSNRwo4mBHB3FNktaVAR2hrx4eARnNsJwzl9pLSzCYJ4qTel1MxgAT4aSYXS3t4mEAAADeIRxaetOpSvONmaSUYOy3LswW+RkTTvqq3jm2d5hMYxvfmNNwd0RM7mdtJO384KWDVVln+1FNfEvUBiFvCFeuo8YlLCTqaS947l7d5iy92mdRa6YoaucKBeEBARoYBpUAAAGlRoIRczzVPUzs05o9aKuKpmwSiJChuvVvBQeqnWEb3MWUBnaJ5+jbi1jizZyS9vRNQxqEEwiYC3SVAKjUwcN0VKVaW7P2gZzWV+b3bSYO0xTTulxEzEEBDaMA7IhUd4RIMtFdtJxaCazBRwS0SWsGwVFH19yinSpbxDDUO0AqAxIMNEdpJfK1U29k5gRw4cAZTDb0yre3bqVAAEawr7GTU8lZlKVNiKH+tsw2PFzc6LdIGsHw7JzA5D+yUA++kGS0M6SFPR2XVIT9osmH4jHJOEpSPXhOOPJRzjCagxo3+YrSQp/wBDty/+MJ/OICf6L9IEjTxJhZeYHIQ1281RFyGeW4lRp20jPBmiqw+zDtI6uJMJen+zUN7xD+UKWbCL3MtBOki2jxu8Z2fcMiJJiUpphRAKmGo0AREwBkG8sWmzvkt6QG6fyyYSQh/7ZQ93v2Qr7o5aumnM9rTfIUKVPFsqsuCnwjRGTZNOVu3GxyvKFu7qXAAAAN1agMPE/J6to3/6Qkh7ntKcPsxpsmlmi9SRt9Ybt3CqRcNYuIoIXwyG8ACGY8Qp1QqGlnBO5x6z5GjO2G5kqEsk6cjSeYaut4YGvFMW4ao5VqFaQyTjXp7JJHPLJ+Y7FyuWEmZFgw9nDAhAHPEMUBEAEN1eMUU2ifSImofDZyc+1/txw/4Bh6rTzm04kaDWUoweZBpjC4b4lR0ZaUE/+g5Of/8AWRg/4IAdH+kxP/2fln1fOQUN7yRx/iVfo9D/ABGh9jEsK3hhyNh9Jif/ALJtP/2oUf8Agj36H6TP/wAS0jfVmif4ki/xan0J/IUJexsA0g9/t+MHGy+kz5yw5/qlmSP4hBTWd0gf/wAP3v2XyA/iES9NU+gXyFBewCljnfT75OVsNLFsG9oJHaCVNG6TMjfDdYl++UTCIhdClBvFpXqjobzFpAT/APwfzM/1VkB922AD4QQ8st5//Dudn+qZAfuPGlKnWou8FuRVr6avHGb2OKHHka6WPm3lnFfa15Ql7wFP8YilfIz0wf8A+P8AO/8AeRg+9OO6RQtg3/XLBz1InSMYqNChxEaHru4UER7YzG3lq3Ckwn0nl9rDSzUsQxrqOZEw4loACOQ7gEePbHq0Kuoq87HkamGjpK6Vzl2aeSJbCz6aX6QaQNH8vVVLewVpwe+WnWAJZQ8kPkW24tZKzzyzdvLDzBokoKKijeZKnApwDd6KlQ74bo6CbLpzgk8mFrEpwR64xk27hEU9bEDCUwKGqIhUcgEeoN4UGOgZpot0XzCzbRvI9EatlJqdMhjPGah07u7aTvDQ4DWo1CmcejOooLc8WlSqVJPFf7HO068kDSZJ25Hikwkjgh1BTuorKjdoADUdio1z3BwhbQ/5HGkDTIzmcwlc8lUnaSx0LMyz5NYQVVAKiBLpQyAOsY1OYWQ0kWDuOLJ28dnZEUAxU3imBdEM6CBr6VahvAAAfuPIvLN0gaP5elZ/zXKXDduYTGMm1KpfOYRExhFI2YiIiNQLDhJT4MatVUdppkcl/kx9JH64ppMsvc9li42fecK+AhFWtx/k87cWTk8wnimkSRTNuybncGw2KqQ0IAmENo5q5AIVrGmu/L1nE0TJrll2hLnSTauCD90UDSj5YFpLSWPmsjZy/CSmCItzGMU18oHyEdoa5BFWkKGqhL7/AODjg6OH+6H58YVRR1jk4O9FRRT0f4Q6lZ8NxiJ9AwGL7Ihxijdd/A6cWdUk7cijx4QjhUt7V+mUB9YYY3xh46avHCizhRTbVNeMYxs/5RZtH9inkwtJLHDxNLzYi6TUeGUMA8kA1MF2mYjlCuJU2uSFs9KJfOJgk3mE8SliSprusLImOmU/ADAUQyHrrkMamTycJhhkcJ2wl5yHoYt1mfdwzE9By47hjcrZ6LvJztQz1hNRKTzDnFcMTGSGvWonmQ/cIeMZOZKcaI1P6PtI0tHZ/E9CWpFUgHeYhBEQKHEQDfE5M0jEd2S8lTWHCSkwtwTVMYE1k02IgegCFaGEwgA5AAVCNHtB5Orez+iecWLl9oDqpTWfIPjODI0EiSfNKJQHMQAAqNQioM9MKmGR5I26p0jm5pSgIlHMM+oQH85xr870kM1NCcqtZMEzkcTBQ6JUS5X1SGMUb3qhQla03xy1KdfmLR0wq6dtIxVp5IEvcJkUUt4qe+UPRsS9XaMSDHyOpOmpyluHtz/saf8AOJ+UaWG8vZ6xMJe71cnSToN0B68su+HqWnyyanpFHf2k8vvjyqs9XB2Z71CGilAGy/kwWDs3OGU886TV27ZLEcJ3lCEIY5cy7IB1xthVuT/P57IyNDTpYtT+uK/7mHyWm+w+H/rQ5PZMiMclSFaryjvpSoUvBoT8ouwX6eaP3GptyecJVWYNTcTXCiBybukAj7owLRjaROaScjdRS+qkUnO6RDBsiHgEdEJ6YLDuPSTxL6piiHh2xytPnEnsvpUfKSN4RWTzBxjI3a7BFBvCUe4a++PS0WahjM8f5VU6nfDk1cx4SMeGyDnETIp0I8oeOyx4dhwZaE1D/wDlhqorBDLxSQwti7cvNFdtFXGGRxLLQInbrIqVw8XheClB8R4xudnrdKaQJe7k88k8vPL26IGTRKjVP1ShQagFBDhlHONp2vnCXnb/ADpNpE3qnDMBjZPJ1WbzizcweKJ7d4iKiZuicL1a+A745tTOVJXidukhCrPAotsrFyeYaWJfZ+TsyN0Xer3kUciGrQTjTdmFf8I6rldhbB2TU1iz9l5Yxcc0qyaYYnfeER4dUZ/ZewUvcaTJnaDEPflTVBuXiGKephzpuApC++JrSRa6XyOTq64oRU/NTRKbbVOIZAABnxAY7XqFWoxtycMtK6NeUJFvfJN3DNVu49EdMUVNqmwJRAc+ugjHPzmWyezc8OzlaeEyS9GUxq3Q7e7hnCthrGvMNV44eKkVVNibSgiBApuDPd1w8LJG6dvG8vmFw6RWp3Cd7mHVIYAu040AxhAOyMJHTFb2XA6Utw3Zt+TlczcE6Jk0Que8RisO9KjyeYsvZyN60PdHaUpu7i1CNKFknMJgTlNghRMYuXcFAhRxZRniYjdO4rdu4nE1euM3Fm1OtTh63MVkFtbUWfeKuE5eqe+mJTFUTGhurPeHgMT8s8o5Nmoq3tRZ9w3uVuqN6HvZ7qGu08BGLi/s3NFPRqfuxCObIThwpyjdU9z2fwhK8TGeMtytzXT88nihJfY+y71U5zekcGAhC9Q7NePCucWGyLKYYZ5pbSYaw9V2rvBKvRAOAdQQshZuYJp4eGcn2YmJXZpTDOo4TPDkriUlEcS8qafKJwSfLJps1fqxKma6uz9iKHpSfKN5Ok3TUuHcOAT+sAAIxhY3h3SImUl+UHU9qBZOcOaO3Hrm+4AD8IbSI2GzOoop82JjXuqmf3BDaXr/ACNZ4pz1TYnvGsZHYKQonBSFhQDYcdp5OQUxoEV4TEMSPANIAQYxoJf7IPCZt0AMWvd8Be7IIXlIMSAExQBrDlmaGob4cNAq4hoq6JBJwmm8SUcJ7BFCXi+sFQ3d4RupnKabfWGcvwkrpLt1MQyEMhEab++GlnZNZuVt26jNm3OrhgZRZQoKCYaBUdoBAM+oIlHlpW7dM6ail8n54RaeJgyGbTmYPHBmbe4kc3SUMBA7wE28e6MQ0lSWYWXnjtS0CjdU7tM6iKjdTEA1BzvZAICAUqFBi6zi3jdN4q31fY5pd1PcOQh4V7Yoc9cefFP6Q5UhOaU3R7qbvCOnT6z8Wd17ObVaNaqFjP21unkneEmDdO+reEuGYwkAwU4iAVrEgppV0gPE8VvMDsm/NLqqdBL3nNUawab2MZqJ4jNS4chRNdMaoGGm4a1i3ONE0rk6jJwzmDh60mbNu+LiFKTnlqICBRHIBy4DSPoX8rTlSuzwo/DTpzsLyljaR5I5PPLSTx29PM1sO64UMfC2RMQRqNM7mQB2RX5vL2cnl72XuEzsnutHcN3xSiok6SUGoJqBndEvAQzjQrTkUT0dzBSXp8rJ0U3yJS/sDAcQDtulOHjD9QrNwmR4328YoKFNl0gvZBSnGPGjrMJ5W2PVq6KDgkYHLbHPLWOCN9X+REMBlljUEgUHKg7hGtMuEXVGYSNvgyOXpkSO0qUxeJuF6vERpF7E3pU8PbV/P54xmVoFmadoEmbdv8oSWIYxrvQMAjv41CkcXyGvqVmo+j3Pg/jaGErq7te5Mm5OPQQN0DHOZvtDlNAirCBi0+pBi7oCbi1/sgLwQkY0CYYpCyDCMHA3VCAGgwjDAPfg4HhuY0eA3JwCsxeAEKwUBhMTKQDHIDWDFhEu+DGNEsBQ0CUIRDEg5TwihURpAkN9J+fzSEoOIp4Z/wCHvzikiTn7TK7/ANLOU6FwpvGkBZw/yM6ftCaG2mkuJaBwpz7hgL8AGvgMesutiS8inrl/wj2qD7EebW5JeZn+TnitoLROTU/yf89QxViHjcziPxUhuqMeA3VAXggLED8YbHNhw4UNCChIgBnM08RPWE075yfhHjj5wlfJ7Z7t4vtdf3DCwD839mGUvVUl7zV+4xfjuiU/RUQ0jXxGZ2/qGve+HTNXDcQ3IhqcwV1f0TjlC945jTshchfln14rxNGW1kfk4TdoJqJ4kFZHh4IJqJxZk2Vs/JqR5QcSH79pEeCUJlJD+VrcyJJ0liREMhw1ImAPycCE0RhC4ah4kIbuUfo4WSPyeHCJDQQ5YVLuhNbdDYCIKQqQIShUowgFk1MOFwPiQyAKQsmaKAFcuHCJfwh4AYicNVi4cAHlSxMWPfYbw7dTmKxDFHETgsvWUbvCKe1ABL2tl2ruNYTT55h2u0YaSR8mn8nU5l67Fzfot5ozw/pUwMXv3ffFBdNVGbj+H+cAF2w027N28T5iTVVTxAg0+NIpjBz8nOnFxliLicWTmeHzyMVf4S1H3hQPfGfsnHJ8nES5ATmh+Uh1ZWduJHOG8wb376SgG9w5e/OGcwGGiCuGpESWWxr4ndUqmLeaS9pMG6l8jhEFveFaeEPymjINAdrPOErPI1FL+rlFRO9TmVzL10zyjXijHhaiGE9j1KTyggTboMUYLeCAEKRkaCgGjyhoIAUgShAB6DF3QBwgSBAAMAO6Bj0ACQDSE1hhYxYRVCADLdNLfEsm4U+icILf/FAPuN8Iz7Rm+836QLNPOYQk2ZlMb1QOqUo+FDDXujVdKSGJY+ap9MjUVP3RA33BGMWZVw5xLFOZ8sQ2vVDFKI+NIiceLG9Lho7/AEV8NTD9T+cWORuVMSJFzo3b4Z3Dd4qS+a9dMUBDPPshqlZ+aStTlG6pyesUtfgEaQX2cTJB8opiYfrph/jCbaSSueSt3K5w3xWj0ot1i+sAhQadQhUM+0IOoVRRMmImclypdoohnv4790P7Liphqp+0Hx3/AIe6No8kjfR4VSaWXZa4olrrS+xdGLXbXRMKZziHAREoDT2odKWGeN5gdwnOPk+IKmCVOu/gFYVsXht7SWtlfMOR8lMkyl+jXSC9/EkfxGLykinGhncrKEo1y4nrjglzncmG18R+ETLaRpp/OE/diVSRbp+jgcdNOALkeoyTbp+jJCC6zdNM/Mh5MHPJn9S6JjRm1oLZN5Omq4cOCJJNynMoZQwAQpKZiYRyAPxp1wrj5Hs4nOH9rZL7WeQe+CEPiPCJ7d9Kl73gIh94dcV2z5nlqJoynmHel5CioUptxgqNxQOsRyp74uDSz7dmodwooqc6qmIpeMO+teFO6KgS/o+JT5t5vtZOJXzPN86eNSl4UTdKkDxoQM90fbjyL3Ot+THo/H1Jbhm7yKHKPxLHxZ0hIpt9LFuGaad0iVrp4mX2QLMF6BH2P8gt5rnkr2PHpk19M3siDxage6kd9X/KRjHzZvLh8mmpq/TgTOE8PE6F2IGepTRRwdSVp3j5G2jFAShSgiFQHdQMoamRtApLyN9c+V4l43NAbnAK0pWvGlB6omFGMknc6LKxY2TtNRQyGRT3b10tOug18YfgNIqtniPGa5POCmK4PyeyYBG7WtRGgVz30CLQUYyqwUJWIQcBrAGCAAeIQYd0ZjGaRXCfJ7ByhzTXqDTtCCTAU27Nwp6iYm/H8IeboiLUqA3s9MnHqNVTbXEwFEQ+6Lpq8l/Jz6puNCTX0+f4MyszNrNKWKTTBMxHKpTmDEzvGEa3stwDXKF0LMJLyY01UfiS5yhSlzyANwh1wlLbNSVnYpovL18ZTCC7kJK1N6pswANwVhSaSqZS2Spujr3Eg2jEvU2xyDdvyGm+PqIyjxTk1eXs/FNZSqSrOpq6MZRjBtOP7+3Ym9GbFy3GaEUJ8kXMUyYG9YC0MHYFLlO0Bi5JnUb/ACPHMqcpcQDG33aiGfaFKdsUmxVon6arKWKJl1dbELiGqI7JQEoB1hvqPYHXFtmWsN5mi8ImqZI6eCYxcwKN4RARDfx3x4mtylqJZez9O/pSVOp8XSVK9re//gdITBILpHjhJI5+aUxgAY8uRNRf0fMoa8Y24d4AEKJopqJ0UTvl4l3/AAH8ISbzGXvHB27dwkqdKt66WoFEBpQRpQBDdTfvji4kfVPZnmCzjXHCagXSXUzF76CAh8A98OXilxssoHQTMb4VjySYY+JSpvW/PdEbbF3qFk5085uAxcKfupiP3wKOVRL90c1bsg/4ZyjJhxEzuPpTCpzaXrwiNfz1xZWSWJchpZuz8weJoy+Xtzqq3QKUpS9Qe4Mg4jGw2S0UJt0yuLR3FT9FumbZL9Ycqj2Bl3x+ka/5Whoqdm97LY/M9P8AD6jXVm0rK/JnK9nZvM5PMHDBufV0m51FFDVAtwoCIlDLMRpw64ocrJ8oJ+91d3dHYRmDNNtqiTchErt24XcFQENwRygaVea5grL1NjUlBa/uCJa9w0CMfgflvzpVYSVuGj5f/wDUP4R/G0qFaLur2Zo2huWt5XPbRTyaOCE84FZJtVlDAF1MpFCimAjSlDgbiFaxrz2fSeXtyKPJo1bpH2SmUWChuoC57Q9gZxRtHEtl88kB05o3vkSWD5wQA5A2gvUEAEKmNkOXZlFtJKLJzPCZt02ip2ReTwVKKJBXgJRrx66R8h8pKMtVK9+T9Z/pySr/ABdGX7IwXypF3jyRyJxK253RHbwWt5Mo12iCYgAUQAQrdEMw398bxo5licrsXJ5enc5JqQprvRPTaDwHLwiOnUilcwcMmBE/1RwChTXsQcQAMADUwiIjtCOdcwDqpFwZtk27ciaYXA33e/f8c4z1eoUqEKa9HuqnCLzXI5KWDR6PR5pQSI9zKJe5UxHDchzfVyEO0Nw+OXZEiIUhHHTxMPELeu3rt4K098ADF+3bizVTUv3DFG8UvUGdO6mXjlSPgrpGVxLeWlU9eeTA3VdDWVKB4BlH3vfGT1c+IGxhnvdwBHwLt0KalsLQKdA82emL3CucQ+EejpfCX+xxS8zQdCTVR44RTTv7WKXZzEvREQ7gGOwvJ6nLiaaQLV2geXzspI1bSNuUpa3LqhzHLlUeiAiPtRzv5G8qZzi2BE3ih0kkpa9cXsuiokAAPUFDDWOvvJ9sazkcjtXqd963e2kXWRdGKFVUwRSp1VABMYK0oIgMcNVbnXCeKNE/TCz6fJ+cDkOQxOcip48IoTWx0jtJbB7axSXkO4Itybi6NcjCJRAphoAgA8AAREcxjRBs+3U9JKyH/wC5IIxJM5Sm3b4beXqpE510qPNHw/xiCF+xQ54weM2aTiRvCMnrQ2IiooW+meoUMmoGV4ghQN9QoAhuiryy1VtE03CcwTkmtrX7rzWszjShQujuplvHq7a689lGsJ8ozcf7safEIrT2wEjcKYikvVv59HPLqyEf+cKw88heV2t0d2fl6U8tJL2TJ7dIUzxMxjuXCgFADXRIFRCtQ35RZ7PaZJPPHGpyecThoS7eTUnElXTaH9kHJiAQB6qmz3BUco410xGtpZ+2Ewk8vZzM7Job5KYrUwgYh6GqBgAevhSM7W0i24ZqYbhxMErm0YqhlN3ALph3eGfHLKM5NxNowPp2ray0DNmd4ErbvSETvYjFZM5PcIgIB4xRltP80ZqYbyy7hXa+ZMgHwFQY+faGlm1De+m3mjtIh+cVNRRMDd4AIAPjBg0szz/3or9lY34jl4BGTT+zVWXKPoSnp9bqJ4jiRzVInrYjf7gPCxdOMrUC/qc1OfpXSgPwKIx87j6V5wp6OaH+qZxn7xGHbTTXahn+rzxwl/ZujAPwEBiMf3KTt6O/HGmjEU+T2LtG7P6xW/5CFGWk62jz/V+h+0DgnRMo4bp/AxwH4Rwan5Q+kRPk29qJwlc+jmCn8xhyXymNKCfJ/phODk9p4anxhNW9jcZS3PpLZ6aTiaM9Ymlm3EnOfZKiZYFBNl7IiHxg6dl5Oo3w3EnZc4TG5xLwiNRMaghURER4x81FPKH0gKektRMz/wDiB/CAJp/twnyidoJgT6rg38/xibOXDI6eJ9OZZI05dsN25CJXhu3aBdr21rTsGoQ6VTbp+p8P5x8ykfKW0kN/R2snH2XRvwH74eJeVhpUb+jthNdj1lCj/eARjRQxDpSZ9ITHbwOMmmmfmbfsh8Kx860PLB0sJ/8AtY7V9kzNsP8A+bpD9Py09KGHhqThuf8AtJegA+8oBGvURl0ZHfYIJp8oo4Oe/wBExf5QoK7NP5z2eaP4h8Y4JDy2NIn+2S/62olrDth5ctuGf9Tkqp/2jM1TfxUz7A90DnEXSkdxKO8P0cvVVJ+zz+EHbqawpykrdpE9ZQoAH31ji9Hy/rYfOSuT/ZbnD7jVhwXy+rSekUs/JD/ZUD35wsoh0pHZb5uomzOpL25Dq3eTKopcA5+AXqCIB19sRLE1pFHGHOJG0aEIXnN3mKNfVoJQy7Y5XJ5fUw+cs3Kj/VUUD7xgw+Xuop/7Lyz/AHxg++owB05HUU7xG8vccme5hjeMWg5dfDw6hj4waSpTbCy9rJrZ+Yee1dUeKFKZTFUvkvDdNeDeIhxqIcOEd/OfLlTeNzt1LLstst3ZcCHxEIpS3lKWXeKHUeWfS2zDtXgHtpuilUx4CUZS8jguWlnjiYJJps52flAKoVFNW/c43KhvpmG7ONX0r6cdIE4nDf8ARNO2tnJOyl6DMrd4nhiY6YXRNslEcwpvEY6nY+UDYPEI4/R+5cMBi3TE/lD5/wCULYOaPDuHEnV2+ddwhDLsEaw3UUuUTFSj4nz7WttbiYOCOJhNJxMFUjAYusYygZDWglGgCA0oIZVCAfWotxMHh5hq6rRVXaMnL2J0Ei/UTG9dDsqMd/J6atFbhT/VapPa1dL+cPUtLGiNT0iapP8AwZfwGKVdR8UDhl5HzwCfW8+knf8AuVP5fhDR4tayYJ/LG81cE/aN1R9wXY+krfSdofU/rhCf+BH+UKq6RtE6aeInNG//AORiH4QddE9M+YYSacOP+g5qf/wK3/lhZOz9oE/R2fmf/wCQrfgWPpSbSBYP0jeYSwn1iiA/cMIDb2xfzkwlhCetdCn3VilqP2BQZ8405PaRT/oOa/VNL1g+8lIdoyy2jdP5OznCV/nXUVSXvgG6PoK40qaL2/6xayTk/er3UAgj7oi3+nTRW3TPqc0JMFfo2rU+13mMBSh3iIQOuVizhFVhbhRP/pg+1tbStYaeZ7cYmH5jnB/aM3VuGr1mMAB41jsCdae1HF9Oz8jbsr/zyxsUS/ZAKAPiIdsZrPrUzieX1JhMDq9K7dKQKb+aUAAe/f2xk6xoqbsL6PVNH+jPzFOLSS/zw0mCOrzxm6qfV1x5qyVN4VHMo8ONQz2W1uknRH+g8vbyPR20mcidqKqM2bi8kgkcpjAc4l3jUTDlWOVbVuU3EvVbqKbBCj9kfDjUQpFmt7Ov0LsvZKR4d8/m8VClMbmic4mER7c4azjZk9OI4B0zbvHryXy9uybvamM1b1wikHOgXhEaBGdru08Q+GpDV1a2YOL6bdxhE9UvV3jWsRhFYq+XkdUEooniu1PpIXK7Uw/SRAkUhwReAu5MHcqKfORD2ga4jfWE1NtLa8P8IWItB1TYifKRJM+5F4sDPfOknImop8oS5M3huHuGLQoeMZslN1JHaTV1P1d3yZvfGvCfEgORrEBQ8eA0Bc7PhBgJAIRWSxIlNE1sv839vDt5goRKVTtMSqGNWhVSVMHdXPwpDISRDWhlvnBnyfpUuUKb2w3eFIicIzjjI0oVHSqKaOuLETRnK7JzW2E4UwiTV8o+vG6KBQuph4hw41ilf5vrQTyYHtxaRPYOUXDVExvQpjmUboANTCW5kO7dEbYK1CmlhvZyzabdVKXyRuRxNEzFAAWXIIFInd4lrQ1a50CNYtWE8UeEZs26uEkmBjGKXecd9adXZvqPVHm6vVS0NK8YuVvo7rrV1nk7XKXZOfyeeTAkrlabvWz/ADZmaqYUDjeMAB4RXNPnnSydm2k8btzkcJPCGTUyESABaGp3gOYRt1iGMwbytVSabCuNyad7PDpvz3Z8IoWnpsnNG8vlalw5OUWMW7w5oVjp02olqqKqOON1w+TnSVGth6Mr0P6R1LQPDqTR5ffETum4AYLwDl8I3hMcRPE/JuwOuOZJNZhOxdoGThm3+TvVBbm2syHyNl7hjpuwFqbabFn5GzlT2XpKaw615OoIkrmJQKICYR3AFOGcbQky9VZTuuCpzy2zeXqHbs5eq9VSpiJo1G5WlK0DKtePVFdNpTmDdTEcWbcJE6RlCnC7XLeIdeXbG9ygzOXyucSeVyeVJEmamtODFagChDhTmGAct27MAitTpi3eS9Vu4TIdJWhTFULUDZgP57Ys5M1czlnpSZvP+jzfdE43tUzeN+UbnJtRFz3RvJ5HL/Okvvk2gLgmoIFrXcP86jDJnLlG7ciinT5peyMpOyNlHIss3ct1G6Wr8yMY0svMSaSSX4m2Qyi13uoX7xEPAY1Nc+Gn9SMVtwbXNICSfPI0ZpJ+JjGMPwMWMWdNFfZIu1dXs24U5h8O6XvHKnjFatRNHEnl8qZt1OVd1vfUCgV98TdqlU28jbt/pXBP4cx8Iq8xbPJxbCSS9m3OqRJuGJd+sIj4VKHVx64yR0TL2IYcEAcSC4nzcBHezyRS4EeKECG6D7HbEjQavJwQwJx44wEAMAkCQ0AJoGAQYRg4G+chteCBAVN0NBlkXOTW4eS9uRv6UhC3S3jCF2ndnTqh6laN5NGZ1FNg94S7Nd3viiIKRNSVZRNQ6fQigIp0VTWD4nrQgYYeTXk3B4j7wRL5LiLFPycXRq91zR/InHTliziUqeyQBBREPAg0pw3RSCmizWPX1yR2jk/P1fV5oiX1hIphqfw3a9gxVOf6SH/qJ2QO2bxweRzD0T1M6KhfWIcLpvcBh94dcQlhl3Cdj5YnMNtwyKeXuDftUFDJHrX+zrQc6D2xBvJn5jnEsmCinJY2rqfUMWla8Mwr9mIO0iriR6QJxK1FLiTsycyTKbIOVABP7zEUGvXWO7T0ursedqtQqMHN+jTFHUrTTO4cOEiEJtG2gEfdvHuigzllK3FoDzRnypLoJlNdoJruVYiyziXt09XeTBImLzS3qiYevjlxhIJq31gmrqHOTm3ro7uuNtR8Z23Xo4ND/Uf9zCOyZMwaoQUvKR4/GPIPoM7ihTQnHgN1QBjQFBwLBRHiMFxYOKkBIUApBwGsEvjHrwRSAER4jHoIUYUujEgBf7YUThEd8CQ8WFxzBIKQ8HMKcSwuFE8De74IJ4GKAUKMGAKwkJ4OQ0AIoulPR/8ApRLzzCVtyecG5eb9MQOjXgYAyDrCgRlFkDqJszs3Dc5Dt1DomTMWglpmICHCkdKiMZhpDYM2c4I4bp3DuE8RbheOAiWoB20zju0VXfFnPXp/qKfMjfJ4rF7vixPjfJzxXThHos5A4LQUFIQE0CBuqEA4ggBAJnhUwYfo4QEa4Lhw1eBiJ6wnz0vuiVUSxIjgFRNQ6cJlwFG66bhMin5DugyY8pEeQVGbw6fQ5xe4YUXUw+U9eFkUWdq5iSTWikMHXyiLCDpROKTMiYXJiJxDuCYcSDR1iQR2l/BFMCKTVw1PUiaSPiJkiCcBykSjJZNROJAeqFhIsLQBSQEAkCFBJHrowAH64ssaLkw1IFM0KuuUhqWAB16SPQmQ8KCMACyKkHOTEhqmeHCasADUgcpBFTYbiHBycpiQk5Kn6SAC5SBzrEvJym2Q37uf3RG2mZJt3iKmHsONrsrxgtlnPKav6/38IsSstUnDNVmn+ttDYiPG8TiABASyS0eJJt26qalw6TjkzdVDBQwdVKcIxgCKM/kfTSMKZu8phKPxCNrsgmomzS6Gz93CMgtSnqdqJm39R4qb94bwf3omZURo7PycM001FFCN00znOqYEylKUROY480pQDMREcgAAERidlMmmFoJg0lcrbnVdu1iN0Uy7zHEezgAVER4AAjwjqXRpoms/o7ZkcJppO52qUcaYGLmQR5xEq1EoBkFQ2jBvEI462oVLg66VPPYgdB2jGYWTZqzy0CZ2716iCKbM2QtyVARFTLnmGgU6IBnxjWBLAAXD/P5/Ee3jBo8apUzeR6MI4xsGLAwUd8FvdkShil/tgQNBQGsGu9sMAoGgYApE4GEwDX4ATQBcOPQIXs9f7YSVCFQDgEEU3QxlRtsz1yTzBv8ASs1yl78M1I53ky2HhOOmSiniFR/PcHVHTc4TTUTw+gcolN4hQY5dlgKJppJqdAoFN78/xjOp6N6Xs+xsltvYyaSeXvFJYQ2sNUltmnSIA9YRLIzyxano25y/nvjIfJ9Zp2k0V2feeb8X5CliGMmI5lLSlfCNPJZSTqfrEvIT6pjh+MdEHsefLncdv2tg5xhaw4OTCrd2hDnb+A13QjLrK2MZ4upzhXbMHpDBs08AivWos5L5Wz1hmmqkc5iF2lBEKGy4jlFYsuspNHh27xwqlsia9xrWg5RWe4rZcGkNrD2fb2gcWkZzspFXDVJqoneLdMCZjmIOQ+2YPAe2JxOQJ+kTmhTF+rUPvjNlmKje0EskacwVuTBNc2Jd5mHQxg7a3suoKxN/onNMM6ic8Ie56yZgH4iP3w8yC6GkKnzbgnxCGS1nZp9GQ/1VKffFLWb2kZp6x50SIQnOuqDX7giOQtxONYOzTmF9W7eu4g1p190NT+yrFktHJrUJs1fN8rVcKnKOymoXq74zR1ohmFqJe7Z28s/rDJ3VNZqojiJmJ2hnXfvEBoMWhnpTnGIdNNRW+lsmKbs3xPS/Sg8xC643IcnrFLQewMu3jDvGQzHtDUsmlh05xo/mDhV3L5E+uyl0sYRUM0UKJiJHERETCTMLw8KRdpnM1FL+H63w6vCNCmDGzdtG53CaZG73K6sUu3luv7rwdgxl04buJW8OzebByGHuN2h2DBHyIkfIvTsmnK9PFvU07uxaJ2sYvaofFGodY4lR6614x9Xf8nI61jyXJOTnYU0mKfO/biP4x8qvKTJh+UZpDT27h50CnN9ZqgP84+nX+TJmjf8A+zIYFFyFI0tA/TMYxqAXZSNnXdzo9OonKmrHPeN7nUb9q4Tca4kp9Ut0NmuWVRAKiPvrFffmnDNxiecHCRCF9HqZBz3XyjfqYeOeQdXCGT7SfJ5vahpYyRrlVcK4imMbJIx0wvFSLxMJqVqGQXe2Iy0GkBxL541lc4kbtJ2tVMuGURTGg9dd3ABjSlQqKSjNW29lRtV8WXmSopu1NcUC/wBIt5Ol0TBXIKjQeukT5d0Zy5tc4sW3lr+0De4ScOMEzdHPB2BMBgAd4hSgh3RcZPaeSTxMqkvmCKt8ObeADe6Ma9KfnFdv36Ep04ywvuS0CXfAApWBA0cpueCld0VrSCni2TmqF+5rDUzcpjGoBRU2AEeoAE1RHqAYswU90U/Sgiu7sm6l7Yl5V0oiiUvE9VC1KHhWNKCvVW9tzj+QdtLO6vs9vv8AYpT+zZLONGYJvhXvJgW7vAMqmoPVXMAj05eTwWCDN7UrbKhhLUB4lz660hJ7LZ3KDpJv18VUxS3TXqhshQNkd3b1xJzKfKTZFNi4aYRUDBeNTeNOod3WEfUJPtbtP9z8Lr9OdWvSTlRk7JRs2nxyxzLLQSxJlLUU2qaSqbhHO6BrtTAUQvDnUQMOfhxjRSnCleAxlE4mVlU0EkGJDHVugUyl2gFp45iAjXIN4RGWg0gTuZt9XTU1RvdumKipmbrvGoA07ADxjjn8XU1k1Kkmk3vc/SfhNfX0FF0dW07JWtxwahL53L5i8et2bi+dk4O3UL7YFKYQDgNAOUB6hhYiE3846wo8JqvRRRRChq8THMNRHjkAB2DGe6LWrd/KJk3T5J03eC8TULvKJ0ylMG+ogIkGufEM4hZfbR2LyT4cwenJPXijEql7M4kvUqAhUQoFAGuQ91Y5JaGUakoXXbt//Z9jQ1qrwjP72NZQtFK1JwSRi8JrSyaiiJbwcqCQlBQC9YlFROodRuwYWtBKG9pJG7kbhwZJJ8iduoZPMbhgocA7wqFd4RRtI8iTl9mJZNEyf0hKnyazdYphA5L43TheDMQMAFAeAiUB4RCSvSHaNv6SYawT1VkwG94hQYmj8bV1K61B8Oxya35Gjp54VFszV5JZ2TyBvqkqZpJEDnGu1ObtMYczD2jEtl1RSJPpLljw5Upg3Ogf6Qu0Tdv6w8YuDZ0g8RKs3VKqkfmmKNQGOPUUa1OX95P/AHN9NXoVV/ZaFDBtVCOdrdyxBhbuYEcJmwFliODFTyExTBtU4VqA0HrDsjohQc+6MY0soNHloG7xBwU59XBNYpTANy6YRLWnXeN7o9X4CpKGptH2mj5L+udKtR8fdcxkml9/ZdbKM5ezs4VxJHBrrg17EWKAjUAu7svV+MSKWuS5M6iibdInSuolC921KP3hGaWPnx3Vo5LIXH6lhqtyplNQL4pmMIm66gXLqGLFO7KzhpMCJpzMppaqbZxFKHLvG7mO1TrDhv64jUaZw1LhWf77+z2fhNVTqaGDgkkkr/sTTB+m4mh1E251cIwqGulruAdwbxH4xamrxu7SScM1SKorFA5VCmqBiiFQEOyIlixZ2bk6rgLh8JE6hjF4gUK0Dw4xiFjrRTizEvby9m8ORJFFNPDyEmyUA3DW6OXDh7wmnopfIOTo8R+zo+Q+Uh8c45q6fv6Ojbw9UCIDTIKxmcq0rKbCczYFOQ3ziOX8A1/veARdZPaiTzwlWDshjhzkzDQ5e8BzjhraGvp/NM10vyml1f8Aly3JqI1ZvLzvElFwKVwqUU09oamAuYh1ZBnEgBohpu2buF5eLhwVLV1DKXsYCHrhmKF3PPMd26OY72Hm/wCqH/sVf7ox8B7SqYk8manrvFze84jH3xnhsOVuFMS/dZq7XXQg5x8AJgvrDhVx9KodT94ax6Gk4OJ+bOr/ACDpN58toq3U9F5leYm8LoGcIlzEOHCsfRFoybt26TNm3Ik3bpgmmmUtAIABQC06wpn11j5v+QLaRxZ/SJPXmGRUn6PnTKVQwhdEXKIjnwqIb47EN5WFh5e8Vl9oJHNZe4SNhmu0VJXIchCgiA1AQjjq+bOlJ4mzkbQqVKMtZeU3ofcJ4iloFW+yJjYzU5LoAFeIDEk28ovQm4TxE7eSy4fm8pCE7mgmbwQW6cUl7p70Vy9uR4pbBvhG9GYpRG93BvhhJvKP0V2keHl9n54rNXF0TGTbpjUoF31vZe+lIgUS3Wjn0vsvJzzR5t4VU0Uy9NQQyKAeNRpuCMAtJPJhaCYHmE0UvuD826UKEANxQp98TdubSzC1E4I4cJ4TduXDbtymyKG8TDwERrv4AABFUchHNUZ6GnVkNxGEzot1PmyH+yA/fB73ZCYjxGOU7lEbGZM/9jb/AO5J/KGy0qlanpJWy+sZqmP3hD85obrCnE3NIxiY5bVnL07WKpt2aSRMFLZTTAgVEKiNAClRy74sFnZLJ3CeG4k7JUn7RuQ/3gMV+16uJbR6n6hUC+5IsWuyw8n7o8+vKUXsz6DTUKUoLYsLWxtk1PSWXk5//Bp/gEPU9HNg/wD8T5Pt866zIGfcAhDpiaJhtvjndar9mk6FL6/6IYuivR2p6Sx8s/3Yh9x4OOiHRup/7HsfsqKh9x4s6RocJmg6tT7J6NL6KmOhHRep/wCzdz6rxcP+MYS/zB6L/wD3G7Jf9WYLfiMXtMYXTH9yH+RUl4sxlpqX6kZybydtF6n/AEW9J/8ArBX8awgp5NmjdT/3qT6r6v3h+EbGSRThRvrHmtxhetd4ffDAwKJqYaiZyeyYoxr1a0I7mcaOmn2pJmRm8l6wano5paAn/iEx+8kNV/JasX83aS0BCE9YzcQL/wDD/GNqKf8APrD1VjKdIWky3CloP0D0P2Pd2lnuGBnDpFuoqg0EeheKAEv9YGOAAFK741oVK9V2RnqaWl08LyRUpz5PFh5Oo0bvNIk1buJgsCLNFRNA51jjwIQAATZAI1yAKDXcMRcy8nGVs76idvHFwhR2lJeQfgCgAPvCLfYbyPPKItJbhvpE0kTSVMnF4ihtYeCquQAALiYJlKJSkAM6FNQBqIgYRER6QL5MsrmCf+lFsHrjZC8mzRKkB+8xhMIh4hHdKjXTVn/J5P5Olne6PnDaOUS+zah03FoCKlIb0mDh5fVARD4xGMXEnmH6nahofo3TVTHxr3x9Qpf5OuguR/q+juXvVfppkUXJ/ecRAA7ACJVbRDoncJ4ami+yhyeqaTofyr8Y64U3bfk82rOEpdnB8vyWbmiieI3cN1SesUwiHwAYTNZqeJ+jUIT7Qx9OkNBOhtNTEb6K7KJH/ZylIPuAPvhvOvJ50TzxPDUsPL29/pMUxbD37A5+MPpyEpRifMdSTzz6Qn1sT+cJKSe0Cfo7/wBYqlPxjvef+RFZt5fcWbthM5er0U3SZHKfwAhw7anGuXVnmVqPJB0iWfTO4ZzCTzNLomTUMgc3cUwCFey8PfE4TKUoSOVCsrQfRn/3gfiMeFK0jf5twX6v+AxsU40V24s//rSzb1IhPnCo4hO+8WoAHaIhECpI3Cfzf5/PDf2RhvE12kZqc1pE/m3f7sIHUnnzibr6t0Y0wZS4/wBn/eyhE8qcf7P92788YvJhgvRkkwRnDhT9Td/ZTMP4RISaVTTD5RNUn1qh8BjTDyxRP0iZ7njABK1FPm+f0onLIeI5sDos/Sxn5wmEwwm5FLpSplqJqbwERpdr15xstnrF2Dsumkp+h7Q6pDAXWnBQcHLnlmbIAEeIBlHNrLTxNNG88Vs2pJ0nspS5xkzXFyibOpRHIQ7BjVHGmFxMJOSeWfTIrLMHEMmsUL56ZiGXNEOqOqEHbIwb3MW0myVNvpgmcrU5Jod1rihS5ESQugfLsHIADcFYqWmWb+eJ5L/VSl6d0vqgcxjU910B7qcI0K3K6lrHB7aTCTuGTedpkaomKpyiqTfIw3qZgJwNu7uEZHpIU/0sOmnfuN2qCO1vyLWvjXd2R0zquqlf0ZwhaRBpnhyUYYpHh0mrGDOtDkoqbEOSQyIrDtJaEA7T3QuSGwLQomtAA0nLbk9YT55Dc71Y0qw85TmknSU550i4anXUP5hTvihrKJqJ4fPvwFhpp5ntB5vUUuJOzXS3jUAo7y++lPdBEwnE2KAMMFIMNHj9Nv8AOXz/AN3vgMmOTuE0/SRGu3/0cIqq6wmdTmXIisRw4cau3Tv+sbcBe8YCjXdANp5fZ+2CTN44Ik3maYolvcwFLwCA9QiO4I60KVP+L8/AQEOwY+fzCT6w8w2bc7h842U8MwjdDsKHWO/sjrbRypaiR2Tl8jtA8xXaRRKUpi1ORKo3CCI5iJQyhSiBpp1MP5yMC01zC0H6WavK2etpEbplNylLojmOVM88x6o1yZKzjVyKStukqr0rxqBSKk7sTaycPDzRSXkPf2jXVC7OW7OJbiT/AORmlmLHTyaPEppaBQlxuW8i3LndEaZj1j274szyZuLB4s8TbncJXeWTTpfpvEQ6qdcXJvJJ43Tw05G4PcLzk7oh8BhhNbPzCYS9Vu8k81JfqW63Z4ihq5bNciiPWMLtLcsxCy+k2z9qGesM5hhK3rpm6xgA5K8aVzAesBqMOLQ2wbs7iajglwu0YpTBWo5+NIwe0dh9Jjdwr+j+jN2Ql7Z1418+XSECgGfZFJmsl8pBPk/M81ZE/wCqogT4hnnuyEIrAzRtto7ZvLSOGjdvf83pGBTDvDU5w9b8AifLMdYTSTU2D3ebHJLyS6dE1PlH6UH+0qP3Gp8BgZdPNMln3hFMOdkOTa5ZMTkPTgN4K/GJdL6OqM1Hk62cqf3Yxl+ko4txMHHQxrvgQpSh4ZRa9H1q7SWoZ4c4s29aOLuybVzAmrnnQRClQ6oiCNbQTCaKvJhK3CR+bstTECgDQK5b455U52OijUhfcqmk2aeb3Eqb4eLsnUMXvuhnDmXaQk5PL/6PZpEdnTApnChanp1BUIUtnJ3EwmmHq6uwUCl5MfxinTKVzBupq+pq3+cbkx2Q691IWA5zV9jU7vzkCWCXuyPAaOo864sJoKYYLUY8QYgZ6inVB7owU++BLiQAFAaQAGg3zsFAkBVkHKSPR4RU3QAipAFgyIxMy0yaakQQDD1irzIAxHc4J853/hEYIpjE1MCpqN4gIVwiGvBEvYddNvaxk3UUuEmBVZep7WKUQD+ICRBgKkJrOVGaiMwb+laLEcF7yGvB91IcO0mXA5t8mopZ96mmnyqVFDeyJDUPTuATw00qqpzD9FLYc8k1l4tVDe2HKp59yygfZiy2ybJvFJhq/wCrzO+siX9moUTB/fCKc3S88aEzt3G24s1MCFKbiUNkvCmQEV/hj1dBVxqI8f5LT9XTSRUFJmzl6msYe34bPDKtIlJIk8tg8JK5O3dqq3tordqdU++tSkKAiYRDcAb4qTpmpNHiTdNxqm1eMobPIMwoA5VHd1Zw1Ppe0sWHlczsHo7njeTspmoBnUyYsyJTNylQAKjrRhE5E60GiYFMIh6SmUerqNZzFHgfHfC7xqS9G3zeWTCz8wPK5ozetHCVOTdNxQVoIVARTNmWoZ0HOEBNGW6HHk4TUmcntJMHbtwrcfJuHTg66italUqoYTCYdw1EcqhGn34+bqeZ9rDHGyYIngYIO6BObk4xKPQIDwgqho8BoADCPCCjujwHgxopAFIMHA0J3uyPFGGUGAY9BQLA3QibkigHjxBhMoQYkIDx4EuJAGPAkGKuAqUOThQowUFIIBoY0hUwxQdJpcRwycczkTl+P4XvhF6Nuim6Rk8Rm0ceoZQvvuiHwCOjS+ZlX3VjM3RuTPEAcYm3A8meIcSpx67OAaKDHoFUkBEgFTU5SHoconEeYYdtlILlYCgFhm/afORIXe6BV5X0kAeJXXJcRPE9QvwhNY2I3+pDlwTV3B/Uhl66cQ0Xe4kxW+URYkVMROKo2HDcRZmRoYmrkw05OHxx5OI1I0PSKcnFENYkc6JB2RuTg60IoG5SARMEPycGOOJDQpoHFgFYXKRT6SDipCRDKKQA+kir7DDHUhK5BzpwmUVILgGKMKgaEYMU0IBQ4QYhoIJ+qBA0O4CkeUQxE4IA1hZI/wA3DAGSHw3BOU6UXNB+pL3jeYN1D30trZ6+3rAc8opLcMN5+eqLIkryeGp04CWaYV9I3jcjxm31c6peWT4XxHeHVUYwK1C2sWwnDjDuX3ynca6IF/4Y0mTYmJ6TY/IxEBZNmnaSYTx5cWxXArN0c6FEekevO6wDd1hvjDUajox3OrSafq1Ni9+T5ZdOXuFbQPEzkdqpii1KbekkIbQiHWbd1gFeuNyIP0n5/O/vEevLJLBzXDmCWIpsHNdN3U39+7PfGunGn7oR83Ou6s3c9ypp1SSsHMMJgNIAwx6AwFkwj1RghDQcd8OwACMCVSAg1U+uCwHrwQW73wYRpAgfrh3AKG+AgQCsFMaC4rhgNBTjAgEAJYkZFTf0fu++OXVy6vOJm3U+afOE/AFTU+H3R1DM+UTjmi1jfV7aTtP13h1uPzgAf3bcN8XNKL78T6VeSpblmhoPs+zbqNznM1MVRMywVIcpzFoIANQ3VzAI11K1GJ6RM5ydLDz+4Bj5oaLlMSyZE+mk6VTvZV3FMGfZeH8hF9Rms0l/6vMHaX1VjB9whHK/kFB42NX8fn3HdVqZw3tBJyS9m3wlbwbShigGXjUPEIpkskcwZzA7zDJhHvl2VCiOe7KvZHLaFvbaN+Ub2onF/wD7cqIF+yJhDwEIettLmlBupifpo7OT6NRm0UDxEyN7+KKj8lDlon/Dp+jqQ7ScKWokU0TZqnSZKOSuDZbBFETFKI57hPd3Z5RbHkyVbszuMM/1SlrxCOQkNP8ApEb+kUk7gn7RiYl4f+7UKAd4BXtiaZeU3ahO5rEjaH/s3iif3gYPeOcar5CEjJ6Goaja2000wzppt3Fzo8mahvcG6IiwzyYPJo4UcXCJYJ+j065dtOykV5DyqP8AbLPu/wDu3SanuvED74sVmtOEnt5NGtn2cvetHDgx+UWRb0oUgjQTEMI8OqNFq6c9kZvTVILdD4EtTmDtT9oP3x5xMcOITSZalnYeTvbSTBNVVu3MS8VPeYTmApQDxHqjm20nlJzyafI7PsyS+/s3lE8RQOqgDlUe4e6N4sxlydiWKthhzDU9YJse14cd+cXC1ckZ2zfy9mm883nMoQqi2QiYlNoO8RoAZ5DHJ3ks2I0iW4tg4nDxR75vVaiV06cXtkbwCQSXg3gNcgAPdHUc6BSUPFpfrG20NdKpu4AYpuzr7BrFOPsix8rvL3svJ7H+VZauTytuZJus1YPjFMYRzOiBa16xBMcuyNz8gecvE9GdqJWm8VO3JOE3GDiDcKc6BQEabqjcAc6xkf8AlJ1tc8qt1ME+bMLKyVbxNrADT3CFYvvkCO/9H7YM/XcNFveQxcuzZ3x9Z8BGMqqy+vZ5PyN40nj9nRDmYuJPPJZahuofFl7oji9610doPdUBpw4R03amdqqeZZrL2bRw0cXVtaUTvc4CiQoZ5AJRMNc6CUOuOZpi15M6frxqVlrRKzSyFn7PqOOVl+MisXiUpCXUveBqBHtfN6HqTp1o/wAP+DydPq5aeDVyW09A4mE8s0wbqc3GUMW9xOdIpP8Ajz7Iq6RX8od6o/vJOm9LxcwEMqgPAc67+yD26mik4niThRS+dJii1U6jHLeMegbt586B1dURZF0077hdQ59nnGMIjQMt4iOQBwjb43SThpY05pW3/nkzq1c6nUT5L/KNKDyVnIm4ca0kX0iKhtswD6pt4CHUNY1yUTRtOJc1mbNS8g7RKsmbjQwVD8fdHETy0nnC1p2bdwcpG6YmMXgYAD/EBjqXQPMwmGj5kmPPaGUbm+yYf5jHjf1D8XS0sFXpre+56fxurlOfTkaPx3Uii6WFJgEjat5Ze1hd8iVO6ag3qiId2cXoPhFO0ivHktbS+btEzqlZuiGWIVMDmFMcjUAQGg04hn1DHzVD/MW1zr+ThnpJwyauuVyU00zma8zbnnzcgGKbaTEvNKPCvEA31hha+0WtTJdJvsoI8mUpcr2QCJh689wxbkpApaZ0SbPg1XZDk8qiAeGUY9Mzqa4qdT51ZRQpb1bpRMa6GXUAF98fXfGQp6qtxZxXC4PzfTfH6zROc9R3Qm002t2hddyopliQ1AVFPnIMQ99OPR9PFYrg600XrRG7FnaMzNRTZdtxL9YS5gHuEfdD40hbp2/ey8dXRI3UI8luGnTVVVAMBzFrlURxBDKlBHqim2YmHmy0Evf/AOzrAY31BC6YOqogYQ+O/OLvaErhO3jtxiE20UDJ3d5LhTXBz6xOpl1Uj5D5KjKGtdv1I+8/phLVQ6b9cFo0iI/6EONYG+YhkjGNuvCBy504V30jIBZ4bNJ5iFuKmOndvBUhy50EN4VDaAd1I1HSPNiKaPxdk+fUbl8RMAj90ZG3WxEyet0vz3Zd2W6NPgKdToys7We//B5Xz0cK269DhM6ifo1IvejS0SaUwcSxwvdSVbi4LeNkAkEL494gYB7ijFAMaGTJ+4b2gROmpsERXvfaIJP+OvhHra/QrV0Wvfo8LTauWlqKcePZeJ3b+bzdQ6aamqtc7qadQEwDuviGdaUqACFBqGcVtRXE9j6v3V6uuI8jtNRQnqfkQHxDOHJ4vT6GlpYpRVjxddrq2pqf3H/t6FpIvqdp5U86JHyV43YJrpvgIxrlum0vSRSnUweKpGSHCTKagk2g3gFMhDPOMbW5O4p0ybRe8M6eIVDxjR7dLKTxBmzxOSVaYpi8BMcQuj15ABvfHjfLUM9XTn6e3/B20fkFovh60rZP0v5ZYp4VuwsA9TZqclqJ00zXsxE5boDXvNXqjImKUo+UecHDhurdvI4aYHTHIRoYQ3CI7ovE4duE9GDVBRTlltXRN17wEwB20A3ujO4Ph9P2VI3e75/g6/kvkerToVEuYp2/lCgm5P8A50/CGjm0KkreNHDdS4rjEMUxchoUQMIAPCoFEBrXfBJg81NuqoPRLe/PiIRTZ69UTeN3Cm2qlQqZcqV4iPiMfTQ0a1EXGa2sedpKmFXOHJ2UwdkeMEXifMWTKoXuMAD+MN5k2UVu4AODq0EpRKtcAntDT85RD6MnJ3lhJPic9FuDc3enUn/DE+4MpiFw25zm9bogHbnUe4ArH5dVj06sofTsfp9CWdJS+0QtrMRvZuZ4il8yUrcbRulRMc/Gkfn+SHEbtOUv30UzXvWqUBj7+W9NhWPnqmJtkk7w3iCRhHLdH5/G5/6PZYfMwU7vddCOzSeDZzSWNZs6d8kQmHMJw85hPNd4xuzWU6h30qPhHQs30XSO1k0POFJgdu4OmTWE71CHOXZAwZDmIBQe4OuOEtHOkC0lm1JmnJ5hc1hidma8W+FFM9w7hAaDuj6F2UWeTiTspxq5yEet03H1cRMpqcesQ8I4ar7zsh3RK+fQbL1E8PzhfJ/aAAGqFOoKw4l2hLzen8juHIkW6mmYoCQlPEKxf1Gbhw31duphXzBtZbPXTviPCRTB5MDpt5o4I3ImBjF7t41359oxncGilP8AQzOJp/WCHP6xcrvUABSgAHVDiwGhVxo7nBJo3cEuq38QqhqnPeDazClQrTId3jF8s+ymjfWFHk0O7SxLqJVCkASB3lKFQ7RERiSORSGOyK9OUuTxMO5FecGi5zdpiMz+wX/mNIoi6kclU7aDyQBjQlfjwmhITRznagVBhqubk4OqpDRwpyZ4hs1iZFadTEtpM1P2xC+5IgfeEXGyw8nFFnav+mE1/wC2Hu9wUCLzZo3Jk+rHm6g+j0r7C8sDxMN4gWAxNthUUuRyGrJNE0PES4no9s/49XXDqR2YmE0T1hNPCb/SG3fZCtRH4RZW7ZnI/wBTTvn+mULUe4A4d4Zx26fRTq7yPN1PyNLT8O7Gkvso8cJ6w4USaJestkJh7C74n5d+jdm/ljj5W4J0jUuAPUUOvtGKHaedONY1jWFT+rtfHOKSvbR5iHbqKfvZ/kY9OGkp0jwquvrV+eDbl9J7Nwphpt1UvVvGALvZQIT1+XzhP5QmQ/SvF3+EYyznWsKekPf+Pwi0yGcqbHKRs4wnyjkjKUHlA2ex0q0f/wDSmsKur3NcG5LsoBQz8Y0Zsyk8rb4crZtGiSphU5FEpL4jvMNAAREct+XZHOzOacpyakW2WWzcM/nMYnqm+6vAI1p4QVkiKs6lXlmrC6+jT+1CLhb24g5bbSRuG/JqYTjpFWLkWu7PcPZ2Q+A2sfORaZz2FyFxIeJIQLdNPDgxlU/pIoaQcxW6cJmepp+jThos4TT9uGh1/nOhBkBJa4opFdtlLvOkv1dTobRTXeaPX4RJprwRyOscnCuETIHRppI1NXceiPzVC1EDh19g9nuhg8lVl7QJn84SeXuD87lESgJeGQlAB49Yxoto5cnq501E75D/AJDxDrjNvNThN4fV1CEJe6Rst/XvjnqI3hMyLShZWR2fmDROTtzpEcN1FFCmUvhkIAF2oVDf1jujH5zP3EreET+T3OjiFHa7qCH3Rtel46nnho3UUIc6TW6a7u2hEQ+4Ixad2NTnDxJw4Tv4SgGLdMId4CG6nbGVyrseSt2pMP1hMnxhG3L79H7HzWcJ85o3FQvDMN38vGJKUStRnfUU+rFV0/OtT0TzvD562A3/AH1SgPwrCgspoM5QW5zG8myk0eKzB4pfVWNeMbx3eG6LDZaazhRRKz8reK4T1S6ZMpss+cIdgBWvd2xniRHiih9XTv7Q/eMavods2o8UeuHjwjR2dudrLzKZAZycpjB3AAAXP2h7I9lwtDg5FPJnQFmXVg9Mlgz2PeODy2cWa5NiZGvo0xyHtA1KmDrGtc45ytZL27i0kwbt3F960UFNQpt5xL/hSnZC2jt3OLJ6TJe3cKKt3BHWquC3sjXqlHvAREBzjoWdWMsvaRTXJhJ0tYPtYyZbimftFEB3U3jHO+01jJHJmEon6T6v/MOEKpxvFqNCkneNzqSd4q3ekKJSmNmB+oD1qPiGfbGHTWUzCTvDs5g3O3OSvO6XcNN0Tc6IsAv4w4IEMSK/tCfvQqk5TU9Gp/EA/dEMrIkSBCpSQzTVhYq6kFwyJqRSKYTyaNJPK253Dt6sRu3RLvOoYaAAf45ZQXSHZxvZOcKydm4VcPZOodvMFClDAxwpUqY5iN0agJqUqAxYtDb9RnpIkjzEuaosdwXvImYQHwGKzaV2pNJxOFHG2dw8cKbXtKGH7h90DM5vKJsmg+Vy/SQniTCYESI0RBRwimah1eA3TDkAAO8eARB2jlzP9KJhK7NuFZg0ScCm3U33iZcQDMAG8FdwgFYy2xlo29n3isrmDxw3buKFMonWpQ3GCmVQEOA5CNKgMa+a0Fn1G5G9k2eE3P0jGvqqhuA6h+AjwKAUDcAZxn0pZ532MnUtDAj1Zb5vT+WKEOf1Smr4AO4adf8AKHtl7KTS1DzV5e3uNyG5RZT0ZfHj3BFoszoycTRRJ5ai+k3cGvItzZKKh25VKA7qiFRoO7IR3KT2Rbt00mcvZkSIQoYaKe4v+PWI59saN4mbZW7DWAl9l2/yNM6rs/pHSlBUN2Fy2QDhSNHl7DD5RTb++FmUi1NQnJ4q3jsxPoy5NuniKbavRKX8IxnUyElZiKKf0n2S3YdACjj2CezDhCX4fyh5sez6sLlaqPPR3yI/E0Zl7DcpcRPV2/2jZwscmHyae2eHN3EU1dmnzK3jcMu2BVSTb8mntmP74AuMwHV+U554ByVRwniOFOZ3fyh6ZBuzT1hxz4i3DhNxfcOFCJN0trayy6x/PdFxUmMTInyZ1E25PrKFDZpvHdSkU6ZLs5gor8nbq7V29hhTwy3dsO5lOHk4U1dnfSl5PWyFbtHqDqDq31iNWQw/R7FyOiELGWYyWTTT5NPmdEuWz1UoFA91e2GijjlPRws5IpDBwOGniRpYz7jy59YiLdpt1Pmyfuh/KsLO3KkvZ6w821VfQpl357q5b6cOuGSy/meVnmE4UuHzUu5BcJwAd2fEYza/YuOX2Z0BYKIcYSAykHAaxBtgKGGDp+jGG44kHJCYMUvYcACseAaJwkO6JHkLCPEYLcgpRgxDwDC8pHimgTGgoBAAYFIUTV5SG5Rg93tgKRPpnxG8Q66WHD6XuPm+78YZv+TUgJ4Y3N+MIOE8RPD6H+AwobdBSh9JzYBNEuR3rEjk6nTI3O1/3J7tfcYPCkZm8ta8snaC0Fl9XvtJ23ObnDs3y0AwdoCI0i9yRfEbvZep/VHBHSfskUASnp3CQoj3xQ9K0qbt3je0n+yNTp/WObmB78u+NlNwV0VTpKtNQ+ysNE3lpLSKs2f6u0T2jdudcuuoCHfEDaKz1oE54rq7fFJeDavAF3dvruHKNC0UsG7ORuJgooQjhwptFMag3NxR68xAYfTdGXqPHGJMGiXS9MXaoHfnGkKjXkXXo9+EFxsJ2DlzyTpyS0GptFT4gmdFcLUTwh2T1MACIUKNQAN4hQcou6DZxOG6s4Zt/wCj1VFTFUTTomUl8RDMAoUAqAUyAOGUZq3XUTkb1unfORVMcExdxq8MuHHKL/o7lzeaM2/nCX4pzo4aiixQPdESiFREd3REBEQpUImU89zGFFUnuKXP2hPrb4AE1PpIQYBq7MjNRQ5zpcmbZ513Z91ACFyjGPaOx4Q4DHo8JuuE73ZCYg94IOA1hG92QJTQ0AePFPBVDwUoQwuK3uyPHNCQmgUzxAB4OX8IbgeK7bK1Kdm2esc9VWuCn634+4M4aLp03VdkWB0/bs0zqOHBCEJzjGMAAXvGIw1sbLp8mpaBkQ/tGEbvuCKlZ+xLief05bBwqqdWiibMprgFAfXEBqAD1BTtHOgXhnIbLs08NvZOSc35ximoJu8TBUR7RhHYqVCn5PcOjaCz7hMmpzxkqf1SrAAm8DUH4Q/It9Jsfnr3RCPLKWXeejs+0adL5KUUM+4ggA+4IgXNiZpJ1DuLL2gcEJztXdUpXsOGQ14VKA9YjDSLUKFTxdv5L+YeTir2+SxLPqqdNuomYvcIgUfgNYh5XpAeS955rtIzOycesYuwcKZj/iFQ7Q3RN2mct3lk3bhNS/fR5O7nuEB4d2Ua054zRx6rS1KfO6+1wZAsPJniINviVXNyav1hiJj2Is8iwCqcNTbofCPEYaKhFDSAAOMeTgSmgpggKH6fowgsIN1sOHJggIkMZiniJxBuS4fKRZHBMROK86CJKgRxB+URZWZlNiK0T9YieaKwRGSqKnKRIomiGQPEi3UihNXFVYbphykOFN8IgNFIdyGrDsB4hHoTvdkCAKDCEOExgTDBA5OPCMArh6DHhCkebmxPSQuYIBCABWAhQxYLdCAoJd7YUAOAQSBKMBVg0HhMBrHjHikyRVboKdMkWBM2I3I4T5h4qx1OTiekC6akvVb/AERtnuGGBaJIXlPswjMneG498DKV8NQkRUxUU1w/1h++PI+SZ6/xUeWWizU0w3BOU270dCyp2nMJO3eezdN4RyvLXCmIT634x0RordJzCTuJe4U5W7eT2uID/KPBs4TPbqRzp2LJBxCEjConBynjqPKxAv8AbAgeAgwgmEO4BingYLBTDBcBSPEhMm6FIQBib48csAUYExoACx4wx6AAOMAEdMR5M/1Y5t0hJavbR7+1Kkp/CBf+GOmHpeTP9WOddLSSadsMRP51mmb+NQPwin4s1pLGZddD6uJI3afqPL3vIA/eWkaAYqcZfoVX5OZp+0mp8DRp4FjwKyxmz2aXiFAkEOEKGBSEjCpGRqIjifRwkJocGOpCRjQAJX+yLjofcavpIkntrCn+8QwffT3xThN1xY9HzlNnbiRKcz+kEC+8wBGtKXetjKvvTdzou2WjpPSmzcWMFVUmumTNeTu3y3DgbZEaAHN3jui1aNPI+0T2CcEmDiT+eHpChdM+unIQaZ0KAAHw9++JSxnJW3ZCPSMdP+A34xsoUj6igljc+YmxszYs5e3I3Zt0m6RCgUqaZAIUoB1AGQRlek9PDtAqp66aZvw/CNdERGMr0sp/0okp67cPgaLq7RIR8pf8oOmp/wDaAZTBT52ycuT/AHFnIfj8InPIYm+rzS0rf6Vu0Nd+2cPxD3xFf5QsMPS5InCnz1m0ym9oSulgr/F8Yj/IrfYdrJ6n68vQMX7Kox9J/Tz/AL8f4PP13+W0d2mLrCeJE7YJRNOdlT+lKJfEP+UVaVu8RMifswr51Us/MG8056SSgGUL6oAO0PiG6Pva0OpTaX0fKyhldMsU9c/K3CnrLH++n4RVrSTzU2aqaanRiNmlrU5xOFdTUPqjQw/aVEREw16wAQCKfbiZKaniJqezG1KOMFFjXarIS0euvOlqJ2859xEifgcwB/wx1j5MkwTUlE4l+J6FwRQpfVAwD+IRxroedf0xM08Tn4d7wAxvvjqDyWph/pPPWfRcJip2bCtPuGPG/qOHV0UmvVju+MnhXV/Z01DR41TeJHbqkKchihv6+uHcIawnrGr9O7e8KiH4R+bRundH1RVRxJOodRTb1faN3UjBZotrDxVRPpmE31ajWka7pmtM0s/J9XImY72YVTTTLWtwAqYcuFQp/hGDprTSYJncOFEmSV29tGzp213R95/TdFyg9RL3sfO/1Jq4VnGEeUtyVRNDspYpFn7Xy+YPJhL01LirRa7zueT1g7Mt+6Lg2cYifpI+mqU3Dk+OtJPccJBFxkNoG8/nEw+UYzhuzYpuC3uYpcPe99K+IRTQNElo4Xb/AKSWtbpqExsRmtwrcO3C6Pdl7xjwvk6MZrq+0faf0bOX5bjcttq1sSwDqV4m2R8jh+yAiJvwN7ozdFyom45TZi6WnMph4fQvEUN3kA1P70UJ2HJ64n6w9+Ua/DadUqcsvbuT/Vm2ukiaAcTlIraUzbs2jicOEz/KFsFEqe+lRAPAcxHshnOZ88ZytVRNTYu3TG78vxiLSbuHijJvhq6uybheu7jKCGYB6wgO/qj2YaZq9+D5bBxiSk5m6kr5XoEoYvqGCoBvi4M19YbkUT6ZQ+IRRrTN1/0cxFE9kvNvFpu4RM2JmGsWbZKKfRh8MvwitTTUqKmvTseTrId2RZDB+fui7Sx4nMJZLlE+ck01U17rTOJR+JBiinPycWixat9N239RQl32QEgfiURHtEY+d+RpZRVT6PNr1Jqk6S4lz/sObZP/AJAyln7Yy/uKBQDxxB90U12th8op0dr3RN2rcf0wdP6JEhffUafGsUyeP00251FFOjHT8Vp+xW97/wDJ2UaktRBX9KxVphP1HCiTNO/ecPk+lwvhs07fuhWctVHE8ZStNTFVNRZwYpRuJEyugXty+MVmQmUcWwl/TIVY6l3uKYQ9w0GNCV1xNRVwmmQjhwbDR2aqHHdUeoAABj3q6VCSS+jtpLF9p0HoiWxLMHT+idKFL8DfeIxZ5gVTc3dqkVMUcMqdOFMxqUcgqEVDQy11Oy6rfEOcxHA3jG3mG6Wo+/hFlm72YN3bdNuBMLEA6xrw7KYAICJssgE10ApUd8fkWvX/AOXUX7n6X8f/AOmhl9ELpSVO00d2qUUU20rPvTXv+5NUffnHwGKCYs2+GndJgp4ZfVC6FA8Ayj70aenThnoP0hPNnFb2Tmqhbpsr4NVBAA9wR8GFeTwk/ZD7gitO8ab/AJCaymaf5PWjJPSZpEl9m/6u7UA0wU9VsQRFQe8SjTxj6ispZJ009Xb6uQhNopUzANwAKUoBkO7ZGOLP8n42lbNxbaeKNzne4bRi36ipnxDH94FIHXkPZHWshss3bzDWGcrVIc+zsmG4UB6gEACvbvjjreR1w8SYQk+Iod4ooQiSRtriJu4IVaypNuoqphkJilEuyXgI1h6k2xPk+HsE74dlKniYf5yjEbIB2nL7Nyt7PJozPqLQuIY17I2YBSojQMxDPhDix6sntZK0pxL25CEVMcpk1k9sglHMBrvqAgIDxAwREaVJRNLQM29l28w+RHKRRw3UMFw10wGLn2/AaZRIaNZDOJOzVbuHDIjIhg1VNG9UghUVBMYwBkAXaU6hz4QKcr2ZulT6H/lf/osFoE5XZ+Tu5g8uXCIiUpSpgAmOIZFDvEfgMc/uTRc9JFr/ANIJhqbNQ/m9oYcP9qcchUHuAKB2RRlxjlqs308MUJiMEOaAMMInPGJ1w8jypoaLGhQ54aLKRE1iaryMZfqYlqJgp/1xX4HEPwjQrOjydO6M1A/+kEwU/wCuL3f94aNw0T6Pp5bxwdvJ00iESTAyzhb0aICO83b1AGYxwVYSnKyPfp1IUqV5sesA/jMBS7OdR3AAcR7I1WzliGcvbkmlqPrJsy91aqCPNDs7QizSTRQ3sm3xGf8ASEwIXZdLJ80f2ZOiHbURHsioWpmk8bqKpqJtHByc5MyhiDXsEah7wjt0/wAfh3z5PC1vy3V/t0tv3HVqrUWgxCKSNRpq5S7SZTFOcwAG6o5BTq3w1llqE7QMyOG7gip0qlWKYtDkGKA+k80nDc7xOz7sm1zkW5zhXjtAXP3BFWZvphZ+cYid9I5NlRNQtwTE7QGg+8I9DLH0eS4qRqNr3Th4zw28vJsF5RTj3d0Zm6ZqKJnxOn+QjRCTFOcMyJt1Ll/aU9oeoIrM4DU3Grpt9vpKfgETNZBF4lYZv1G6mruOh0osstm2GpEDNW2sJ6wmntpdHs6oYkdqJpk8IyTxNccjV5fNP2n5GJtGZxlEvnClfSRZmMyxLnKRaZEoGhs5pE+tpCUs3L0XDj9UIYE1DGqe7XdQQrl2xmzeZRLtXSaiZ27hMiyRy3VE1MwMHV/jD4Isi4Bp9s2n/rBxqhOaVTEA4Z+FQ8YskttjL543I4l8wbuCHLe5NQBy7q1CMNtTovl7xPzpI26ur3QvNzbYpD2GyEwd4VihPbKvJO8I8ZqKtHaW0msnUh0hDiA9vVuHjWEmynCJ1uMz/aQcZxHNVldOE4lcwSk9uLirc+yWZFKBDkEd2IUtAEOFSgAhxAd8bO2mibhuRwm4IdI5QMmYpqgcBzAQEMhCnGNEzN02WwJypDgk9ipFd/tIURc4nzkO5OH+ksExmabhOKlNWye2p+9D1ZaI10ricn6+z74mfcVHY5f8oa0jyT2wlTOVqJcqxxFrxQETDiiBfuGIzR84UtJOG7N5zDlEyht16gVp7xpEbp/cJuNJCqain6u1SRL/ABGGn70Smhon9OYnqNzm+Jc4iUS4dzK7aa1kwlc8ey9mm3Ok3cHTKU1RyKNIyPyhrYzBxZ+WSPEIRu7WBRQpS0vYe0HgA098Xa0DrWJw7ceusqb+Ic4xrTgq4cPJUnh7BEVFOzMSh79mNadNXuRN5bFIlCiianJp9RbuW0IjF2mE8cSNRKVp89oW8pd+lNQad4BdDxCInRVI3FoLWNG6bc7g6XygyfA1zmB+8Ie8I7c0P+TpYeXyt7+nEnb2gnc4KJnSyyeTUDhTDSARG6IbxMGYiHDKPQ/IwObpHGjO0KcwmiUwebDgigKFU9Y5BvFqPWAgEdI2ftRK5xL26ibxIiqpb2CYwAcvXl31im6WvIx0gWPnDicaP2atoJFexE0U6a23JXmGIIhiUrkYM6UAQHfEjYayLhvZtvL7UWXdtHt495N01OmqXPIAqFa06ojU1YTheIUqbg7F0xU1FOUUixNtHnnS5MJe3aax0sZMBA3eAgID3UiEkOh60DxPWGc8VlRMsNNYpl/4ahQI0di4thY9n/Tlm0pg0S5zqUmqfLeYyJs/cI/COByO9R7SLRs5K5fcTtRo/Zf2zNmRRMwddAABL3Q8SsjoTmCnyizdn8X1VmIEPn1gYBHx3RerM2ysvaTk5PNG53BOc1UUw3Bcq0wzCAj4RNryqVvE8N4zSVv/AEiYbXvCsNMzacWUEnk/6I3iZFE7ByI5D9JNqXa45CH5CAHyZdDan/sPL/slpFgRk9oLLzA6ln2euy9U15RmY1y4PWmOdO7jEs3thhqEbziRvZZimulMtmn74BGdTXQJozsfL3toJHZtJo9btVcNYqg7AiQwbu4Riu2O8mHRvaSw8ntBNJe9JMJg1I8cLIujgJjqZ5BuDIQjY7cvJfMLNu5W3vq62UUzGRoc5AEBCoAIhXfEDJLZy+z8jZSNwzm2Eybptym1PnAQoAA7IjwCPP1VWcNoEuRxt5V+j7Rvo3nEnkdi03beYariPirGE4KkGtw4nrzhEBAYymw2kN5YOYeeG8vbvT3QKmm6vCQnaWnEN4R0p5QOihvpUtR+lkrth5vPq5G5mrqWqXDELeEBA5RyHPMBKIRzbbWxEwsmoSVuFG7giRf1hEwiQ9eqoAIdwhHXpqt4LIzay4NHU8riePFCaxZuX4v0hVjgJRDjQQEPjvidkvlevGan9IJzhwf1k1EfhzRp8Y5kPLXG2on/AA7++nVCxJDaDDxPNb06Ry7KhW5xIbuGlB8I6uySJtI7Gl3lpSNvfxGc7b3+kXDPe76GEYsEu8tWx+JrCjh6U/7ZmYd/dUI4TNLJon6Rm7J9ZE4feEKJsJ5/V5PODk9ZOWrqB7ykEIVqYdx9CmPlk6P5goRNxaBIhybV1RqdMPHLMIsSXla6P3ierqWwk6XRNymGPx3R83QZTzYxJPMif2jFYmXiUInWb5NO5iStXYKBdpuYLw9daAID1Rnen6KPpPLPKUsGomRuztJIjk6JivCV798S7HTDZNTlE3jd2c/STdE/nHyqmi6ijjk76RL3STH8cqwQGabjlFG7c9zpXQH4507opRhbZidz6rOLfyucOMNu8bnOTmolUDZ7a1oIxGpP5hPHB1HjcjRkl6NuZYBUVH1jgXKgcA4b+EfLlJRRNTk0ye1dKAD8Idknc4Z/q8wmBPqulA8MhAMu6NqdOP2Q7n1JVWbp+jue1dpEcs8bx8zSW5to39HaidkJ0S+cFRAvgIjT3BD5DS7pAZ/q9sJqT2caoG99RjRohJn0UWcN1PR/VhkvhxwW38oDSg3Tw29sHpCfRmuHD4liRR8pTSomnyk8SV/tGqY/cAffGb7S4q52e9fpt0zuFLnJF2b3R7Yw/SHpAUnjjzempfSIYdn1h6/5dkZ1LNNFtLUJnZzhRI6Ry7OCiBLw9RqDmFOEWaxlmZhaicEZs2art24NyaJS1E3v4B17gjg1Opw7UaF2OMABoEpoKI1jc2uHA0DfgYJc7ITJYoBoAwQmbdAkGJEGoEeAKQMAbdAUFOEAmaDl3QMABIERrA3QhMBpAAu3Vw1ImhapzBvh4nK84vtdnjFfEKxMy5zzIAIpcqiah01Ng5K3i93CCFGLQ6lSdoE9Ybpk84E2jF4uCB1dZgD3xWDE/j9mnYIU4UgxkEeBgVyoznCSmx8oROiYvrZlMFc/ZH3j4VTTE7xJfL2af9bU/u7vcOffFknQ4aZHn+zqEU8AMAj7wqHcMUa3S3nSeSKV8+5yl3iapwAfChB98aPg6tCv7ohbdt+hcwlnPI3eyshvqnIYQMAd1Q7cxjMHk2bqPNY2OdGpW4efppojl9pMPlZPNncpWvFzKAKmKACPbdTHxjn5UVE3H2oto6Y1Fm37ubFJ9JrdmzIzUbkcXeluuhT3RZ7TOlLWaM5LbCX327iWLLouE0zDTZEC1MACFQ5MohWtAMPWFMFaLRtWhmYJzSzdpbLuNsnJTAt7tqRQoeAEHvGJt2jqYyd7GhWVnCc4kbd4nd5VML3sj90TBhjNtF7xSVqTWy7hQ99k6PhlN6gj/wAvfGigeIscOqp9Ke3AMEoELQAkgRziIDSDAMeMWPCMMo8b8IPeGCApAHGAVjxhgACsBHijECAObDjOZ4j540kSpm4/VGlFDdWV4w9lKlDKL67MpiRneIo3tIkopf8ASCia91bu/jCcsT3PjtLk2zTAMn83zzwqmaI5iPM8fviThQeRw6vTy01RpihQgwFggm64MA1jU5F5DSaSeXzRmdnMG5FUT+tvKPWUd5R7higTaz04smmrqair2Tq84t2qiX1v5gARpsNnQYjc6fM5MbvuGkT3ZHRT1Dpxx5X0YXN2ijdnrjflWh+coXO5vyPTmjv6wHgMVwrn6/2i0GLy0mKesH1NMiL35xqYoYDsmVQAo5FNuyyvCIiFKDEPO5EzwzzSTpn1S9yyKlcRocR5ph6RB3AYMw45gMd1Otj2zMaukjJdSlx7/YhCrpwkc2JBikbx4xU/m47IVMjznATu9sDCRzQBTRpkSKF/CHpT4icMoUbHw+ThxFYXEaxX5kGGoeJ454g5tEzI8SGbnxFPrxONTcyIdAkSjc/JwomhIlNDxA0RYKQ5bqxZMiUv9kAA8IImHJwsBYCA4boVKaG2sYcFF3AA8KeD15OGJXScOElcT0cNAGIommpDkD9cMF+TUxIVTcJ+jTigHQm64JfhEysBfhMBa92QmdSEjrwQT9USaPgWBaBE8NQNA4sNGYsobDh9Z9zhuFk/XT+7/nEQZfEhSUL4ah4odi+yk/J/UhJyRRRTE9eGske/J3CftEiTE+JHi/IS7rHu/HQwhcZseTU9uNX0fT9SXuElNjY2vrZ5h7oy8hMNSLLI18NQmHHkS+z2IHRzzDUTI8T9E4KChe/iENojrHTXzpJ9TU57faLe6uyJGLpu6PN1FPCYIBWDQSDF3RZgGAaQaAAseEaQAAI1hQBxITMMGKHJngAPUY8AVhNMsLQAFEKQURw4MbfBDwANnQ8nSOfdNyWHaSVKfTN10zdyahRDxopHQixeTPGEac0flkkeeqs4T/eBMwB7kxhzdkXSl3AaGxxJo9b/AErcDbPYb+QxrYoKJ+jjIdCbeYOLUKps0zq3GKqihS5iUCCUwjTqAKxsBX3MTjxNSu+57NF3QgYriETKOE4emcpwQx01I5zoYx1lT6OCGd/s4ecnCBkm8VEzEQWTiQkztNvNGTjE20nCanuMA/eH3wxMinAJN+UxE1NslDe4axUPIVTwZ3VKXCbe2DJT13HO4F2jZeIRrq5W7xPD1g/1SmpGEJPv6ckjj/aFAvfaKFPiMX3zuoncxFL8fT0H2Hy013F5aJ6mzw8Qp7nSL/zEfjGeaUj4jhk49dM5fCoRJGnmrp+k+zeir2smac0bpcmclyvOMHGKqPYUD5lf5RpHD0kWKcdBxI3ifiRymPwBT4xTPI8U/wDugTBPprSk5v3ViBl4H+6NC/ykaP8ApRo8ceuxnCf7qjIf+OMu8kdfD0sET9eTu/gdEY+h/p9vrxOLXeDO9JQth8nEnMWybxmq3U+dLd98QEvViRmL1RvK3DhPnpInU8QAaR+mI+VqclAsiu3Ul6qbNxikbm5Q3tiFTeNd/hEbbJziSs/sGimSu1lqJWz1NOzeEQ+0osVQ21WmYgO6Afzh44Zn1jobRt4ffBElQvuPtD77DthME8T0qYG/dru76+6OpfJwXUl+kNun0HbddPv5pvwjlfRNKFP0g/SRNxySygy0yN2mZk75RE24a7WVK7O+OmtGS6kr0kWfT9dwKd71QMBguj7o8/5GnGro6q/Zv/o2odleP8o7EHOKlOJspL7UNr/ojpAUxewTD90WwIp9tZbfcN5mn0Ng3dw++PzPSqEqmM/aZ95oIwlVxqcNMyLTXOZw5tm4ZyuXpONURSLiKKCAEAxQNlQBpW+NewAjGLVM3ibc7xNm9O95xkUXGOQ+eewYQGncAd0b/aFspK547mCbg/8ASuEpzg2cNMExDuoW935xFeclB/8AqKA/eEff/E150NNGEIqyPiPl9FhqpZP2c96MZf50mk4mmGdJVLCTKmYokHavXshCuV0NwUzjUmCDhv6SLoWZqflMv8o9r/1P3S/yj0p62tPyijx6ukz9lfJ/aEhpYV8nL9Kjpnh7b2XppqbPOzGlRDLeQgd1euLaDpT6Mv8Auy/yg6ThRNQrhNMhD5XTYZK5ZhnThWvjHDqKkqtNwkluel8ROfxtdVVuHtmth8nUpT3f7wiAfAIpc2XTZy8/T2bsXR2+eKco4un3ekTKO7dnThDNQ7ZxybiXtVfZUbkp8Q/CFo6kqEVdXK+X1H52rdb74/Y52tZNp5PJg3snI2bhwq4UIooVMtbpAGtRoOyGVREaV3cYupJJbBu31dRuQ9woGTUTKCpyiAdJM1AEK5jQQGNQat5XL1DKS+Ty9udX0hkWqZBNxzEA64cC7T/2dL/dl/CPRfyFWf6Uedh9sxR3aG1ibR3ILUKEVSWoZFQqYEAwDUMiUAS04gIj3wNgp08l8jbs1E0jESMKZd9ecPHxi/aT5kpK7FzCcS+Xy871kVMyZlmpVLpDKFKfIRCuQ1CtQqAVAYyuycwUeS8jx4oliqqHMbDTImFfqlACF3bgDOsd+hqx1EHBxtuceo0212a1K5om8T9Q5+jFnsY81eaOG4/Oo3i/YHP4G+Axl8sd4ahFE4u8smTdu7ZPDqXCkMBjG9k2yP8AeAfDsjz/AJPS2g1FbM+a1tN/oHdpXGJNHSifTUw/3AAoiHZUBjNraPVMMrdOLQ9nOuX1MS+Q9dr1q5j7xGM6tPMflEd3xemcEl9I7NJT7UhnZBymnaxprCl24mrtG3c3KNcl6msONY1hucnNvFKN+ghUc60D3RilkAbvLYE84JmMkQomLdNTPtjY3svl7iXlTcKYRLvNKpQOwRpSo98PX2zOt3hUUFyb5ooABsvrCfMcOFDFN2AIFy/diYczFwm4dN026XImT5QyY0oIZiOYVpQ1M+EMNFjIGVhJUhiXyimY5TdhjmMA+ICAw5mTpuDtVJNo3WcK3U7pjZ0EBEQNnkFDjQQ6+2PyHVPLUzl+7/8Ak/S6CcNNBP6KV5TLzU/Jv0nvFNjCsbNDXd1PkygR8LXJuU+pH268rx6mTyTNLDxO/wArYeYXd4jtt1AAa+O/jHw/d88/1ovT/wCW/wCTVrg23yd9KE40fpzjzW3aONdWQMsmtiBmQpgyEogIb+2OgmXli2sZp4all2ipObybpUPcBgNHJWjZH5G9U/bAX+Ef5xcuUjhq+bPQpU1KJ1NL/LWTbplTmFg1T9ExkXRR9wGIH3xKy3yyLH4msOLNzhK/62EcC91DgMcfV5SBvKfNxiadCJ2uHliaM3n64zmF/wDaSsyn904wlNfKz0ZzSXqy/wA+TBoVUuGbDlKxLoDwyAY4sEI9FDjRUTppfTHo3U/V7SEOT9o3VS/vlD74OhpDsvMP1eaJH+1HMAjWBMvhxi6eRuljI6mLamR/+9G5/ZxArAGnkrU9G8S/ejlgHqnzcLBNXCf9YOT6phiJUisjqHX2an9YJ+8EImWTUUw09s5+aXfe7MqjUeAUzGkczefZh6ROYO//AMoMAe68H3QunayeJ+jnDsn/AHlfvr90R0mX1XH0dByzyYdNnmtxbT9Dz6kcx3BUTLF1k6ZjCa8CNa0oPEa5hlHZ2h+wP6D6P5ZI1Gf9IKpkdPDXaXlDBUCjlndAQDOucfMhlpW0kS/lGekCdJf+IGn3B98WOV+Utpok/wCp6QJnsf8AWDD8L4/dGlOhi7mderWrQwbR9VmtnFNXxJhcS/P53xHOrNWXTv4kvaKn515REo5+IDHzebeWh5QDdP8A+/x249lRFE/95Iw+8a9sSCHlu6ZE/wBceMnB/wBozSr/AAkL9wRu5HH0nE+gMxmCbdPDZqESITop5AXwCgfCKFasZHNP/vgZtHGyPKOG+IPgNBEPAY5Jb+XDbxT/AFpJ5Yr9VvcH3lPT3hWFv/tmKOP1izZL/SLeMGXuEPdCuLpSNvc2SsuoodSV/J/aZqBT901Q91IgpnZZTb1eYEceyoW4c3jmAjGUuPKnsm4T/wBTnaHP0imUHwEAJQO+sPGXlM2PUuJuL5yfWoP8RQ++M7ovGUfROOpRMGah9YZqpE8BD3hl8YrsxZKN1D+p0YnA086N3ieG3mCxPWTMUhw+Bx+6I6cW50fzhv8AJ5xq6vtImobsyAafCkRJGkWyDbrqJqRYpdMOZFNUntn1FCN284bncHN6G8N/wqGfviSZvozNJGkMXqan14mGb3DihSx4pFmZusSHczaNFldoeZzCesb8jT4RIvJPJ5omfEubfsxn6KkWGXTNRNMnKH2IcWZ4lFt1oleYizyTp6wifolpfL17PGI2xtp5xY9ueVuEzuGiRuTRUqAo57QFHq35cPhGxpOVHno4jprZhnOFMRw3Jik6W7303xYDmWztvNGZHDdTnlA31ewYlmK0UeZyhxY+XnnDNS+3S2lky9XXn1dkSkntKzmCZFG7gh75bxfairongtT1RNP5yKxPpwnL5e7eel1dFRbDLvNdKI0DfmNKbh7oUmr5Rx6P1YhFWk4cejT+reMH4wrlWOArV2l0iaVJ44tQ4mDSVHmBrybVMo0SJwATGARqAUAREAzrlF90Z2y0kaP5fMHk00fvbStG7UbzyUqEOduQM7yhTCAmALo1AoCI8AgLVsFGduJ7htyJJEmCpSpplAAoA0HIMt9Y0DRlOWadm7UfKEknBG90pTKABzbBswAR3VEcg4xV7kwOdLP6QU5pMCy+YJkSVOphp79oRHIBruEahl2DA6XE/wCj2+In13TXednnv6hiWthY6VzhQ6iaeE9JtJrJ5DUOaA0355B1VrBpUazcwbt7P6bHkwbtEkVFJbOGNATVECiOCrUBEDjTIaZ0HOKRA98k6U6vMHdpHCfpVCNUdnLZATGEO8RIG/eEdxWOD5YRToE/P5rGVeTxoekaeh+STjlSTBwmLxFQylAuCN4t4uQCIhdERAKViD0g6dlLLuFbL2Lv66QoounyiYXG47rqZRARMYOJhC71BWM6jkVCOfB1A7nsrk9zzpMGjLF5usKAQfCvD3w2VtVYeYJ4alpJOr63yggiX+Q/GOMkLRM/N6s0eTCZzCanoZTWjH5UQHMAMbIA7qAAcInpTpIkbdmdw4s23bnOYfRqUDwrn+coz1Lnp4pv2ehodH+ZdLlHQrNwzUeH1NQqpMQSlMWggYK5buzjWLG1InsYnq7PD4Ze6OVZXafRu8cOPPErtBL3Dv8AV3jFQaJDvzAxwKICNAHIMqxqujidpuE27ezac985kcETmDVS+u0VSEfS1OYwIiIZgADvqFMoVOpkrk6nSyoGhWl0eWPtZyk4k6WsELybhHklSDwEpi0zrmFeMVozDSJo/UIpJ5ge1snJ6RnMDFB+kQKZpqgAAYQ6hARp8daTat/yWkNXaLNP0lyNlI4lMhLHW6svbRmdxI3B8Vua66ZrFEjhuf1TkGg9eYZZb65QW2zpn5jcYlw9yl0u+7UwB2jGeaULPN2+Lbiw7gkstRLCnUKZPIj0hamMkqUKAYBDMBGtYgJFpbZ6QLPozhvyV/k3CJt5FA3h1CAjmHZEz4NML964JnXk076iamxe8NwRHrzRNT1PhFTmDPnvE3CtzDExtoesKAAdsRLZ2886EbqOD4V0TXb2W6u7srGLIsi+GmGH84SGi6zNxybhukr9YoDe94UjJbV6StTnCUns28IZwkYdYUMUDgTsCvGNKs80eTSRtJg8cHxXBbxtkADwAIktJATOztl5g3w3ln5YqQnRM1J8BAAH4xj9kDJyPSRMLFvG6TiVKrKpoorJ39XVulUJdEeApiIiAgOdKDwjbFJc5T5PF5/490Yq0lv6QaZJ35vnDRJxJ3Tdwne2wVPgYJihQd9C0Ee6NIN2Zm1ubAWx9k3jcmsSNocnq3RD+6IDCClkrNt7ibNmdIhOaVNwqAe69SJNFOYN08NwmT/uzV4b+6Kw6tw3b2kb2TcSuYEeu66qYqICksHrFEBy7QGlPGM7ZbGmCJdOzEvcf1h6l/ZuP/MBoco6NfOH6vPJqT2sRI//AABEgxw29zWEz+0XiUeqm7KLXK5/I2bflNYSP0uRr+fCJ6Mf1oTplSNoMmHpG9rFfaMZuQRp20AIrk80HqJqHxJo0cHP0lGv/ONlb2nZuEzpt1FT/WRMH3hEFNlMS+phn+tdGH04+gVJHPE20G8p6SWf/k5g+4IqE58n544vqM05Yke76Yyxibs910fujop4b5yIaYq8/wCrFqUo8B0kc1u/Jzt445OTt2T25zsNwBM/tBESHkz6XFP/AGbvk9ZNYp/gEdfWdcamzP66pgN+EXeza30nM50bQr4kOjFs+f0z8n7SRL1Pk9l5g7Jd5yaNPDa/CIwuiu2jdM6jiyczJc5xTI/yj6VvTJqRVpy2bqJnhuvkrDVKMTiKRsZ5I2Z3Cdi3qpybJU8EwCbPMQoAjkGe4e6Os9Cmj3U5WS0E8cau7ep8i1KYAFFMd4nrXaNUNkdwBuAYipkb5Rhp9A0Rx3qjdT0h/wB4Y57RvdrcfRK4Q0GEOMBHo6jKIAHU4wqXdCd3ugwqQDZ6DFGAxY9fiWIEDwmKkeNykHw++EB4gwoAUhIRw49AOQZQ0I8pCkevd8A0EE0PZeop6P14ZCWF0DYdxSAb4JZrMVJe4Jz+cBimLvL3RMzqVJ2gZnnkrTJryRcR83TyxU6VFZMA3CHSAO+lAEYrLsMRvrCcPrOz1xK3CSmJhXDbJvUHhSvDs4++AgrM1S1hmdvt3DlEv1q7hDwjOmmI80gSpupcOduj9wGMP3BG8Wps+3cM1bSSNuQiX9cap7m5x+cDeOGYa/VHLMByxKUIp/52DqdBu3OUxf8Auxy35Znp4dsE+Ds0f6mvoNLZTrkn0p2H5h0lkJ4zLwLeKVXLvFMwCPtDHPkyJyh/zwCOm2opyvTRJ8RP5PaiWvJOobPaOiUyyVQ3bsUK8QEAjnu1Ms83zh7K+ZqjhRH90afhHQuEVSfc0QbY0X7RhPvMdsGSiinyd6UWK3VRQKFr3Hw/vjPQHDUiXla+HdU6ZKGL7IhmA94dcK5vb0bNXzPpY1fmEmqJPsiBRD/82I95o0wgKRkE7m7eYTSyVoE1OVOpdU8TFrX940a+mb8fvH8IzkYa1eMv2sHvqQJRgpzQEQcIa8EeA8EAax4m+KQAn4wJQgD8YEowyjwlgpeTghxhUsJgFVKm49JFTntm1FHhHDfYPevePAYton6oi5s55OMZLI9/4qpgSjSVps2aTjEvnPsmvdcGMMM5c+xGfKKcyFiuE/SYkXFYnN8kpSncXKaBvdkATlPRwIli7nkioDSE1AxPtx4DQBzwJ7hLxMGtA0TTmDhP6FY93wMNBqGeQAA5caRISeZuHHKJpkO9u3TJmKFHpKbRRDcJ6Z06VOysI2xT1ecPW/qOFPvEfjFeIoonyialy7zbuX/LhuzyDPeEepKmqsf3MKGpnpql1x7X2SE6s+3TbknErvnZKm2S/QqD0TcQ7AiORb4fpIs8tmaaiZ5hh4qR6JzJrltkHIFidoDkOWQ9mcMp3K/N7jk1NYbqlxGq2dDpiIb+ACAjQQqO6FQqKLwnydOsoKS/Ip+L9fTIJZCGwkw/RxJKCnhw0MWOk83ISIeDFNAgnAmLFRAU+aiGnIxMl3xCT40TMhoiUDxIojDIhYdJ/jEFvkeAaFEVIaApBinirhiTKEww+TgV5n82nEPfGFE04LkNDkzlRSHCIcIakLCxnEMr0PChBymw/Rw0ItiQsmb9pFZEWY4WNiJwLZVPDxMTbhNdVPD+zEcRTlIMikiXOrHgVhjfUjxVFIB3HZxgCjCWJBrwwBdBzDCRzwcTw0XNAMVKpAsVcNSCJDycER9JiQwLPKnPKYcWNupFMZK4cWJi6jxdcpSme38fJY2JogRKy5RRNQsRCCkSTU3KEjy5HqqX0abYSdKS+YYnPIfZu9nGNNdJYanJ805QN4DGHSV5hqYkbNKZh50laSnTSLhm490TDkz1dPJZjkBrADvgI9G8jzWKCeCm3QWDwEgAFIUvwSPQ0B4owoBYTJAgaBgLCFYTgL8AYYQCKsY5pzap+a2SnTI+IbwEhyj8DRsh4yXTin/o2dTD9E4SN/GUB+AwDgsZbDzyPR/+7hJG+x8rbu0TFNQQPyJjXRrluAcuMde2g0E2PmjxVw3Udyw6tTXW9BSKcd4gQRCgD1ANK9UcN+TlOPM+mSx8wxLlyaJJm2uClSG+A0j6SrrYno4UaUJrc0qzqQldMxB95NTzEOpK7YND/wDam6hPcJQMHwAO3rd2e0PTSRt3DeeWflk7vqAZNRFwAiUADMLoiQcxGvgEaWxfamo7TcOFVdoDJ7XDj1Q5TmusRm9HSlyNaypH2ZQ90aWfU/XLFzVuf1m+Kf4FA8YlOpNMJW4WbuG7hImIJUdYRFI5yAYaCIGAM6AA5R18pPMP0iex/afgMKtLUa4pqaajg9/o3hOTLfXOlB7ow/AXpmsPkJrlHE4mw/nPz+MT1jpFMLSTxpK2bc6p1VA5vqVATCPYHXHWUwldk3mL50s/KVfWUUakAa94AA08RhgyZ2TkabhSRydk3vl5QzdPMwcAvZ5D2UgWhxKn8gpRxSAnS+HOJYmz2tXWSu914oB7wCNHVDlCepld92cZxZsqk0nhHCidwl69d7hyDwjR3P7NM59xS3ekMenSjirHlT7hF0piejiBf4mGeJdy283p4jx58oPtYJS834xDunWI3w8ONAhaJwF/lImaaiej+adMjiaNfBRNA4h4imHujCfJXdavpgln7Vm9R8MO995Ajov/ACkTf/Quxjj1LSKp/vM1h+Nzd2Ryz5ObrV9NFkvVM6dpm7hZOKB7wLHt/CS/vQ/k4dZG8GfQNo6w/wA9kLTCZYcvOnibByiU3dEIg45P0kJLudYT1fEuX9n4+EfqPs+VqRuOpDYi1GkBRwnZSTqzA7IpDOCpmABIBq3MhoA1ujSENK+gC39i7Jq2geSfFZamLx0o3LXVCVC8CgjxDeIhUADjlBfJutYzlekyWedJpM28vdrCVZNm6WSIqcCmw8QqQhfADGDMwUDjlUY1Dy37VzSWN7H2XVtOs2SmrNyWcNWaygJLNr6ZRMcg5mKICYLogIjmHbHgar5HV0tdHTw8Xvx69nTR01OVB1He5zfollUwxHrxum4+Tuml1MpjcqJ8YprpQAQMYKE41ABHtjpaysstA30mSRPzW6Odi+QUdFKiYRRAxhzNQBoGYZ7t/VDSz3lB6FNG9qLNaCLMJt5hZrBDztadE1BbzI4FVRVJkIKAA5KCA0IJiBUbpyxKWommkPRxpkkrdO0irhvaVZu1NMClIYXTYqpSlKGV0t0Dju3CbIRrHNV+Vq6iM6CjZNO37o0jpY05Kbf0dfJnThu+apv250PW+/rhJNupjg4UcK3SFApU7wcM6mHeIiPCEEnSibhZMgGIgXCKjuEDicTXjB3DUBCuQFrxj4RPGWx9NByjZoy+2knmjycN5WzZmVcJNxUul6hMYoj3ZfnKIM1j7Vp+kki/7tY0Gcr4ekwupnvO/wBG3RjFKW+ctFkgJs1DeImoHGgxYRWnCjKVuU1Ng5yFdJKMxIocDZCIbfJ03iA3sgp2x7tH5utp4KCSsedqdNHWVJVZvcwlErhxf1dM58IoqGul5oF3iPYELIs3ijfXE26p0rwJ4hSiIXzDQA7xEaRNWbn0jk9kLRT+YyM7jVSnZqKaxTWwVUMAokEebQAKIj25bosLyUytnrsnlairXzO+TMYusDdKk4IQ2IICPOIAKAUMwASgagjUI9KfzklPBQ+jy46CLhk2V9vL02aZFHCaSpsTDNiXhTvgAmAiZChVQQG7eGoEDMKiICAS3mOZqJ6wnJ32F/2RoAGCg02BKI0pQK3gHIN0N7DLS+Z4s8B+0ZEbqamimZMDikmN3CKkXd6wbucIjQa0i7vJc8mDwzfz2ZrL5ea6oUqhiqrKCQDAY6gCWpQAwiBQGgiIiI5AWPL1ernCpi+T06NGHTTRnDto3UUOnhpJHSKKihk0xIKNBCgqJjUQDaDaKYQCg1AAARivuAcN1DpqJ3DkNdN7gNl1hQQGoZUEB4xtOvYahWac4cX72GUyzIh7xwyqIlpxGoDlxHdmGfPFLKSdSYS+ZtNdZENgovG+SiKd5QuGABQBurFEoUpkcgAWhQjq0Py84PGaujj1mghNX9lRFz+fd/OPEcfn4QqtJ3DOyhrTzhcrJI6iaLNFQvKuBObMC0AByLtCNBChRGtAvRaAk7D9B5Q4tPN28jKi6cKFM8Et9ZI94S3SVARHdQN/ZnSPcrfJ0aaThvd2fP0eTHQzd7/VzOLbt/Olk5rK9jlWo87o3RA1cs+FOyMOlRnErceb3CeES9sl4eA9Qx0zKWlnHDaezyeA4cSKTpqKKXURIq4ATGKQpSDmF4Oug5hwERBzaexOji2E0/QeX2U8xTg8hTmzV4iYABuqe8OCoUo0EAulEaVAwGHqqPTT/qGhoa3Sxb4bf0L/AA6danndfsYlJHeJyfqfnLri8InTcSs6an0YlN7PX3DEtoMsnZMkjStu8tBKnsyVb4jVisYSotFKCXljUERMA1yugIbwAQzixaQJPYdnL3FpGdqJIyNhgo+Zt3BDpkOcQKY6QAICIiYeaIBeERHIRoOmq/qTTVNV0IJ2+/3+jhqf09VnT6u1/ozV25TbsyJt0+iF0vZGdWgdN8Q6inrfjmFev7o7Lsho+sJMLOMpg0lEsepum5bqyzI1FkhClbhjjdE1K17d0Yzpv0U2E/Syz8rl/wDRiWICkwZy9uoKizRQwAVQTiIlAQFI5QKAVNe7KDOi/qug6jpYNc7/AMGn/wC36lCn1cl/BT9HlnU2crJOFG99w9TxNovNTHmgFezfTjFm82ecJoybp3zqu1CIlT9apgDd3V90ay70Z2Uldn5e3bs5uJCcoVRFqCqlBDIhy0oFO7eA1iD0UWMeEt44cTNBUnmpAqhU3BQqkooFSbhpUCCbduyjlq/1FRr06lSOzSdr/wDQU/gq1LURlPdM22WMU5ZL27NDmN0ipF7igAfhHlJW0UcawoneOY16920APuKEPruQR4aUyj8+csnkz7uNNKCgYR5ap02XkkaWk+YT9EHiKfimYoB8Qz7Y+HjlXDUPH2/8vBXC8jzSuPXZxcv7wlD8Y+HDs3KK+JY69P8A5b/kirbg2KyrFvL5eRNunzykMb2hEuY+8AiaiLkJ/k5E/ZD4RKEIp/6o4aj3PUpLsQmJYC5BzCn84oQn2g/wy7YMIp4fpCH+r1dYdfujM0sNzEgMKFBNBb+JAMSMnBTpQ4ggngGI4EFFGHFQhO8MADRRJSCgFYdHGEg/aJ3IgBITwW8r1wcTQa8n+QiwEQVUjwLqcYUPhwkGHWJYAaxCgLwnc7PhCZywgFTKJwF5P8hCN1SCCpX5uABY5vo1I8kdT6T6vD7oamOpBQOpAQOlVFPSawf6xTCAh2gNagIb8s8o6dsNZuaTiw8qtZtuCO2/KcmICU5DGKIh6wDdrTfHKqx1I7k0MTFxL9F9mW6an/R5DXeBRMIiOXfnEuMSH9kJKTcpq/2YnU8Rv6NSLWslK3imsKS9vi+sUtB+ENlJE3cKYialw/tbvwpEYfuT1P2EZe4TUT9uJJmthuMPoRFJSCcM3GJq99LomTMAw+Om4TuKYZ4mw7on0F3Df0cTDd4o49JFfl75PD5Tn+1BXs1TZp4nqQ08RPu4EtI0xw5Gq3xPSlEt3fv/AA/wjmKyWkqaWftI6lesYrIiwp4d7mCHEg9QjnQY160cymFqJolJ5ep8ocGup9RaZiYwdQAFe8ADjUKS28leeM3iswkdpCOFXCgqKa8jhEqOYiU5RMIB2U8Yu6INKlGkOVuEyKOHl362/wAYtTG31k07iikwxTk6JSgMUSUaAp4o3w5paiXkP+zbqKAXxEQD4ROl0HS+Ts1XiloPRInNstabgvcR3VCCCsJs5YnE586TyZzRT+tvl1ubTIxzCGXdSLtZfR5YN5onnFtJxZsjiet5gfzfMLo329CJlAoGAaXRETCJRCla9cZuggomniKdMt435+EdAsxTb+S/yewSYPv3qr5dw0Jv7eyLJOfJsgopfTT2D3RumL0RplFr0oWecN9A8il6lm1STOdlZy9mo4b0IKhjAJlAH17oGujXOvGK+sjiKKp+uUS++OgNI6nnTShof0ZpqXCMkwmzgpjAJKJIgUgXdwUrvH3Q2SY3owe6QJpI3Gi+aSucedbOJ3TFKYwX25dkg3QEB2QoAiGQjCVorC2oUmCTzzG9OciOGteLU98o7zBWtRD7o6WBdRx5UGI3U/1fY/DeXabIrOAwwGm4RuGp3DGnOys5hyjhNK+f5wxQr45Z+MZmsJOBwq2UU1PzPMG+rnIbmqJ3DlHtAc4kmtlG7hMmsKckTaMnln48I62tDYWy80T/AKQl7Rwe7smWKF/wNvCgV3UjmfSRKWcnmDtOy7zGaEUulTxAES5Z576V66xx14fue5otR/o2ft/Z4bRSdnhStPCv3eTTul4dghG4aKLSSdxKzt5fL27RwlTWCoplTvjTZONAqICFd4xyXZBmpL5g+tBaBQmKcuGineqcvbTh3xpGiK1Sf6aEb4lwjhFQptrnCG0HuGtOwYxpxxL1vfA6pVnuGniYnMipzm1Sil9NP96IiYTTETw01PtRX3bz6RSO1Hg4C7+Y4iaqjhTYun53VQQGOddHC36PzAjNNS6lM0TmKXhfTNQRKHaH3RpWkO30jsnIzuJhMCEVVKJU0722YewOI927jHP1nLSuJxaCTy9vcIQiyhSmLvocfv7I09Gq4OiVVlFGZ/qgXwrGM6crVzCzahE5OphKvS4JlCmoJQuhW72iGUbI8Mmm3/7wC+Afn4xg+nAG80mjRNTYVuiomX1gCoD8QieDNQ7kVOxBFHDzE2znuibiImrvERHeMdl2eLh2fl6eHcORuS8X1RpnHJujpBTXFdXb3zkKQuHu78+2OuWrhPV0k0+fdJdT+yGXvrxjIur5EfasP9H5qpzDkZrmKYuQlombmiG4QGgh3RxVotcKKaTLPqKKHPfmBL2+pqgNbw1zqOdeuO3pyinMJW7l6ilzWEVETGu1u3iiUKddBHPujmXRboWeSvSo+ZzSeax+iSzdTGRb4ZHKihAMXZExroUMICFTVEK1DdHTB4wOeaudPE9HFOmTNv8A5zLNOFE9tvL5ipe9XNEAHvAQEA7xi7JGTTTinlVTmmkxwn/7slKRfFZUTD8E4yRr9FtEuIp+fCHrJtrENW5ItchYcmRRSEOXBIyeXaumRRRPo+t/hCj+acpq6afP9kP5Q+Msm3T/AIbsRLgim24U2IDNPuIOeJt02/o0v3afcEUdyk3xDxJz184UcH5TY9WIBZVSIOi4iYqmJhpqRcZWzUUTInrBybPRMIRU5UnrDjEi8SwMNQkNET8R+SVOFLn9IOPtKCP4wzmMmUT9I8Oc5+jFhYGTUvwxmyqcV6FAz6ZSHDvqYkVecIKM253Cm3c2o0SYBiJxn9rlcRPV/XMBfAd8R7RouCtQAlghzwcp46rnI1Y9QIAm6PGNBSDDEKAWPCSPFGDRLAAmHHgUgnzsCA1hADB6jCRhgSjAArdCETBykGvwQ5+UgHkGoEHhMDwYRgGSDdTEb4cMl/Sws1Uw4I6J85FgkTtlrSOJe89cl0SmKbmHIPOIYOICAfAOqMbIql/nUnqjdO4TEUMmUvRIJi0DPPIMqjF+5RO+ompGTIvFE7cThTp9Lr6MZuNzu0fapfwW3SC48zpyK1ilwh5FOGji8bokUPgmEeyiufClYzfTXJtTtxMFE0/1u462d20UAy8SjGozuXp2ose7lan9bZqI+IlG6PgNBAeuK8siztgnZKaTjb85ynVXHAcdMRKYe+pRoHGoxvB9tjCE1Gdzn1QuGpDpiaJnSLZdSy9oFZfiHOldBZNQ3SIYR39oCAgPVSIJspAelBqSuXBi/wD6Hbs3G2q3fEWTN6pKUEPfHRpB5Min57I5bZcooin66hPvCOn0S4aZE4mX0cus8EhU6sGA0J3IPQYmx5twwjxGAuDBYMB+ThlWBgDjHiHTjxxgCwQ5uZBVlsNP8+Pwg8N3hsNM/wCd+VO6JbxNaUFOaTK+5tkzxMNNQhCetw/HLtivT60qjf8AV5o0cX/ob3DgN4oZ91YmXElk+J/q9v8AWKUf5w0WszI1OU83t/Z2Rr98ZXPpdPQVHdEXI7SYimHMJgRokc20pgnUy6gAoDnE26nCilxvI03bi/S64M3MQlOI0NQcgzpvhNrKZXL1MRNPb9bj+eyH6U6T+k5ntRTn7OuOnjqZpWLDZ6XzhNm9Umijc6TdQCorJ1JihnmJREaAPCnV3wprPKRFjOlHCeHzCc6727obC+5SOWrqX6Pd039KUJxc6/8AsWQh8SFBJESwecnykSiS+JG9OtmrHxXzPxn+H1nCG6Mi0gyWafpA7cJs1biqgGKoUuwapa0AeyKp5rmCfpG5/wB3KNwtKgm4b/UNe+Ah+MU1Zvyfo43esnSPJp6ONXdlFZKvJe4I4bp7ZDerkYByEBAd4CGQgO8IsLVRuozJK1Nhk9MKjExq/JHGYmT7AEahnvAa9UPxYQdWXJuGarPoK0u+weoCUwD1gIBXsrClrM2pHoabSqEen6ZTnTVRuodNTYOQ10xfVEPwHeA8QhpgjF1Zs284Tw5gn/SDQwIrb6nAMgPlvqEOk7FS9T1yfVUGOyPyMPZ51X4ucZvEzoyXKQYU40c2jWXqconMHZD/AGR+8AH3QgbRj9HNP3kc/gIRcfkaJjL46tH0Z+YqkQNoTcyNQW0fuG9/5Ykf/uzfzGM1tsxUl8wI3U5l29s98aw1dOvtA56mnqUleaIhM0OSGiPIpCwKxrcysPbwwIGhsVSDApDJHWLCmsJwwMeC3+yC9gJHXOwIKC+JDMpcSHKCUO4DtI0Kg4hGDpp4kUACjpRT0cC2LD5BsnAGBNNTk4AFkk4AxIUIrycEMeGiHyJwsX8ISqMLFNDDEIYYaqekCFlBhKFcq9kPG6XJwmUkOGf6uECBOThiyAIZSJKXuYZNWzh4pq7fbOet0vcFR8aQk1Xjg1cN7nfo6j9F1ZOYnWZopsudxZGLnmR5FSB7lJlqZKYcanYOYp7bdTmKlAviG6MiarYkXOykw1dwT60cVTKJ2qKnGxqpggY8dXWEyOOgcvO4VhMm6OiLyiePUhhKwrUY9fgBGAEOMWYhr8GA3VAAeC34ADx6CgNIERpAAYDQUTx4DQWAAqwxnWmJtrFj5h66SYqF+zQ34RoigRUbdsvOEjmDf6Vqqn7yD+fGKsNeRh2jp75vtZJHjfYO3mTZQpu5QtI+jp7TuNcw26Zz3zdKoBvz3h1R8yLITFRu8ZTBNQmwogt7jAav+EfWKXzmXzCXtHCibRW+impzQ4lDq74KW2xrqfFFcnEqnkwU/oNQ6R+cY2GUcqbwAwCG+gRWXUptw3/XJo7ueyUpPfdDKNYRct0+UTTIT6puHcMSSU5l/o3DNJX6xR/DKLZxXMilsjUcfrDhwr/aVEfui8yizCjOX6wmncOrslLuG5xypvGLm2mkr/q7Nk09bZCpvfxh1cTcOCKYhDk+sH3RWxGUilupK8bytVwo32D+t+d2cV1Bphy8jdvtnvDeKXoxqloAxJO7T2/Rjd8IxoJkpL5wdv8AS9GGUty4WdYYeE4UT2v7oDF0aqN27c7xx80bZL6w8IqjV1hqJftSgb7wizSduznCardw49FRQpS7zV4h1xaRLIaaGtA4vqJs29zpGTMAj7xzrFfODzbTeJnS384saIrKW6aepydmc5z7JjXqgXrGo5RDzqxThmzWmjh5fO3THZMpwHqAMhp2wAcG/wCUSZ6xonkjz/ZLRIKfvILF/wCMY4z0GGw9Llj1E/8A3pd/eRUKHxMEdwf5QdtiaB3an0U6l5vesUPxjg7RG51PSZZdx9FNm/xOBf8Aij1/h5/3Y/yc2t8WjvlJxhp/ZD7g/CGEzPiJnw+fdH7oEqin/D7svuABiKtLMPN8jezDmau3UU8QAY/U3J45Hy/MrE75HWjucaV3Cs0k9ozyh1Im6EwbvE0wOJXImHDyHK6OGYR6wEQ3ZRp+lTyTdKc7xbYKWoVtVPVlhTcYhgJyJC1TwzGEKABjCAFCgAPeYYz7/JhT1vLrVvbLvE3GsOJPebmKpRMoJHCoGJWphEFKgOdLvCsdvaRl7bhJ7UJ2YmLJKbHZh+jqDpMpiqqkSE6+xeKJ7wGEK1oAhXhHw3yHyWo0+uyhb/j0erpqNOrRf8nFNnPIwnk8nEqtp+nEnJJSM0HibgygAGKc4k1cQ3lED7IiNNrKlRy0J5oJt/J9L9j3Lx4SZExgM3RbuBMDdo2VTMoUCmGhQATkEQAd8bFoyszJ/wDM5J5nOLLnsu7nWqaw1RKs5PiIuxUSUEtKhfAuKYaAACoIjXMYhtOU08zaQNG7aVzB2k4NaRym6VRvp3E11kjikY9LtDbrojUwFqG6OZfK161R0trWfr9jSWmSgmzoc6CgnIprapCk5xS3aH76hXLsGKGkwtOlaglwVVZa1WNdLe2SCYta9tANlXIIu6xWxMFuJzkKao3SqCFaBuEa1pUQ+ENnjP8ApDzgzbnWdERC6mZa4lv5w0AcxDKtB3BlxjxYVOnu1c9zS1+insndW3Monbu0ks0tzNSykvI9mGogndcXj8mYiQifIQyAwAFAEAqI7qxJ/pFpql7ZJ4rZWWOL5RMZNFusU4DxvcsanuGGEys23Z6WLNPBxcWdGc64i4WMqJhTROBsx3phQggFACpSiAVEI1JN5I18JgzcN1TErdKisUbtN+QGrTuCO+pWpxjBYJ7L79f7niwg+7e27MJkZ7fs5edRSyDeYSpq8eOlGqxaXVzGMBxMbMRAgiIAFwBpXMaBR+lKLXuHc6nlq5Pq7uZKAZO8Wid8G6xSELUREQAKAFRzEwZcIs+ic7ic6L2643llXCMxxFirDQyhzGrUldoTGEwgPCnbEjpJmkrl8jevFHhCFaTRpiLJusQW6hjXU1DlHMoFMYomKG8pRpFPWf3bKCX/ACEdOnT5M7sG5/R9wlNHiaqTKYJg3xzJiBEli0FMt7gJgNQKBQAEK7hjW2z5SaM3amp3yTA170lQAAApArkHEuYQZRwnMJRVvMJORJkUVHTgzHFaVLz7m2XmhkI1EOvqiIsYpL3kjdPJHNMWTqpqotXGqqkUIpUCKHBMwVEoqAcQGlKDUKlMAhOq1i1UnVlGzRtRoqjSVJv+CBtJaSds02Vl7JsyJTCalOZw+UqKrdCoAUSBSlRC/dMI0LdrdMI0irS+Zy+wdl3CjyzZJmrL1l02qKyggS+DhuUKiICAgKhymERLeGgiFN0aHPG8kZncPJfMHZpw4s0LWXlI1UUIRMhDGKoIgQQARExRoYa7OQZjGV6anSkvsnY2zbf5QlME11nDw2YqgmdMwCA9IDHMBgHqKA8Y6dC4aiSoRXk99zk1UJxqdV7tLYgppayeWseedJ48Ida6JUSolEiDUg0qCZMxDcAiYaiNN5eaNwc2u0eWgUSnFpLPzgkySbkalMzWKJDEKGVypigACIjuABHKtYoEmdp2TmBHFsLMKvWh2omK1UWwBNeuiRUo76ABRAADiOdMxjRrYz/R5Y9OWS//ADeJOJxMGZHjhrrQ4bQDhsgdQa3zVAQAChWhRGoBQR9zVrTKUKNOD/Zxa3+zzNO601Kba/dMjJNbGy8rmE4T8xuHUgmCaaeouDExTYe0BjZ0GpjGCla5xWi+UBZNwnM7VyuVvTW3nqajW84KAt5UnQU06GyvAAABhKUDCYwiAmKGYOpvLpfL7GWXnbdM+tzLXTOFrxqGw1ClLQo5BUDVoABxyiClGiHR48kdnbdt5wrJ5URw5b2lKstfHFSvqGEhhqBLwFEAAMrpgoFaVl0vj2lXqKW7av8AbXpmlPr36UbcXX+5OaLrV2csHo8eyeYW/e2adOJwCyLpvLxeLrFFEgCFwqZwEBEpgEaVAChmFYitPGl2xcwsBZqTt9J6VoJl+kF50oo3Bu9RbCkuAqmagBTgUoiQAEC5iIRvkus/Ze2li0mbzR4kaQJFI4l7VQwYq10BEhrtAAomDLM9aGGohWMub6A9Ffng6c8sGRwtjbKb6YLHIjXcUChQhigG4aCPCo0AR8yjV0tXVy1LTTTvZNHqUtDVlS6bexdtHmmTRHL7Nt7NtNI8qSSlDdBi2dTJwRtrVEi8oQDiW8FRoNAyEohERai00rmE8l9p5XPG8wety4Khk24kQMVM5jEUKFTVKOIYAG9nvCgZxoNnJPZOzbP5HZuVS9JvyaOqogN8C7qGEoD8YzDTTbrR2zcS+Xzh43aOJgoDVFYt0BSE4gUBNkAGKAiF4ByAKiAhSg5/H0oT1fUxdt7/AO5l8jQqR07pxttYsZdItnz2bdt0NIcgk84mbNcqykweA3cJPDFukUKQ45JloFApSgBQRib0Eap+j84FO0CU7VJNjJrTRFwK5HJsFE1SqCIiIFvCUM6BdGOHZjbxnaBwknL3msInMN4xd2QCGQ8QqAgA7o618kyYqOLLzVmopeIk8vJl40EAr4VpHb8z8BH4/TuvTezfH8nH8fr516sYVFulY38u6BghOZBqhHyJ9Ic9f5QAVP8A7Hek1NPnqytNEvedykUPiIR8PnSeGof6wx9tv8og41fyQ7d+2VgX3vkI+Jzhx8o+1/MP5R20P8pmEt5mzyVLk/4fdHXXkx2M0Tp2TStJbyxaU7mD1wqZMyxgUI3STOZMpSpmECiIiQRERARC9TdHJUhSU1cnj7w/xD4R1zo3WZ2b0b2ZTmjwjI7tuq4RKob0qYrnC/s1ugI151BHPqGOCfJ6SeMUdEoWm0Ny9Micv0dsiEJ82WXtwAvZeAB+MVq2q+iu1kvVl7jRPJDkcFEpTKN0yHIIgNDAcgAYogOYCAhGdp2usviH/wBKJZsc75UTZ+MSshn0jnk4aSeXzhJVV6tgpqJlOolfEKlvnKUwFAcgqOWYRn4lZM4Zck1dQ7fEv4RhT2t+QiFfG6MNr3ZE/aqzk4k80e+cJW4bpEcKlKthmwlaKGKBiHEoAYo3RoYMh8Yr5ywsl6N8dgcSDFGErvbAGUihCoqYcev9kNL8De7oAFzHghlMSEIAVYVwFgLCeHBSqwW/2QrgCKcJXAhS/wBkFN+EIFuABVIA0GE0JCNYB2CmOpCYn6oOoaPQCAvJx4cPjA3e6DQANVsPEJh9P/kHxjsmwyjiV2TkjdTmEYof3AjjZYPlBMP80z4x2mgm8k8rZN5gzPhJNUi3rtcgTL1e+IbMqmxYW8yTiRI9iooOW6nKN1CHJ0eHwh4i7UT+chXJwLQDtTgoeDFeKfOKX4hEZjDxJziQzMmE3afziceWYyuYX9YcOG9/pJ3R/vAMRIvYEZs3+cUuQmA5kdkZfZuaO5pK3jt2q4KCZtYuiBACojdugG+uda7g7YcTOb2sbpn1dRpc/sc/CIobUt0+T1gn7wRLysswnlzV298h+aY2QeAxNsgGbO108U/WHFw/N2SgHwCIy1Vu5gzbpS/U3rvzqoLG83Tv4N8httQeiUKBmOVRAOMXROxdn0+UnE4IifnGTRp9+f3QxnDeybNM6cvTvn+mMsYR77uQfCKSYnNS2OY7X2RUl7PEbp7BFAKbxEQDvzpFucKavoXkMnbvL5MQVjIlUAboCJxqIVEct2YcYl9IqSaln3CbfnqrJplN6o3wN41Ao/GK9KrCSOVyckwZs1STB6mmZwbWDiBqDeyKJqFruyAIt8kpbNmcII4k0ST+lUIX3jSLO4tjq/lCTW1ibdxMDyKRpot27coqHOooHNKUM61AgZZBWGk5l/muaNFPXUA37poV0HoKTC1lqLWM02+sKvDoorKdIEylLSpaiHNCogG8ImrPEpRySNm0SyaeWfTmVsLYKEPaO1CwPHiZTVBonTkWwDnW6A59tR4xop5+32//ADRla0zt4z5RxI0lSG5pmq18De/P3wpLrSvHCmG8l7huf2qU98YZm2JfnhG88bqy+YcqkqXDLtUEtcqgYMwEOH+McY6YpE80f24d2b84OFUjpkcNzKGzw1KiADSgVCghHWaEyUxEuh/KKvphsTZu3DhJ5MGZDuyI4ZXBa3yZjQe3KIl3HTQq9H+DkNs9cfSRq+iCyUwmEwStAoodu3aKc7OqpwyEA4U7YdMPJ/l+uEUcWgdkJlslRLu7xjT13sjsXJ/SJMmTJML3UUgB8RHh1jChHc3q6nJbEg9eps0zqOFCEuVUNtBQobx38KdsYjpI07M5Xiy+yaiUwe53lN6SQdohvHqCuUUXSPpNtBpAmB5PJ8VvJ72yUpqKOAr0+IB2cYhZZY3V0yKTC4S50S0HwGOlRXJ5uTKvM1Z5aBwrNJw4VcKq7V5TO5XOhQ3FAN2UWDRnLP8A7oknTTUvkSWIsoUvSpmIe4IUtEo3Zs9XTTuE9nqh1oITUmmkQjhNPkmjdwoobtwzAWnbUfeMN8GnijoCYn/o9H9qa94Up94DHOumddx+mEqTTUPyTG94mVMP3UjfZ06UTUSZqJ3LiPwETDX74wzSgVu4tRidNJEif/F8K0jPeKuOmlN2LPoAFN5bRJPV7x9XUW2uZQohvrvHaLG0z18m8sfahxL1LjiVLLolMmaglwikOIh1c44eEZF5PrX/AEgmDzE9Ezu3vrKF/APhF00Xzb9IP07lam3rcwVWTL6pFAVKIf3fhFweS3FVis7EDZC008cSfXHE0cHPjHKW8bgAB+NYsehU7OeaQLS+fJgq3bqlbFMsU1BxARAQrUBDj1RTpMl5rs23bqelIUb3eJhH8YntEDtNPzxOFFOSdvBTKYuYcmUCjXsrUO8Iu6Oe5p4MW/8AnMPYdO1DQ6TuXhMJeoZOhzCU11RM1KAIhUBCgBkEWOXaI05fMHbxvOL7h3cxDKJ5UIAgG4dwVGMiMROeadLOPGal9KXyt24cGKbqMUoAPeKlPCNZmM+cYnyd4clyvNNT39cTOMEJTciRCzbxu4w01ElbvSLUL3gatIlm4TRunyjMns3TBFKa2lmGJ+uK/fEySezDUzKKOOvnFpGe3obJdN5MFHHKS9U/9mWt0fjDeeP5hq+GnK3H+5N/KI1jah439Hc/dAYeja+YKJ+kJ+6EBJSnqThRTlG7j/cmD8Ihpjyafo9v3ffGkmtG8+kiLmDvXEz6xchNWOiG5WLPCmmmTE2L8WgHLdNPk9uK26ST+bjNdMtsppY+yfnCVzA7R2dwmimYtB31EaAPWADv6okdRbG9tJmo3Thu7f4kYlIrTWwmEjZTBR47+UN01r171igPcPupHk7YWoTU/XMUntJhX4AED7SaacuDWX66abc8Z3P/AJQpDELXzxRT5QmT92FmS6kwU5RO5E5qRthiQplE1IOUYQLCpRjsscUgpoMQsFMnBywyQxd8HMeAvd0FHlIlgCG6PAWPAFI8O6EVYGPQFAggjSAAfnI8JeuPR4oQEgm3wEAbdAgPEIChUisOVAxE/bhkTdDpFSABqqTDTP8AnqjIUC//AHRJwn0zpnN4ABDB9w+MbA6NyfvjI1PkelzDU/rBfgYmQe8sJyOzTK8JfwX2zaiakrVT/wBnNtfeFPGKkZVOVytw3UT/ANRT46hSl6KS1VAAN2W18QixSAdXmDhn3lu9oBXLwiGtEj/TE1l+H/rWVkMXq1hqcRAfEtA7gikc8PIgNO8q1iVy+0idw+EoKZv7NQt4B3Z0MUACvrDGMo8nyfqfxR0Yox/SzR2eX89VVnhlvfSk5o+8oe+OcVB5T0dz2eJR6hikz0KU9rE3L1sNQjj6IwKe7OOnZM6TmEvbzBPmOEwUL9oK/jTvAY5VaLp7GJG86KZzrFm27NRTbaGOnzs7l4RL7gGndFMNTDKF0XtQYMCseUNBQBMIk8lJACFYGPR6AoG72x4R4QBjwmJ4m4C4HT4wzmSesJ4acLHgCb4T7hwn05XKUtLpxiekgycumCnpHH590WlZOAIlyfJxOB71LV5RKv5kU9Io4PEe5ImzUw4uS6UVS0bVRPlIzqQ2Pe+Irw66yFW7zk4mJegm3bneKN9YP0SlNzh6s6b6h7oqDRzFnRd4kvI4b7eEYDGL2cY8x+Z9H83Xqx06lT/6JlUlrJGoSaOJW3833Q5YzXFQINaXRMYBKAhuGHrN6m8eHeOG6Vx2UdpHYTRGoDsFKNKCIAAgNd+VIaO7XvJXqk0k84cNDpLXilTUpdPSlRINQNl1hEY4tU4eKKvHimK4cGxFlLoEE5+IjdAAz6gCkXCeEkfC1FPUJ9QsE0QxGav1Yohz8odOLnK3yc0l+In06l/AfvinP0NXeHT9Q0ddR5bnm0FjJo8BYWSThBM0OkzRkdcEQ8/FSTvG9oE+ZeBF0UvSIO738R4Ui1s3KaiZFE9sh6GL4xGPGuuM1Wam2RUol/PhWIix79RvrEjeemZKXS+0SuXuCkN9xvHuLyQ0CJ4aEUgTLxDSGxu/NycYxpRTT1xp65inveF0fxjYXY4iZ4yHSYmoo8aYfQv/APDHbodqmx5mu8CjXe2AgSpqQrhx7p88EvwsU0JXQgQHiEV4gKGjxQgoFhdJKGQKJFh0UIKkTk8SDKDAAcOUhyiWI8qkOk14sCQTLChip/Nw2SVhW/AB4w4cAVaE1VoRKPKYkArDygwcBpCBDQJjwFBTDykCG6EyjC5fxhoiY6YfRwuBOUhu3Nhw4TU5SGQSNmOTtZJ/+3IFNe3GAxgKIe4wxDzBkpJ5o4l+38nMKZfqdEe4Qp4xMSs6beeSxx6jxub3KFGJ7SBKNYT84N09tvW8UvSJxHwzGMKqzidemlgypsXGHFnYOeZFIRV/9UT0udcyPKqxPZpTL3LnGJFpk6/KE+tFCYuotEpcDHnVVkenQd2b1Zt1rkrOn9FzYclGKbYScJpuEk1OYfZNF3fJau4P6h/5RNL6OTWU7PMSNBiGghggBGkbnAKQIGhIBrBijAAaD0GEimg5YADlgsAaPXuyAADjEBaNLEZnT7ym8QpE7eGImefqZ4CrHJ8pLh3G/MuFAvuCn3x9JrHTVvNLF2feJszlOrLW5jGvAN4cMM93WEfN9Uur2gep+o8XL4YhqfCPo3oEcy+YaI7KOMRI5yS8iKhbwVKKZzFp3jdD3xPd6N6r7FkS+vvG/Kp3/wDfGD7hpCzC1E0buMN5fO3OW6U2Q4Q9eeYh8eyLKLBmp82T90IbqyJmp6NO59WKVzkVg6M5xPnCfVyCHJZomn/9O/4CAxDrWbxPnLntGL+MRzmzSil9PDSVJ7Rah8chh3kGEC2japNmn8ommEQ+zyimXxgUZpK5gpiJpy9wc/OMW6cTU45DlGazGwcvcJ4biVpXFi7RS1C97hAPhEVLbEM5Hi+Z252h1edtDTLxhdR+0Cgv0m147NRTEUl5PV2VBC72U3b4O3fpy9wd4zcKpHOnhmKbMDdXWGUY68d2wxElJfOCJGb1LtXqHyptAA0HwCK3PLVeUAzUJ5jb2XmCV3aK6Mcg+FAD4iHfFwqi6Z0MfSH5rT/rav7NEoHOYezMIQC3U8tAmdupI5hLGh+drSZQFXvEoiHxjmhPTvpkkamJajQOR23Js6xJ5sAnr2JmIIAHZfi76PvKBs/byYeY1LL2gkUwy5OaNSU2hpkchhrDlV7Sem/SM38vBvrnk9z3D+aeMlv3XBM4+bMgmXmOeS+cf7E4SdXS7z3Dga6FaBnd4x9PPLPbax5P9sMNP0TdJQv2ViDHywUMomp049P4+eKyicmphdnULfyt7JKcmpY2fk9bDM0EPiqGUMba+UdZ+0lm3Ejk8nnDRw7LhmM6TRAhExEBNQSHMIiIAAbqb891eaUw5T0f2uMKCVT24+hXzuocMP8A6OD8KkbHZfSe4s+4I8k80mcscETFMrhi4O3UKQ1Lxb6ZymoNAqFaDQIsK2my0jh5LJg3tpPSOJOZRSXrFfL32h1AAqh09vZMYMjDvMGQ1AY59Lie3CKimHGX+Jzl5pf8Dp6OFLh/9n0i8kLynrF2bZzVvpY0sTNu4VM3asSzKaOCARoilyYEPeAAABvBmNREQqI5jHQzfTB5NelO0DIZ/pvlirWz6iUyl6K08DD1gLxcQTHGphCuQV3GHqj4upO1E08PE6+kPH8h7oVTdOPpD/vD1UyzyjnqV4VN0rS+zr/Rgffif6YtDaln5rOGWk+zSqpm/pk5skc5S1DIoXsuGQUqIBXri1SbSNYe08jbzCXW0k5iO0QUKZGYIiJahwARpkPXH54Amjxv6N4qQ/RMVQ1fvgxJ/OE/RzA/2ilH7wGOLoRtZMbqOMbH2BtfpXcSfSZNZozto0mD2X6xLW6yxkVASQGgCBCkAoFNUAGoAAjTMRDIc8bTRmmoRwzcEv58oioAHGo51Eo1Gob6794x8yCWutAnyfnBI5PVMzQH/gr8YcN7bzxupiJ+bzH/AGjFIfuAI+g0vylDTwUemm7Wb/g8urop1XfI+p9ktIE0sm8ZTCXqFdJS/EM3ZrKKC3SOcolExEwMAFEK1qAcBDKoiDlfSLNFLFzCyDiWJKqzV5r0wmRrwOHSmNihfKAXaANACmQFAApQI+XaWli1jf0acsJ/ZonIP8KgfAIdo6Y7WJ/OHIf2XzpP3XVaBFv5HRVZ5zpbma0laCspH0+snp8nGj+zbezH6Ht57LZfipo3XB0HBEFD3lEwpkoAjWhTCUKUARoFRmZF5U+huT+eE9UcS/zkmGNLXEtfppkNQAzKmRUgjQBqJDZ5bqBHzAaaU7cJ8oo4mBPZ87O6Z7g2lBDOHyenG3ifo/Op75hKXEmyx73WG0mcAoG7OMKtX4+o28Wr8nRTp1oLd8H1MZeV5ZSYPCN5Fo7mrpoRjq5Zlq4NLpaCCaZEnAlVMmFRvCYCCAUECiI5Q9ktLEs/RiWSPSfIFbVTCT3zN5hikKc4moYwHAaAACYArdClAChQpSPms28pHSBL/SM5ncIbnFmCYhTOo7TXhlx4xIE8rO1ifpHE1S/szMlP76RYqnL4yKsk/wD7Mai1UndM74thbGYWznjieP7iRDpg3btUVKptm5QECkLUAERERMYRoGYjlQAALbOtJtjbWSAn6WWXmBZ+3Z4KLyXqEBJQShQonAxyiAAI5gAGyEewI+cX/wBry2CfzkwMT9pL2f8AwqlCHTfyvbSfOKEJ/aSkn/A4z90eg9X8bOEVuseLXTON6TVRvazvyfRKyml+WWfsv5rndl1Z09liiriTG2BTSUOQxRA94QEpAEw5lAw0HdUAEeYrc6UtIlm5JNdGkrcS88qVnzeeGUWRMdcq6QIGKUu1cwzGSKJiiUQMBjhSgxioeV1OPnFJV9qVrB/+cH74q1ptPv6QTBxMHDiX33FLxStViBkABQKiNKgHhFQrfFZSc/1b/wAP7QujrIpJLg+lWjHyvdD+kSxbdlpktJLJFai8qi4a6uoS6JziVJRmoF6lAEtBLtAYMwCgVtE20jOHFpJlaDHmrSSJYSLdROYN8Q6ZCBfVOipUC3hEwgAGvCAAIgAiIB8jV9KLNS/8jaHOfpYx6+FQy8BiIXtu4cKYijg/OvF2hoWm6meVI8zpaClWc6Unv6Pa0tWtCFqi3PrZbfTNLHli5xOLJzu0UycN2aijcqzVIiZjhkADW6YQEchEAEabgGOTHVjpxpAmB55pEnjt64OUSoplWELpB3hlkUB7K0+EcvSjS/aCVzBKYOJ5MHurmxCpuHyihDAHACGESgHYAUjXmXlfWXbt0k3FiJwZbpGTdIAFewDGrSPovh9ToKEGpv8A5PJ+XnqtRaNFGqsbKS+zdxnK1DkSvCpdNnmNO/8AIZb6R1L5Hs7VTnE1kZ0z8q3FYpvVumKHxxBHP1Y4HL5VFi3Ch3DiRzhvu2TFSUu59ZT9VQyDjXcEdQaCv8oN5MFiLDtWFofPstnuI4M8FGQLuL4CucUzYiIGKYMMSZAOQgICFQhf1D8lp6uk6NJ5X/6OH47T6inXU5rg+g4HgQNHJ8v/AMpL5KD/AJNO3E1b7v1izz9IPeKVPjE2l5f3kpqJ4n+dyXpF/bIqp3e+8UI/PfxmfRvWWfD/AOBr/lJHGH5IFsifSryxP6158iFPGPi0dP5YT+0Av8QBH018uryrtA+lfyb5xY/R/pMlM7nDuZSpZNm1UEVDETeJqHNQQDIAIIj2R86bI2YnFtLSS+zcjZndzB2pdTTLluzMY1a0AAATCO6gU3xvbo07M2oPrbnSnk+yWz84nDv9JGbR23aNzmK3cFBQDqHMBQPdNUpgLtDQcqiFQCOkUH8wk7NvI1LLkVZNygm3KiZFIAIFRugka6UtKiAATIQ3bxCKJK7CyOx8jlVk5W3cOFZwYU5lOGdTnKomUt8BOYokBMBE1AEQDIMhGJlZVTU1ZXL027siRlDci4xRPdALojeGpDAAZ5hmI0jwK+oeex9DS0+UFciHGkOR6wr/AEOdoqQw86Xt76Q3qFNQw8B4jSsTRLczRu4ImzlaWK4REpSunBECU5wGEpa1qYmQAI0qEVVC0biaKYc0s+0OQhgKVSdMw3jkGGY4DezDKgjnWgwtM2ak4eHcTDCVe4KmqpqGwxoXK8QCjUCgI0ERAcx3xzT1MjeGkgyysJgopI5nZu1EwcTB9MG6qmrqbaBalNsJgYB2a0AAAAEBpQM6xygGHhkU6d3a69wb65h3cM46Msq+mijhwnOEzuCSRwKZiot6uDDS8USCNMhC6NQyyioaf7CM5HMGVrJOmkRvNqpvCpluXHYABimoFaYhRNX2iiOYmh6WpvZirQxMdMMAY8eOH7SETb49E5WKBhqR4SJw3MKkE5SHcEL0SgmGnCYipCRhUhBYVOSCGLCZQgw7oBgGCCgCkeEKx66r1QAFNiQQRUgxMSAEVIAEzQUBUCFBCkBAKx6/2QBjwIG6oKcIAYDIdYmjRun86sCfvyCPooDfDT1foEKCfuCn3AEfPuxbTzhbiRM0/nZk2L/8UtfhH0OdJqbf1h+//GEznqPcrsykEjeco4l6RzetmQ/vKIREDZVmn+rvHqXs4wnD3G3e+LenL1FOUw4VNKVPo4ZjcoLmXTBumfV3BD3PWLmbvpFXmloLUSu9hy9kf/vlA++NZfSjk+UTMQkMELDN5opiKM8X7vvgxC5i/wCmGkSaKEbyuzaTg5zfNrDTxEaAHviyyCwOki0HKWknCUvSPzk25hVUp1bgAvvNG5SewTNumTkyJE9VMoB76RYm0mbt0+Tbkh2Jc/ooVldGEjkaZFNT1txleUcbY5ceoK14Bw4xeNQw0+gQhObdqGXhSJEjbDhNUsNdpFylT82Gpybc5ye1ne8Yzq1E9Tby86id8h8QE7vv/lG1PmSbhufETJcPzo5z0zu/M7hJPmEVMPvLuAe2g1hXLTK9PrQJuG6TdRT54De6tPvGJufTFOVppN/2Ye6m/wCEZDN5uo4cS9m321XDpMv1qiIU94xedJTvU55qesEVOk3C8YuQUG9TfGd9y0tmiqaQrVauzVmGwTV0Tm2vzxGLj5Ocj1OycnTcc9wjrjjrvqGEwgPdWkY9bpNxOG7eTt08U8weIN8P2BOHwGkdAWUmn6Nt9T833zkTBMu1S6ABSm7sjGrLg1prY1VRk4b8oncOj6sJiybqcpq/P50U5rpGnmsYakvSOl6t7P3gEWRnatu8/qZ0vrGAQiGW7oXVapp/N8yIOcLp+kUUvw9mM6+j2CRmFvZ9PNTO3k/JHOYOUMXh2QxLuLO/mcvZy88wcPEm7cnOUUNQPz2b4xC2k4mmkh5qbO+lJG5tkyhaC4EMr4h1dQD7odBKXDxQik4eKuzk2ilMYRIQR4gWtK9sPeT+iiGaRgV5pZ+XydPEbp3z9JQ281PuCIyar8+J6ZqYaZ1IoE+nCaaZ1FFLl33RdNjwRU7VPVHDgjdv09o3tZ5e6Nb0BSZvK/ODhP0pGfKe0JzAEYe1Oo8nGJic8176vXHQegj5RK7QPOhiNmt7uExjfdGlyanaW60Z8SYH9hFMvwEafxZeMc8Wwd65aSYOOhjCUv2Rp7so32fK4cwdqdEhv7of4RzU8cKPHjhToHUE3vGsL1YKLWWxtHk9DydoHCnQK3L4coI/G77ojND1pfM9tPlClxKYJnRUNwqOZRHxrnvzh7oLPq8rtAn65SfADxm7AjhxNEmad8hzrEKUxa15wdUS9lsdShF3NZ0gPk2etqN7hCJFOa6XojWtP5RcdB8hUb2DaKcw6pjrKfXUMJuPfGX6Sl9YeJS9vcJraxC3b3ANo3wrGqP57+h+jdpq6lyYTNROXy9Mu8yqhroGp1AFRGnCNUjypkpZJDzpaie2oTTLhHKEraqFKAXkkx2xyDO8brHMCxJOrOS/bU1dVI/rIrHJ8KiET8hlicrlbWXp8xoiBfrDQKiPaIiaow8Ww/o4cyUUlCQOE3BNXnD3b+kMB/vCJidtZgo3Sby+YapcNtGMiBxNl3hTOJ1q3TxMSEXZE1IhF+RTUWFqE1OTnDT7TUR/4t8SKbO0Hzk0bnP7LWl7v2hiYKmnDtNFOEk5BYr/AJvnCn/Tlz6rcNn3j98D5reJ8o8nCrj2TJlIH8MWQqScMZyfDT5OCRcH3FfeCnt4cc8eVLMsNnZ+Vp/1t0qsbuTIIV8BUL8fHfXi3PjnrTkzUnlsJPyZzpS9qpeL6wqHLUPECBEU3dm0+5F7lFu1G9l2Uj1MhNXZpt7xt+RAAeO+sIoTpOKCk8nCnpGaSX2qwoBJ4p6NQhI0nHIKfZ6NLQnDPD5SJ2SAmopiJ8w5vujGRGeYmJiE2Ojd+Ma7KSqS+y5HCly+kxFY3eYtQHvrSMelhvEqU2yEEkABYEU4TjtOC4uc0ARWC3e2AT3wAOIKQ0DXk6wS+MSyo8hr3Kb4E5oJfGFDBCGwgn6oKUsHNvgL/bAI9BQGkGMaCQAGqn1wMEj17vgAPCqC0IUGDlPAAZ2WMhtybzXpElU0+lwi3uGRhL/xRsKwYicZPplYqavL5gn/AFRbau9QjUAH7RCjC9nZpHapj9lofjqc8SeJ8xWhr3dkIe6gwS1aHyiXzD/Z3F0xv2ahRKP/AAwksv5wk7SaJ7ZzlDaL0ah/OJR4l50k5PXVRum9oQ3fdFowqLCdv3I6xR8NOYStTYOyeCUvcIj+IBGDWyl+r2kmfyfCOdwopdLuLUa5dVRAR8Y3GS4jO1iuGn/rBiRb6yhP8YqGl2yqiin6SM9tK9dWu9AeA+O4YZ16dxyMkRT5QkaNYaZN5fNGWH86bDU+1/jGbnXUxOTickqjzESUTvkuG2btN/Z2w2zvUcouJ08Qfz3QZQuHFLsNbZOcJmlbi4R63LtF9YN14A6+AgGcXID4kI8OpSdGbTBKaPX+2AMMeKMSzIKJYOUI8fjHinibFBRGsCTfAG3wUg4cUgBcFgWwfGDKBAI+kij0NOw66CanzcRExlmuJ4eHFjKVNROGx04D04Sx7olGmFktTbqvGd85CFvKJm3l7e6IZo7Ub8nic/Z2er8jGsJoJqfn8/GKtM7IN1HB1Gah2983NugJDduY5cct0clfSZbo+h0PzkIQdPW+PpkPZ1vK5xaCWM5w8O0aOHSaazgqd/CIYabuIiNA7AGsW9zYaVy+cHl+G4dkxLrdQtQIcOI7s6RHSqzDdm4xFFMVXnFvFAAKIbh76xrTY+uN2jxT6Ml3v4/dHO9LweV8n8lpJ1E9Je1vaKS4kvmdNJum3wiHL8aZj78/CKValLDeYnrlD+QxrtsGXydo45+0JffmH3Rm9qmesMyKJ89La+sHGsdPT7D52NXKpcqxIdJDEYmP0f2YfoGjmPUiP0jxVp6XzHaBlPOg4MKbgxt1ApSveEWdMIi7Zs9cs+45O+dIoLF+zmNO8MoDePJYUg5P7MEUCI2yr1SYSdu4557t03eXL7okFR5SExT7XYauR5M8ZjpALhqN1O8saO4V+bjO9JCXyNJRPoLAXwEBCOrSyxqI8/XL+0ymAjAg2hNqtiRIELH0UT5p9o1FmnAajEiCUGuRZORGg0w4GmHEiKcJar3wANMYISUVh+LODebIgCLvd0HJiRLkYJw4KgmnFiuRaGsQ4xPm1IcuFW6cMbyiimHAMOTlIcpJQZBGFjF5OABEwYcInPB1TQnAAomELF/GEiBhw4TCAA8eIphqR6Gyh+UhoCaA/KJKeoYhi95TAID7wjU3iKal9TD2DmHZ7B3h7soyET8mT977v5RugNcRP6/4xdiJPFmIWjkqkjmh2e3hekRN6xB7ewawizd8pGn2xsspOJfht0771vVREvFXrJ4hmHdTflGRkDDU6fOHndGg0EPAQEKbwpHlainiz1dPXygi5S93Fqlj6M5l7v8Aci1S15HnVEetSqGoWfm2rqEUjaWrxOaSdJxh3zlombx3CMc6yp5zFI1/RrONY/otRS5i83v/AMY4neM7na4danYsoj83AR5wmomodNTnkNd8YEho6U8jxZRx7QSwpcgkBeCAgMWAAeUzjwF6oEArAUhS73x4oQWClCAk8fdEXNgxGav1RiTEvXDJ+XEbnT9eLLOV7UpavbCZp/8AWhN+9Q34x2B5Ocy1jRfJPlFzV1HKJrud0QWMOfbtl90cl6QUsO3Ezw/pE1P/AIYV+6Nk0Gy/zhZNXDT20nyhb24SVIUchCmWZuMY54SOiVPqwR3LLFU1GaSiahFSHLsmL0qUhyKkc+yNSeSu5q9oHrRIn7a+HXzTVAd3VEpaHSpbCzbc7hNVu7IQt664RAB95aUh9WJyvTuPBtht0U+3xZo31SYS9Q/ycomKW9TlKlyp0hEomHsCsRch0oOJgzbvHkrITWEwU+TqGHf9YB++LAW2kjUTw3F9Ih6G5RuKgFp3AI/CNaVaMJ3Zz1tLOcbImGZVHDNJwpzzpkMYt3miIVGDHaJqfNkhFrPZW8/V5o3V9m9QS+AgFIeFVTUhTnlK5pCGEUiOXkzNx83DFWzDdTlE4n4AQrEl5FTWs0on6NTb+qP4RATiTvGbiXzDnkSmDcxu4Df4xpF0IhbWJ/0Or+yUIp+6JR/AYipG8bGlOrhO5T9Nlk29tNH9o7HvHB25JnL3DcqydBFI9LxDAA5DQwFGg76U4x81nPk36YP1hvYtw7R+kb0UTN2lEBERDMKV7Q4R9S7VkxE3afrpqF+AxlNgh/0XbpqKdG7d7uuNqeonS8TKdLOW58+B0DaXMP8A/dvOz3OkmzOIfABiNmGizSBK/wDWFh5w3/tGage7Zj6eWUtU8sXODqbasvcemR9XqMX8YtekvSRZtOTpSdOzbi0uulxrrdQqYNxLmUcTIxDVEaCAjSmYcI64ax/qMZadR4R8e3dl54z/AFiTzBL6zcwD7qBEUcjdP9YTOQ/qmqA+4c4+iU/nmkSeJupWnLzkaKmDV9eYtXLghOrFIQAHqqJRMIcawC9g5haBvhzSx9jDku+jMxEm3QMzZHDh2ccov8xEfjXPnWcGanKJpwqUrfDjueZ6KNG8ncE/SzQ23VOrtYzEyYJGABAN4HKYBzAKCJR6goERE20U+TuoniONGcwaEOb+rzbDOUfsrGy7Bi1qlIh0MTik6acCm2TUjqSbaFtBal/zeztKyOfm/KMfx2im3d9Yqy+gew+HiM5hap2c9Slw2qRA35c6g5cfujWNeJm6TMHFjBSsf2kb+h5LijiXkcJzSYNFTmH9eKkkS4G4aGoNabwHLqiHmnk7zSX3/N9rJO9P0U9YJfr1UARCL6sZAqZjBmECVipGtBoNnmHiOJ5L0lT81MpTH8KgcQCnaEQE40cWgkdzETPcPtFU1dXDN9oomKHj7opTiJ0yrNxnjhQjNviuD81NNMoCc13ayDsABHuCDnmE4+kv7V7aTDj1cYudlbG28l8waWksvPbPkfNDHUbrN5gcVUjGTMmahToAXMpzFEBqNTb6ZxRZi8eN3jhnMP1husdFbaKIlOUxinARLkNBA2YZeAgMPPIhcgOnk4cJnTU5hy3bpU6ZfkIZaq49uFvPSno1PV74BGYRaLG+Ap9H+7Agkp9Gf4xaGsotA4b6wnZOdnS9YstWEDBwEKFzAcswqEILy2eN+UUs3NUvaNL1g+8oQmS4ZFeBJx9HAGSUh6tME26mG8+Tn9VQokH+KkCEwb/sv3g/nCFiR4pwAlUiaRb65837XDdD89mJhq+ueb1cIhb167lTrr4Rd7jaKsYYIY6n0h/q8PdEi6bh+fz8YbAmnBsJLEQBRSDEXU9uF7icLFI3hZBuAm4hUHeHyn/OCUbfSwbDZp/OfvQs39mqiHK7UU+cP+91gID8BjrDyNJGzl8vndsHDdI7tVYJa1WMUKpEugZQCjvC9eLXruhHKKZGan9YJHXvk3ppy/Rm3UbqXyKzZxtFptDcKFR7gKId49eUcusn28nVp1lOxvjssreOGiibh63O3UO4TKzdGbpmGlQFQhOeAjWgD2xEzZOaeeEnkrUsujrBtrWJTVwdxdEw8sUBMFShkI55b4jUpkprC31Uyl8K5j2iBgGEVZuom4bpqKXCItzuDG6ZRONCj4UNmH45/Os96MLBprIU3jzzw3k8vcOyGBS8+fOATSOQczkTADlvBvARoA5ANKQkMib+dJq4lbxJvM5m1QLri3K6ugYoFEqZCiAkARKJqiNBEQEcqQ417DbuE1FCbFxE3sioN09Kdhr3bTjDRtM3CijvEnDJ23I4wUyt06KIjeEMJQwiN4QKAZCAUHtjNmqTHjiWTBORy+Tt7SOG55YVJNR8VEBXWImAhdGo5ZgUajUBAM+uAtvKJW80f2lTeJnVd6iDrELvxG4gZPINw5GERDIa5cYUWefjid1Pf39cDbQcOw9o/X80uCmL2iS6FPEQiaPmjGvHJHLq5U/pL/57YSFGAWFTbhIVFI9w89ih04LdGEirwoVeALhTwQpYUOtBRWTgGJGLCd0YXEycJCCYwAJCCgwUVFIWEEwhMUoAAFSETqw5FPk4bnLAAXHgSrR4pIEycAHsVKPYqUEMSEBTgAteiJxL2+lCy7yYKXGjeZN1FlOBCAcBEwjuAA3jXKPok2Vl80TJMGbhJw3VLeTWTMByHAekUQyEB7O2Pl2goo311RPmERPtF7Qp38Y+gPketFLQaC5I4Ucfqjh2zNe30KqYwfA8Bx1OTUkmqdCJpxIpSrEiZZyNm3+ch4CLNOKRiyDTlmHC+qfs4l8NPqggpxfaQRhkYSEkSaicJRLVwI48NzDEqcqcNVsOACMcYmGevMujHKvlFLaxaBpL8T0JTrGLxKIjdCvgEdUzdwm3bnjjPTJNm7jSg7w9vV2qCKxuBTheGgdwGCvf3xnM0Rn7Y2p6QLHy/n67MCXu4hi1p21EPdFx0mu9YtY7cJ8zky+4BH8YzC08+8x24svaRNmd2STmVcGRKagnERKAAA0pWgCMW15M3FoLk4eM9UVd0WMjeA9yvCoZDTsiSkyQ0fypOcW8lSinMZYjra9lM5Q+Jyj3hG0Agmo8P+cuEYTYyaKSO3knUcPCJNHGsImUUMAEqCIqgAiIhnydRDqAYsM88oOybNRw3kesTU6RhTvJpmTSrXOhzBQwAPEKhGNRZG8ODUlE02/KQVN6opcTbxz8naDTJbiaJTDXG8nliSgXUSlrikEajWtRNllULoBGwMbQKM+T1ch9n1h38N3DrjA2LHMtYbszvFFNgkUiYOlHCh8RTpc2H01tA8mCerqXCELtXS7vGu+K+Z4mmpyikJsPESVNDBdbk4az+0Mrk7c7yYTBJukXnGN9wBQREewM4zSe6UHE4vs7Nsz4J6csYogc2XV0QDtpFwhl5Cc0Pbe6QpXK78vbuCKu7t7DKYNj60Y24tI8mjj5Qp0h2S7i1hlaTWG84O3celPyhuuo9fWMFl8peKJnmCbe+klzlPV/PVvjtp0Uluc6qSzLJ5ybyNmRwptquOaX1SbxEfHKOj9Ah/8A7lZ3iadzzhMlzGvbzXCAX3ZjHIi6ziYPCJ4d+4YEy9X/ADHiIx2Voplykn0V2aZuE7h9VcODFy3nOXMe8IUoYl3lJ7je0sxTZyOYTB4pc1duooYxuoAGsc5JTRmmph6wTY2ecHD+cbNpjmGr6O5wn/tCJG/+8UKUfgIxyuCyianpIFDJBTqYHVOgd8m4UmrPEIfFRSMXxMJfx+MVuzjRNO3Evl/zpXV5T2bgmHPsyimeT9OnEr0iMv8AZ3rdVqbqqYSmINAHfVMACvXGqsZM4l+nBXEuaodq4eFMXIbhgKWgdwif3xk4YyOqFa8JJ/QxnwecNJCTdTb1cpzeIhdr7xjSCNVLQaWJFK3G3L7KS/zgoX/rKmymAfZEB+0MZrLPlGkjEU55yhe/eEf5/mkbBY1um3t5a14p6U+oJl+oVAol94xocBqBV48JoYkUh2QcPlIyJSHBlcNPDhmopHlFsSEjngKBKblIeJniPA0OUlIAHWLETOFcSJHEiFmR+UiZ+JrTRBvfR4n53RktqiaxaBX2KJ+4I1V8rz4yp5iOJo4cKdNQYwbxOqEchiLOFUmyacOykgDEhZmmOI1aMMRx9f8AHLLti82hW1ezarf6UqDX4l3eFQ98V2Tt8SYJe2YPdXOJe1KmJ5sZ+u8UW+wmUxfvUD39kaU/ZzVhoUeTgtzs+EFFTEgxY6zisj1fm4CPCEeh3JDiaEjDAgWB/tIQ0FKMODQiUYOJoBhgTTgTb4SAeEeNAAIjHiGhKDgaADwGj0J3ggwmiwFSngkEvJwYpogkcAbE5OKnb2WeeLNvWaad893ET9oSiA0+/Pti0lNykJukE1E/rw7GsJ4TUjM7ATHzpZM7PbOq0McpvZzqX4ZRbZA4xJXhqfNKe7s7ozyQm/RO3j2R4nyd7fu9Wd4S068xMHh2RcLLvMOYPZep23evL7oo6dallmve5PN2bfWPOHTblUb3vVA1DB4ViHt29TZ2bd6wmQ5D0Ld9YREA+4fhFgd4cvl51FOZkY3XkEZ3byapzxOSS9v/AF1QFNnpBzQ9wjEGdHm5QZ1YCcM5eSeN5ffZHRxtkwCJA3js+7jDnRjIvPk05RT5O3oooX1wqFA7MxqNO6Nvcy9NSVnZp3CEOnh/C7403+EY7Y1dSx9sHcrcJ7F47c3C9mAlMAdQw7HbTquaagW63FjnGIS1Fl09XeolBRRNMtL4B0i06QbhDcIUiYsNblvaRudNwpcdt/SJ7rwcDB1h90WRE2ImT6oXdrm5cIz62dkHkrmH6WWX5JVLlFm5S0vdZgAOviG6H4mMZxrLpVefs0gVP448I8IrNkbWM7QMyKJqcqT0yfEg8cosgDiQXOOpTdJ2kHKePG/GAEOMDd74ZAQxoAowYQjwGhXGDf7fjB0w5SEwHEgEVk03GH7MM66DyZLtS8nhwBUoBqflD/nhCpB5SA9KA4TQiLfp4anvibQNEbNw5TE74dzPUrOGxHgaL3ZI+uSfD6bdQS+Bsw+FYohvpE4t2jlX5Y7b+umCniUwB9yn3RmoHjuWJKWpbf0GdT1FE1Pjd+40Z86QTcJnbqcw9Sm7o1a0rfEs+99lO9+6ID+EZYoXnp/Zh2xJ6ntGbKhq7g6fqGuw5RNDq1rRRN4RwnzFfvDfEa1Wjgmj3dNUzjcmW+6HCzdNwmdNTmHTEvvA38who2UiQJ0U/aD7w/nGd8TrT3KlosVU83uGanPSWAv8P8wi0vgw4qOj1XDmk7T/AOsXi+JjBFomKkNjnyRKqvKRVLeo4knV/YmBT3RYjKcpELbA6acnd4n0J/fQI2ods1/Jx6qN6bRlDccOJBFxEaYeUhcho+jiz5SW5LJr4kLkUiJKrhwqm5i0xWJUgQoX8Ijk3kLldpxVwsPBLCghSGZXice1tPqguIdXghNZdNOGhnUHRUTU9JFXF5CNxRwpD9FsmnCpQTTgDKww4DnHDhqsrBVnMNRWgyGKXuyDpcpDe/2/GHbZOJAVIWFL/bAXBg4boACGGGgjykOTjDUC8pDUtwJC9yZ/qj90dDsjpqJkT9kPujndMMRPD9co/cP8o2htM+TIHdGhlUROOUuUxPU2im9Ua7+ym+sY5bSzs0UthiN2d9vM6uEzIloRI5CFBQp/VqJRMHWJh741UHuIn+eqn4xFujqKX+ntfhTdx4RFWMZrcdBuEjHEVMOLDKXfMhhaizryzc4O3cJ3COC641MbcqgcRMBij1BzRDeA+EN2TrDjw6sdz6LTy3TNHlzvkyRdLPzNRuoRRNS4YlDFN6o9cZZLH/Mi5yh3yhY4KiPVozsdCtZinPJW3mHzt0E3H16b/H41gQDk4p9gprhqEZ88jguGoX1fVHvrFzWTw1IUPo4NVTwlkAG+BvBAVGAi0cYa8EKCNE4Rg14IZSDgNYGADdAwDAHdDJ56M354Q8vdkNXheTPABzVpRLh24V9Q7dMxu8BUL8QAI3fyU0dYs/PW/PuvEjc3m3k9/iJfjGMaZU8O1DJx9K3UL9a4oUfhiRs3kZrpqKWol/7Nst7hMUfvLGVTyOyj4G7EkianpE7/ANaIS0qEvTUKnNE8VIifNMWt4OoQ4hGgij1xR9ITfkyKYfzf4jEGeRDs7IJuGaUwkcweskjlvJlRUMQN4hmUBAMqcYItLrcN/RzgjshP9oTAR99Ai26PBTcWPZewVRP3KGD7onFkE4dhXM6b2otJK+TeWbI42uciph/A1QhyhpNZp/riczl573OwxEPeQR+6Les1bqfNkiOcShup/VyH+sUB+A1CBIH/AAGl2kxmp+r2kbn9lQ1BEe4wANe/OJ1tbtRT0iaSvtJmp9wCFYpDyyMvcekZkP8AndEStYZun/q9w4ZH/ZqCH40+EXchwy5NfStxL1P1hNVH90Q+A1+EFm0/k7yVuE03hNtMdnOuXZTeMY2eW24l/wCp2g1gnquEyiHvCgwiraK2jP8A1hI0nBCdJFYxPgJR++C4umbLORxGf10yfEKj98ZxZ9h5vZ6v6hh/lBVNMjNRmROaWbmbQ5EwTMY1BJUApULoCNPCIxtbKRqfq8wSJfNslMYQE3gYAibjRNPCfnv4Q0ZMfOiirNuoQlyhlLxe7s690KEWTeejUvk9kwD8AziRlVmrSbbiVpt2+sJ3cZ0U1woVqBsMAqbLOlQAesItUpTE5x9ijWy7dPlFL+x6tKeGf30iSTlrdNPk0yE+78cxhpJNB0n1zzxbjSBaO0D3I2Hrx2bYogOZSoomABAB3CYah2xpjBrI5WmRNmzbkwi7Juecv2jVH4x2x0a9nG9TiZlaiw04tJZeZs5e3VIc7cTJ3TFJinJQwEKI5VMIAHCoVCsYpbiUaN7P2Pl88l9uJElOzopmmUnfSlZuo3UEtVEyqmKYh7g1AREQAaVAeEOfLu04Wkse3llj7NvFWiT1S88cJqGA5xKQpyp1DMQED1pWmQ5DHB0ztMpOOUmkwVdnvXryygqDnWtL1ab+FKZUjop0ImM6mR0zIrU2bnE41OXzxlM3F29q7VZG4X7RBEa14VAacItajq0CaZ9XU82In5xmLPDEv1lDVGnbUO7iPFAvW+ITk+ZtFNxqG4ahmA9oDWJBa0KjhPV3jxVUh/WUMOXvi1QJc0dPTY1j1HGJOJ5rD3mlRKbWFzU382o9o1iPkb6VvHh1JffI3IUTGMsYKk4AFAEQKNdwCARzbKwTUmjROTqHI9VWAqJS1Ab9OHZSgjluEeqN0A7eVyvze4TaTA5yhrCzhqTllAoImMUAABzyAd+VY6qGhnX4NacMy1Mk1Hjw7dmpi9LrveO6tK+6JVCQTBxfTw+lzdweImoHujP5Da/9G5o3nErlbFu7Srh4aZgJmAgICQDABgEB8Mt0aCXTxOJhLzt1JXKUnZ9nWFERVIXLfcMIZdl6NZfFVojwY2mWgtScJnmCcjO0cH5TWJasRNWocRujQ2fClR7Y5s0oaMLUWDca5PFG6rdwtdKsmsJxVE9414alCo1A4CIZAIU31AOndHUgcW0tAs4thpwkVnSq7SZXEvXboUD1cMt0B7BOAj8YxbT3YW2je3E7s/L5o4thJ5Y+HU5lK0yi0cEEoGAyaZBMagCocoiNRvAbMajGSoVYPFoycX9GHiFYVaFTUUw/X2bvfCj+WPJeoRvNJe9l6q3oyvG6jc5wDeIFUAomDhUMq8YK1aKYn5/xgZm4uJ9MdE7NnaTRXY+0CcrV88HlKDOZFwTYesNyFRMdM1AASnwxPdDIBNvzi6IWUnCnJpy9xc/s6B90VLQdPvLE0T6G7JJs/Jws5bKy7eStvNuC6Ok/1cxAEmNdA4goIDUwAmI1u9YiF6kX+UM0cSeYkk+mTQBbKwLrDEyiyzEXKIHKIAIFIYqbg2+tQS3Bvjna/cUHk8PY8l+i+aTBQibiR4pPaTKIe7Ia+EaNZTycpM/UIpObIS4CZXjKsUa0691Rp25jGgWb8ofQRPJOScSfSHIm7UxSG+UKA2UobMNhS6ao9VKxKyzTpofnLg7eWaSJE4VSKJjFK6ABKAcRAYWZs6M1ymelegrRNK7mHo/kSpy/OKS9ER/uxZCWTsu0T1dnZuVJEu3bqbNIod1ADcPEOqMutf5YGgex7g7N5bBJ66JzkWZL5/iIB3VEO+MG0teXd+kEvPK9Gij2RJKmw1HyzUijg4cQJePcTGvHby6oXcThjyWHSL5BWje2M4mc0k9nrFaxMHyrpZNZvQSmONTl2SmHnCYadWVOEZbNv8nfJk5p8j0WSxq3SNyxWZgEFwNuKUbwXQKGQCI3qCOXGMda6XrUSuYOHH6YTV6dwYbyboqGyIjUTFEgFGojvERrWLTZzyr9KDdw0TsXNFZriuAamULMDg3aiOyUyoXjZAJgG7Sg3aVzqDTlEk1Fv5EfkxqNyaxorcMXGZVEzTRyByHKIlMAhfGmZa07YQW8g3yY3Ho7HzNL+znTgLvdtRrtmHzxxJ26k0mnnB6ct506NXllTDeMbuERy7O6JwFYrNgc7Of8n75N6no5PPUvqzhX8a18d8Rzn/J2aA3H6u8tQ3+rMAH7wjpvHg2Mn1QsmByc6/ybOh9T9XtZatL/ALxA+X2iQC2h6T6D5Gjo7s/NHcybt1AmBXDq6CpjrK3hAQKABQAKABQN2+o5x1eLiMO0yLYlqHHKfNtES+yF0phD4mjk1jahY7NB3TM1uqN3h+ns/mvaFISVNiPHaeHfuIpIl6zEETiJR6uHwiSO3w1Dqezzf3hqPgAREiX5Y49hYl726FKIV927tGPGPfgsmKKK/NqdNYDXt2YAAV9xafyrDKREcN2/9KWXbylw4fBiJtzFHWgChgWG6NRHMKgYRGobxiQA6nJJppk+cNd9agAIlz6xEAyzABERyCG8ib6uzbt/M6sqORYFDNVnRV7lKDeAxRMAAI5AAAG8MghX2Zp7JdZDEue2bD+tU38su+Jh7Z+aWss3PbPydvivXbMUW6ZqgBhEBMOYANAC7QRpxCGJG2IolyexiAb6u8fdUK9oxYZA8mnyhSRuMJ6komVreyDEAxRABHgU9RKI8AMMTQ80YahuNN2MCmfk/aWJffxLFuz/ANnth76Bn2RU39ibUS/k5hZ960OXnYiIgPh1jH04WaJ4h8PmYg3b3VXL4Q3cNE3HJuG5Dk5piqFAQ8QEKD4x9C4bnhLUOPJ8tF5a4bqfKG50v7Qok++EDIfR/wB4P50+NY+nLuwVk5p+sWblKp/W1UAP+8UAEPfFdmHk66M5pfxLFt75/nLufvNWJwLWpPnEogpCYJqR3tOfI90fuE8Ru3esiesUxTk9wUp3AMUuZeRfJ1OTl9rFSerjJ3Lvuv0icWP8hHHRywifEjqCZ+RXaxPlJfaRkr7N37xEQ+6KlNPJO0qS/wBHL273+zWAPvr98KxpGtCRg4mUgxV1I0GbaD9JEr/XLLvSe1dy+NPhFYfWNtBL1D6xI3twnS1U4h7wCnxhNF5ohcVSAMrCizTD5PmH9U2Ql7wGkJlR/JfvibDvEMQ6cGFROEFCQQSQguORw4SMVOEwKpCahlIq432jRQ+GzmCnrlAvvMEdzeQpaRNPQ+9lbhT9UnS/dQ6SRvvrHCq6aikvcYaZz3FCFNvrzq1oFe4N8df+RkDiR6O3vnRm4b67MhcNyrJimJiAkQojQ1B3lHMQCJczjqLJnXqc0TU+chymqn9JfiitpuzU+ciTbTdP5tSLU0ZOJbyngwLJxXE5p+0hcHQqQ7iaJwyqcImw4jwXhQHHVBcmwsubDTiNVPCq7xPD9JEUvNE00zfwwXKSKzb6fJyuVu3GGc5GiIrG9qgVp8I+ZM10tPHFqJw8miaqutzBVS9vHnGAKZ7qAAdkd+abbUuJXY+avNTO4VVTBqmUud0VBugI9gVqMfNSZLJqKH1i5sKHu7Pbv8aV8YmKyNH4FrmWlhNu4RUZytZwS6F4rgoEuj7O/wB9YnJX5QEjTTInMJG9+qmUDh3c4PujM2yLN5yaicXuxWjGz9pFPlGt38QCmKmagdg7t3jDk1EiMHPgVXnc40yWkaSez8rOyl7c2MUql0FDnABvGNmO4AoABWnZSoa/ZfRjJ5GmRw4uPXF69eMXYKPZ6wh1jFNtBKpPoztxYSVyNnhJKqONYUMYL6oKBcoYd9AMYohu3eEbR+fz2Rx157bHdp1jsxEhcP8AP3cA8IZupszl/wCsOCE3c7r4UAKiO7gFe+Fn7pNNuf6sYRbm0ybe1jR48cHOjL09YwSmyMfauhTdndD3xjTpSmVUlGKLme3tpLQODt7L2bOskQwlM8dFoQtK7qVr7/AIzy39tp5ZvFl7y1h3EyVKF5FmUAI345jmIjw3RXLWaZLSTyX+a5f/AEU3u3VNXWHEOA13GCgkDrAufbGanMp/6ulXiPWI8RHMY9GFC3o5J1ciae2hmk8cEUmkwcOPVxFK3Q7OrvDONPs21TbsyYfqh93GMcYE+UET9oI2qTU83kw/VgrW2SJp90jO5vLXk8toeXs0+VVUul6igAZm7gCo1iSnbxunhWXkewyZbKi3FwqG8R9kB3ZjWFpu5TsezfOOfOJwYS/2TetB7q9UUxsLh445NS57XZGsPEm/cTJipydurMPUKJrvdnHYbAfN9j5EzxP1eUoGU7zAIj78hjjlFFOYKElaimKU5sHZ6VTXfvGOz58nqahJfzNXboImL9VIgDGNW9zRcmN6fHur2TI36arpIt31qVMP3Rz01QxFMRSNp09L6x5vZ9AhlFPEC3fHnRj51cPk/Ui4cDsSbOYqSe44ZqGSVIYDJqF3kOGYCHcOcdTWLtfJ7eSclrE7nnNoxVbvC5AdI4gUVC/VEQAQ+sMckviYmFyfVe8d8bZoFQ1OwdtZwpz1TIM0zbs7lRH4gEOdrBJkxo5P500iOFFPmkSbXbkH31GNAXcPLN6VHs8xL7J6zaJuk/2RaplUAOsphGo9XdFG0JJ4loJq8U6axNrsApjZe8I1m2zNum3b2gZp31WVSrJ/Stjc8vbQdoA6wjlJL0yWTUTxE1L5P5hkPcMOTLRSLITzkzyfEvkRLiNVL3pUBpTxCtBDhFrTXgAc34AykJArAwSHYVKMLEPDS8nBwN1QrhYdGUiGmCsPlDxEOzRJtT+iBmq2Gmf1Iz9cU1FDqJ9M0Wu2zzU5G9ceomMU2Un1iXt3Hrpgb3gAxjNezrpsdJk5OCXQhwBYAQpGZqx3IDf0gRTD2EqmMX1qFH8aQM3NrE0bp/7Ox/jOcaj7igPdB5Knyjtx0CIh8VChl74QE2sTh6on0MNEv2SF/nG8FY4Ku7YaPXu6ExGkABo6zlaFY9CQng5jQE2FAOnCY8pAAbqg8AzxCQYRggipAwAFNvgIMO6APugAC52Qcv4R6PQCYQR4jA3hjxYSOMWK4f52DAWAv9sDeGINLhhL85BjjCV/shQg4kUmSZhpYkeGm0tQ39KyUAql3LYEdk3XkJqdwiMBZmZaxaBu85+ulApi77o0z+6oxoUwlKc8bqy9RO+RUuGbxjK7FnTkdqHdn5p+sMTHK1N61aXu+oDlEy8jtT61O3s1SZim4T1foKpimb2cqAP8Xw7Iy6ysvcPLYJJuOZLCqXb2d2g3cuwRN4CHZGjCdRRMn1dnu4RASVu3Z2we9A7hMihfaCt41PGkVY54yx7S4AGGmSMo0tSZRnNGlqG+xjcisbgU4BsiPgFI1g4RV7eS1OaWfcJqdDlC9RacfCGXQqYTTHNi5r54k7dxiEvkLhm2q7YfndFgEU8P8/nwHLryjG9GM983zQ8jcbBzmG6XtjY7+J83z4B6qnjPJcMzu1NinkvcHtJYvknBKKLMyl2FesxOoaby5gPCJOyVu284TI3eJ6u7IXlEVMhqG8QAaCAd+Ye6LeoSKtaexEvnnyxupqkwJzVk93cJd1O0KCEQXGtCqunU/wCS0ENiej29nvygYzZraucWPcFl9sEznSvXU3RS1A3bUOcIhmIbw6qxe5fN2c0b4jNwRUnrFz+7d3DnFmNWj0/HckCmhMfSQBOEKGiUYXAIMNXfJuElPXNdhYD4f5/Hd8YRmZFNX1zDPhEMG1wzyijo007SJdspykPBDjENL3OImTlIlkVMSA9eDRINhhtNyYicGIsmn85BHJtcT1dumc5zmulKXMTdwBnDsTVtGJCl/GLLYR1h2kbp/wC0JqJ+8gn+9OFWWj94mnrE8eElhDlvFRugdUwdoVoHjWFWErlcrnkvcS947VuOEymxro3rw3RELoBSgCbKFFHh1O00By21xuqz/wBoTOn+8Ah+MYuY/wDdD4hG3JDyhPrB7wGMXmCOrvHDf6JZRP8AdMJfwi6iMokLPpf5wl500+fzk/ZEP5xQWp8NTV1Njfzu+NQE0Ue1Ur1N4d43T2Fed9fj3d0cVSO1z1NHWx7AEFsOJFBXmfW/EIgEV4WfTDU5e4cczCTExe+mXxpHLbI9aDIjRuGIpNXHrrBtetzjB/OLO/HnxAaPG+ryPWP9oWE3gUAKH4xPvElMPEhPmxVR7kEQ3KRB25U/odZP2eb4hE+KXKRW7ZE+RuFPUTjooLKaOPUS7DLTHjwKwuCUK6piR9FFHy4iVaBv9kHMxUgooKJxYByLwoC0NykhchYAFAVg2sD1wXDGAuQCsKawEGTdYakJFThYrX9nCRI8TeQYy8IIlhNdf5tOHIAFFIEsAQsLkTxOTikAdujEgmWCooYcOClirAe6HhBL/ZBjboShAGEKwmRPlIVgEfSQJbgLJFw1MSNIl6nJpfVD+6EZyaLc0M8ZppYl+4dMDF7hCofCNLmc+4tyaykOEleU/h7c4jpUk4eJ+oT1ollZco3TIomoSBrISRZrRWFZ6RLBtGaahEpnLyiVisagAVT1DDwKYMs9w0HcEczLIPGbg7dw3O3VRMKayKhaHSOUaCUQ3gIcahvjq3Ru91hu9Zqc8hiLF+ID8QCK7po0V/pI3VtZZ9v/AEq3TEzhun/W0yhkIBuxADKvEKBvCseJXeNRo9qhvBSMIlb7DUi6ymY8yM1KdRu4+p+f8PAYs0pe8oSOWpBSPRozNds3OVGbhJRNS4chr143RHsjbUXnnBm3mGxyqIGNd645tlDpTYU9TajctHsx84WfOzUU5Vubm9g7v8I4vCVzprLOmT1QgYL/AMEGxBjdyPLBLByhBANAgaKRPiHgwDWCXgjxTQIoMcIQcByZ4XA0ILDAhowTTajhvJY4w+YoqXm9YFN8bkaF5G73V7cTVn/tcnFT6wprJe/n/CKbpzS/o9kp6jwPcKZw++kSnkoPNT0sMk1OY7l7xv8AW5LEAPemEZVVudNLxO1lDxUNICCikvxPUKJYtlPnIyPT5pms3ovZy+Xzxu4VVmpVVESplChQTulMIjXeAnLl1ZwoqU3sYN47lj0YK4ll8NP5p4qn8Sn/APzkXIS4iZIyzyZ7ZSvSBo7PPJemq3/pJVNwmtSpFLhBCmY3gELue6tY10Aw/SQnePJrGOXAyBtCKrbD5SJMx04ZOzcnE5F4EOqeGxzQi+Xw1D+MMDPIsgcLHhoq6w4BZXk4hnj2Adh24mEvxCa4o0SIqoRHGWMAEKKhgKURMNKBUQzrEm70cSdRwdSaXD/sW+W/rOIV7aAHEM4xrS29UcWHmur9ApFDdxTBXrypHO8n0rW0s/cTk9qJm3SJ6NMrgTpk7AIaoAHYAAHZHZpKOSuzg1M5xZ39KpbJ7Pt9Xk8rbtydIxS1UN9sajXxiW15Rx6Tb9b89scRyjyodJjO5rE4bvSeq4alG94lEIuMr8ruabHnizbc/rGaqCQadxhEPjHfGEYnG8pHVuIp6RPY+rCWsKfSH9naHf8Ans3iEYbK/KosW85N4nMJffNzTN74fwAP3RZpdpnsHNLmp2ol5j3g5NY2AO+vSu1h2Jscs+VLpasfpMtArZtNN2y8xPjlNMFE74qqplMioXDKNQKF0udRERARCm4MUa2Ikc0/U9Jlj0lbuyjNnxpePvUCnuGNH0v6PFJfaSZzhPCetHrxV0VZvUQLimE4gI7hzMO6MxVkzNRPDwyfVvf84tdpdiSnOhHSpJ09c/Qd7M2l29rUlUTmKRu7BEx+3Mu6Ka+bvJWpq84lb2Xn9V81O3P3UOADEs1kHmtxrEnePZYqf55i4Ogce8yYly6qxYE7X6RE00mf6aTN23SKBSpvLjsMhyvCsQwm41zCHkwVLLYk9E0gb4Z7YOE+Zfbs71N9Lp1C9fEoCHGvaEWyYO/m4jGs8eTBulq7hIhEkwTM3TRImRKgAGRSgAAFc8gAM+EIqa5iex7P890expfkKdOGB7FLRNRvEXKHKRKMSwk0lWsJkxFLkSCbFOXp4jhwTCJ0uZ98ddP5Gl7KloqkVexLIBydYRdOlE+UxNu963XviF/S2Tpqav50b7BrvpA/P4j1Qu3UUnCmrytNZ2c/NKiUVBNwrQoCNK5d8bfn0ZnO6bhyOgtG89GpcVIforbYdVRKNQHq3Q2WkFi5wpiTCy7chz+kWbl1cTU3hUuXwi0yfQ5bx5ccOJe3l5DmC7ri1Bp1imWoj3DQaxYphIv0HTOnK7Dvp29IX/Wj5HFbEOPBJuQRvU6zhl1Ry1dTppPCyuZPuL1ZPyldOkrk8vkdm9IEzLLJaim1bppy1soBUCFoUt8UxEKAGYiI5BvDeHrb6ZbYW4TSb240gYyRDB8lxExvHCtBupgA17Kxh88tXaSacnaCaO1VTlu4axsIlAzulTAClDwKA9sO7ISPzg4O8UT5FL2cq8PdHFqtJCEOomjv+OjlUskr/Zap1aGXyNPWG9k5nPVjlE15QwgkUfaAgCcK9Q791QjO7R6WrYTBPU9YJLGhP6mzR1ZMvUAgFBEaZDUY04iSmJyah9jpXoJM3Mv1c+uJt3Fz6ZMD8OsQjw1NH0tT4/qRybM2s0vYPSImdvaBvhOCXNaM3UFNQoANAVLQamKIiAGCg0Gg0ABrEBb3QhbCx6as8svMHc4lRNoxm97W24bwvplqCgcMQlcqDd3jGcza0ibK2j2eWbuNEiPDmalTpsBQCiAVrkIgYBDcICIcY3nRdpub6ukm8U1chE+UKWuxTecgjvIP0YjUvCoAAR1xtI+Sm6Nacot2a2uc7PbUTyYJkbqTBwql6plBEK9QjmI9w8eHCJ3R5MJwztA3cStQ6Tg5rpjF3HTGuwfdUKCNK7hHLONX0jyfRHbScN5hZ+TzNq4VMLiZTJiim2bHQL6U4kcCUDHpShgAoCO+sWLRxaHyf7HqO05Hraqp0yGKpNpSdVUl0BAwEWyTAREaiUM8sqwOnI8ec4Qk0nc6s0e6QXEnk7eX2oUSv4JFG7i9cA1Q5im/MOAgA1DhWCWv0h2weN1U7PziTslSG5FFq4A7lWgAI5KAAFyyqIgAV64zI1urF+jUtpIkiKonUTKV8ogqYCZGOUFRqYA9UoVyGgDEkgrrCZE0771uqUMNwmUi4Z0EBAhQqIDXITD3xk04kxqRl2polZba7TJL1Enjy2GsEImGsN05ekoF8Q2gxMQa3RruLnTcG6J5TTHpAZp/q7R2qrUzdF4zO2xab6HugFM94VpGP230qaP7DqavaS0GtzMnKIs2bVRR2SuZQMJAFJIADIBGm7fGM2u8qy3kw5Ozd+zTfDEqhirCq7PUCgIGUHIgVARAS++EaHVU18rhSx+op2ssGr/SC2CVSWvE3BCjxE4FObDIHExhAKV40CPWntPL7WTBK1ErUI4ZTBRJZuZMwKAYhELpRvhkYBuV6s+O+OLZNow00aVHBJhK7Lzh2k9qZR0oiCDfIBEpzia6JxrxApxEaU6w6ssxZ5xY+ydnLLvPSyxukxMbPaOmgJVDDXOomARGvE0ceufaju+Pj3koBU8RXp7QbPq0ABp2/wAh7YhzJqJuHvTvuCbXrUTKFQ7A7IlC/rjhNNTpEvF9W8mUKd4gAiER1zEeTNP11klr3AwikXd3CXMO2PIex79PbcKUyimEmmnfxSq+4AABDiA1qOQhnSlRrSGdkMTzfJ1FLPu5IrdcFNL3iwKqNzhfoUT1EBTGgGLQa0oFApQHTxsm4TI3cKHJrCa6PJ5Ca+S6IlMFBKIAOQgYMxrwiNsedRvL5amnK57KsJZUpms6cHcvCEuCFRUETiZMREtKjkHVEfpY3JZFzZE5Rv8Au87mhQRp204dYRMSJzL5fiuJwphMtYSUdKGyuIGMTEPUcgulERGuQXR6hiBbuU8NJxhnv3gN9XbAKbuO/uhrpTU1fRfbtwmp/wBAuFCl9W4UwGHroIXBoGYjEUX3oyq+DOvk15o3TJrCmsH5vABoGQb6Vy7YX84vMPETZ7d7mmKX3/4Rl2gjTFZfSxYuVTCX2slswnBGLfzszbukjqtXFwL5DpgNSiA1yEMo04Sp/dtcMwrv3bs98fRng4XbC+dZpiHxE7iXR5QPfThBNbUw8RRT+LKFilbp8opcV+tuKPXlFctFadnL0zp4hCXPa/DfEldMWdzhRPlE1P4ub8ILJ5t50xU+edLavdg5BGNW40w2fs2zVmE4mhGiV67eMUQvd1AzHsDPsi3WOtQmnYNxayRt1bQOFWqswTasTFxHYlIJiIJ3hKF410AADCACY1KjWHBmdSCiaSZRun+sKEJ0S3jFDPqz3j3R46Uc2zrShon0yTBJm3eHl84ZJ6r5vnCYN3aJ7w5AQwBmADUaUEADOg5RqWjyzlvLN63L55ahpM5ZdT1MqhlF1Es6iICYCiUBCmyImz4hx1djm3TL+XET9Gocn1TUhs7lUveJ/LJe3V/tESn+8IILbWP1hw4V/wC8uB7i0r4wQ0rl/wDs9z2irHIPvKID7hCEVkyDmGjGw84v65ZuXnP7KdPfmP4RUpr5Mmh+cfrFmzNzn6Tda58DAIfCNKBo4T/U5gr/AGbii6f8VDh+/Aa3MG6nyhni+01NXLtIaggHcaFZFKUjCpr5F+jdx/q+aTNufo4m3n9kSh7wimTbyHVP+h7YX/ZWRAPwr8Y6n88y/Ew1HGEf1XBRSH3Gp8IcprN3Ho1CH+rnCwRaqSicQTXyM9JDNP5G4lj36qlwfib8Io848mvS5K7+JZN2rvumRqoHfkUQAOO8A7Qj6MmS/O6ClS/N78N4e6BwX6S1qJnz70MWGtRZeeTNxaCTuJffbimnjFuXhvF491aAHCsbe0cuPpD7HfHSKzJNx+sJkW9kyYD99YinNjbLuP1iz8vPf6WrlAfeFBjGVBt3QLUY8mOM5q4T+cufaicbzv8AN6Luto1se4/6PcN/abujk+Brwe4Ij1tFsn/qc4maXsrYSv3ELGfQmX1oSGkumeJc+UfW2onkZjh/+qIFXRtME+Ub2gSP7KjcQ+ICIeNI8SztqGfJt9UcfVdCQTeBiFD4xSpziZvEticwhJd+pFZE1pGf65Z+YEudJEpXAf8AwRMPwjwT5mmn8sUVbm/6wiokPuMUBgeQQxJV29xOTxP4ojTtVHHzh4InM5e45Ru8bq/VUL/OPPpi3btz4am3+eEQ7l3KhpJsypaSyczs+nMDt1Xbc6ZXCZanSPQbpg7hoPhHzOtBJHErmjiXuOe3UFO9doBwLs3g7BpUa8RCPp+u7xOUccy6Jr3ZTMa9kckziSyt48cJpt0nbfEUKUxkwG+SuQ17cxr3dcJVcTWNPKJzlLGLjEw9vb5uz+d8b1oukajPV1FE9s6gGNeLwAMu2HEusnJ5X+ps0kva3j8a07otNn2ybdwl7BgNGNWrn4lQpuLKh5Q8mU1eT20b378nWBNa7XZA6gGLSnG8UA+0HWEaI3mjdSVpTDEvkVTIsU16gUEKgNeIZ90VvTDaWz7Ozcwlc0cJX3bUSpolLfGtNnLgNQCg8Mh4RzvM7eWwmknZSPzodoyZIpolKiW4c4EKBS3zZ1GgZ064cKcpqzLc1Bmm6UNMjOTp+a5Hcduz15S9yZQ3VrxpwplGGTCcOJg4O8mDg6qp/nDGD3AAbg7N0IvUnjxQijxxjHIXpdu+E1Gaakd1GCgcVSeTCidupyaam39aFJbL9YmCTdRuqrfUIUyaZRrQRpkAAO+uY8AzgqUtUxCYd/7MatYGfpy9uSXzBuiS5zVilCv2v5xUp4oySK/bjRRMLDvG80ZqHdypxTBWu1FJTimcd1eoRyHdmMScmtF5vk55g8b8zZTKbeqem4OwBpUeEaeta2z6kndy+aOElWiqYlMmoavDfTeMY9PVG7i5q6dxuTZTKbogH4jxjKPebqOO5T5kV5OJgtMJgpyqprxjdnAA7t0evps08NP7RuJolSoJqfOXIKpKcRP0hI1M7HrAo+dLcSKV/wC0TJBPwxAMPhs+FY7EtI6xJ5M/+1Kl/dG747g+Ec7aC7K6xpMs+ph38JxiG9m6UwgPvpWNrXc6w4duMTnqKLF+2Imjnqs1gr7GJ6YHqac8I4UvnwmuynwMJzmrXIaZFDPqpFAbOk5ophpy9K+c10pSp1Ew9QcRHwzi9W4aqTi1isvwzqnVw0U006iJhGtAAA3jUQ/NRjRtHWipno3T/SC0iaTu0eert96TEB403GVpTMagURy3CIzUrQpQ/cqnTlOQys/oxkdn5H50tozSVmDtMMGW3gDVyeuoIZ3h6qBTqi1ypKx7ey7iRt9YbpOzAspdpzy9QZdQBTfuitWytCoo45RTbVNte12wgxcqOGZ1E9siW0aPPVWpVdzslSpxRLaKncnkbycN8RVUmvCUqhihuIQgU8fxGNWbWilbhP0hLh/WT++MIsaVwm3VcYZ/lDhVTm87au/cUIuzRVxh+jPEVKtWL2EoU2icOwUldoG7yz8wSVaJLXiomNQUiH55ArzijURAOA06o0FOYN1PRqE/e93wp41jMWyU0U9G3VP9UojE20s9aRRQmryd6t9Vuf8AlC/JqfQnTpL2X4jhPD9JC+MPVFZbWD0kOFPk9n3pCesooRL33jB90S6GjjSQpyamE3P7ToD/AHVjaFSrL9JDVP00PzDChIlpboctphkUcThoT6qZjxb5Xoi5nnCYOD+yUoEA33jG6zl6M5uC9merBEK+DkzqepHQ7PRbZdRQmIz/AN4sYfuoEO57ZCRyeRuFPN7RJJJMb11MNoBCg5iHUNY16bM4VY5bHFmkBTEkbtNNTnpiUvG8PVENIEFE5O0xE7h8Ml4vq5Q6nFoGbx4dPoEMJS7oWaTdvsJqXIwlUhax3RTiFBOPCnEsJJfhkUUUuX+be/D8IZvmiafKJqXyZ82M7GrmEb8nL1VPpXRE0/slER9wiA9lA6obSUuJiuE+eq4UW/eH+UHfqavJ2WJ0jOFi+AiUPfdGnZSAkpcOXpevhkveIBGuWKOOXdNiRzQKYRTWOkKXuP1xNVL3CEWOXzZm85Ru4v8A1TR04s4yQMEHMMJiriR4wQ8SrAlGFL3ZCdyPQBYWgbvbCZOEGA8AWBgBNHhGkFv9sBIcv4QRQ0GDdBDFgAG/2wBd0Eu9sHEcOALHqYcHA6acNwVxIGAVxQTJws3LiKYacIIoKKejTvxKtkE2f14BiuEm3T9s8ZLpUkuruG9rJWnyrQwFWu1qYgbjdwBv66hGoPnEQkxZpvG501E75Dlu3fWrAa0qnTdyJs+7TnEnbvG6hDkOUOlx6oYTA2p2kljzoK1amN6t4Qu18coibGJp2TtA4sfNFLjd7tMVr2RTiNC1Hq4d8PbUmw5hq+Hcwlg7ynLmFOsI6KNGdZ4ow1lWGm737LukTkyfVhpOGybiXu26nMVROn4CH+AQaVzFN43Ion9qHQ4an550ZTjhLCXIoTU4qceDBJ8xcSfzZaRuncxeRWumpdVKFRp3gA+NI2azk1TnEvSeJqX75drv6oipnYRSaWfmsr2Fb5lHDe9XZOO0UPeAhlwGKjoonyjdRaTqX/WKUxaCWmQgPbCR6P8AnUb/AEayI1gvJqQURpAE3QmefwJvGLd43O3eN0nBDl2iqFAb3Z2dWVB7YpC1gppK3muWDeOyOL36iY1cUeAEyGo9g5dsX4ysAm7cM3BHDNwqkqTaKomYQEtO78jFGkKsocClkLHaRJomdSeWXPKkiFExnDxYoAfLokLeONeAAHuh+2QsfrhJfOLUHZHP0lGpmydQDmgdUKiIjuCgVizsLWTh5K8RSYHOt0jXS1+6kRzm1U4Uvt1HBzk6W/a91PdFxUTKpVyfA/mFl1JezSUsn5kdnOW9jOiicThwMUxr5K9e4IoE/sPpUnDgijycSy50k9eMBKdV0idPh4xepS8mlpHhGabdudVLaLjLCmBQ7xqNewMokZgum3UOmmpfubJjF3VDfd4iHbFpIiNVx4RQJLo9tI3TJrkwlmx9Goof7yFz8YsaVk1E/STS/wD2bf8AEw/hEkm8xIcAvBgi/wA2oUOeD5rcYal8/wBXfSLDY6eyvWEm8jvsnByiUxjc849YCNacd3ZEFbcnKEUiBs441eaN3HqLAb40hJB+RUlyapNMRNwfEcYp/pLwiPvGIoTcoRT1DAb3CAxMP0cRTE9eIdcmG4irCbyNMryh/H4hvjI7Vp4doJgn/wBYOb94b34xqqRsRuRT6VMDfAPwjNLeIqJ2odqKfOlTU95QiKhECvxDWoTxJWf2DAp8QAfvrEqcYazouJK1U/2Y/DOMJrY6qbtNMz1I2GpEPad8o8Tbydn6V2oF6730p+PdD189TZpncKbG77WWQfCGtmGijxweePE9tX0JfVAePu3DHG0fR012pl3lDVNmzSZp8xIoFL+PviSOliJwwaLp/NxJJHxIxl5EXyZCOm0V20rDWJW4T6eGcpe+mUXZ6hEK9bYica0p4zRnWhkYPeGF0jwecsfN8wVZ+oYbv1OENCmj6WHij5WcMZNMlExTg5m6akMklofonxIsz4EhaJjBDNYfXe2C0CALjIEIVI2hwUIUTLAUJEbQ5Phppw2cP028Rarhw85PowCsOXblNRTDTjyCCkLNJan9uJFFDk4aM8hkDWHiDbDhcpIUKEUUeKWCnGDw3VPFCQUTwBfxhMwwZMYkYrBSDykeMaE73yiACQMHMjR5IMjeS9LXHhzqkTDaNldEKBTuCM4Hod8TzaXqawkzxPTJgZM3bSolHtpuizNl0XmMwl/ydvhHS9koeEAjM3iinKQyksjmDf0il8nqxYTy5umniJ/aigROWFept54TEU2HBRR8RpT4hTxjVkx/83bXs/CMKbr4bgiiewchgMU3aA1D45xtTB3rjNu8T+dTBT38I8T5Cng8j0dJUurGHaddGKbNRW2ln2eE3PTzg3L0FDDTGKG4ANleAMgHPiMZNK1sNTD2/tfy4CH54R2k5nNn7Ps1XFpJH51l6qJ26jM10AVAxRDO9lQK1z3xy0WzsnTmjhxhn1fGOZNEpq3CVyKI8aBlWOaHcjuhPF3J2zjRw8TIm3TOf6pa3e+OgND9hZw4vqaw3SOrc5NQw130zEoCABTrGMqsavJ8QmuKHSaELeKi3yE3VUa1jabOaYJPI25G7e4QmRbuGBx99aiPeOUZOlD2dTrOcO1GgaQ9F6lk5e3nkvmBHbJwpgqJ5X0VKV312gMICADQKDTryz672xpbq3ze1mjecKea1eVw0UzGLzTioW6YMxpQePDxjMhMp+fz8eMKWPo5Ff2KlCPGghTR68MQMUj0AaAhxYCgGhFWD3e2CGhgZRptbf6NkU+idIG8BPT+QeIxD+Tk9TZ6YLLqKKc50dP99A5aRZtMif8AonMFPUTBbwTOUw/dGdaHnPm/SRZdx9FNG+19Y137hEIzqHTQfYfQtc6eH9QoFNd+/wAN/hHJPlezG0ErUl9pFE2j6SS9TB1MyIVvmoJ8Qw7wG6F2g5GDOtaR1isnyh/4vx+Ec8+Uwx84aP7US9RMh7jVRwW9uKcoXi07chp1R0aZbnFqW7HLL/T5aCy88b/5t3Csnl7d0k8w0VjADo+yY5VEuYNcyjlXKPobYm2jO3Fj5PaxnsJThmk8KXddvFzAQ4CA1AQ4Uj5Yyqx80nEvPNGdw6RFjomMY1BKcLojXs2wjtTySJ64U0JsmbhQ5zy+YPG+10SCpfKHcAKAABF6qnC1w0c5XOjFnyafzkMHE2T+kitPJp+0iJcP/wBpHn4pHoZ/RKTeYp4mImpEKeYftIZuXMMTrQxEuvNuSiBdvVFIBVWGDk0UgEH4N5g3VbuE76SqYpqJ8DEEKCHu4xh9otA+GofzHPCEJzk0XCYjcDgGIURGgbsw8Y20ieIoeG0yFP0am3c90aU6kqXBjOmqvJz6z0H6SJgo4TlcnJMNXLeNqrgg5bgGhhKOY8AAYr87sZbSy/8Aryy81ZdG8o1Ncr9cKl+NR6o7Q0MlTUtBME+Yc8v/AHqKF+6sTGkRnrEv83p7B8QDFvdGgde+nZHVHVP2cstNH0zgFKYKej/5l8BAQh0WbKfOfxU4dw5e4I69WsJY94zInNLNyx2e7tKLNSCcw8drIQ8BirzPQZo3ml/Dk7hkr0TNXR6F7iGES/AY2jql7Ilpn6OeW1qnjNPDTeHIT6wjd/erDr9Ik3n+sGcve/2zUlfeUAGLRaPQi3l7g6crtI4uf9cblES95iiUB7NkKBlnSsVJ5o7tAz9Go0ce0ioP3GCOlVVI5XFxDiFk3HJ+Zzt/+zuB+BTVD3QQ1mrPuE/k84dt/wDtDcqnhsCAh30H8AjVLPWobp4ikjmFxGmIoVqc6ZKhXMxQEA3bxEIZkmKno9Y6XNvAIV7q7+8KxWX7jWXolDWJmmJiSueMjn6JkXGEPjiAUPABHxhu4kWkhv8AOPT+0m3RVDwMBDV78oInNFPpD/vQ8bT1RPlE1Dk9ouQ+8ILnRHVzhsRKy9tG/wD044Icn/V0gEveGGESFjtGFuNKE41NvahokchQMotMnAJkKQRoN1MoBfH2QABiYTthMP8AbDqk9VYoKB4AYB/CND0fW20fs5eRxPJPLCTjGP8AKDNSgJCVLdEgiAgUQAcxCg1rnwh3HLVTny2aFYfyTtHdm25FLYN2lqHpOaZ01KRuUQz2UyiIGp1HqPZwjV0pWzl7cjOVs27RIhdlNumVMChXIAKUAAACo5bswyyjHk59J7QPCOJPpEmrI5DXrrF4AEOPETAFbwdhgEOyLcS1M8bs0W8nnDKZqk9IpMFCpnP9khClruz6qxFScnuVGSLQ5Zqban5938qQwX+Tp4m3f6Ri7v8AnEOjpGtI3UI3nGjOYOEjmu61J3yDkhfaMmcxD0+qJh7BiZb2rsvMOT1w7Q5zAmVGYN1WhzCPYsUgj3hUO0YwblyWmiKey9vMEzpvG6SpD87ETAb0R6Fl5GzTw2bMjInqo5AYeugiOcW1Ro3w8NPbv7XOClOuvUG+sUgukCx7ycOLPyOeSx7M25RUMmZ0VNIlDAUSisYQKI50EpamDeOQQn1Z8cG1LUdF3TsFfWPU/qbwhzn6K1Ce4SgPxCMg0yNZ5J5GdmmoyI7emBFNEr5HFMBhpUpBMB6UrUboAGWcbw1bzRw4VUTUSmertyYjFrkQq5wChTLpnE1QClAoAgAiYQEBAIp8/wBCOjOaOHCbyRqkequia0o3mSh1SjkYQurABKiGYieggFRAaxVOMlya1fma0100calkrOXqK+fG70jghQwU29y4Y+8b5zCGQcaBn15RKySczCXt/N6crsoqkcwqFWmEvFVQgjxBQpwMAdWXhHTdovJ40dqNyea1HrJ2qoJWaZZeQ4kApa3lFETgcqYCFTKAAiIVAAERAIg3fkx2fUcEUnFsEpfLyFUWM4TmBWipwKAAFwHAHAAARzNdAaUzCtA7FPE8Sby2Oe1TPG7w+uOCO0ucZNq6MRI17eBTCAXQ3DQQoIAADCac6eJ8m4eOCN7wKfJ0yAJhL0b4ABrohkIjn2xOaQi2HbqNG9i3h5mlhn1hZ5L00l0jlEoEuHTACnvAJxEd4UAaZxTQKmn9T80AA6xHIADeNI062f8ABn04+y5SW29n5GCoSuybchlaXnBjGBQ9KiF45hE45iPGme6G69o7WWwnDeXyvWNYdrAVu1l5jEUOpldCpRARpSo1EApWo8IvGj3yZdJGkCX+dE27eVNLwFKo+vYiuVQMVMvAA3gIgNeEdLaD/JrlejOYeeHinnCcXbpnRigAFDiBACt0B6q16xHKMZ1NzGloacJ9T2VrRD5GNn2bNKcaVHB3r1wXGWlrVY5ECKGzNfULQVRAREBEogAjURAYvLjyV9B7OYEmkvseduqkoRRMpXy50iCXiCZzmLmOY1AaxtKTRTD9T2S5eHcEeUa8nHLNs9ahShyQTaYN5e31Nu3uES5pSlAAL4Up7gyirO0k3DzEw/1co3faOalR76bx4jWLg6b4fzfPilTtVSVqHcOE7iRzXcThWgAACPRzjg1WUkejp4LMhkiJuNYcN7hyKuD4Zi7jAQxil7aABRAB6qQzTInrkz5+yol0edVPo8BpQK94Q7ZPk02ZE+eRIxES4e4oBsmrwAR7BHOEHCH9ITNRO8TFWQNzsiiCRS0IG4KAUKgGVRjy25ez0kN1i4eqe26FMprtQKNwTDXeIBQBCtN4AG8YipEi4Zs9XUkbuU4TwSopvHwPMZMaAChDGMIgAhldyEo1yyiSmRU3Dc6esHb4UwIps06IZlGu4pgvBXMQHqoAxENCy9u4e4eut8V9rV1R4CqdcgHCABHBDKoEAAAcxpURGGuBk+Rthszs007mEY5i7Vd4gI58e7eARPvJdL55K3sneOPkUzZrs1i3ecmoQSCbryv1qG4euKsxmSbxw4by++4PexLqZROJahmYQAKF6hiUbFmibdLDcJS/CpdMoa+OXYGYZdcOFOd9kc9ScLWuQdsdCVk1GcsmmjeR2jlU2lTdJFOYM2eGCwJgAXjGFUpxHKoHASiPdGmaArc6THE0mFm7cTx7MJfL2qaiLqZMypOcc5zgYBUL6QACoUEKlAAqYa5AppXkcvl55g8eYqRDAmstdAhCH9q9zQHgbeO6M4tR5VMrUeHk9k7JuLQPSUTLdfYRLg86qhCnEAAN5QyAajvGsetCc5HkPC7sdB270t2fsvL1XE0cXCNyjeUMsUhCnCu+tMqZ8Y5B0jeUhaS2ih5HorZvZg7cKXVnSbUyokTobNMhQG8NQIGYUoYRrwiwTCZS+2Fx5azRXZ9wrevau+mDqYoFHKg4RxKmYQDrL19YxbLJS23lrP6HsezVI0JsmayNmRm3J2GOkUoFAApkYw5AG+N7fYOduDCGuhTTJbCaJTS3jhVLCMF1N8YECEp1EEQAo+Aj2x1toekDiw9j/NaafnAiRhUKVreVz4lAAARN3AFPCsWaxvk2YahJhbSYX1T7WqtVBONON9X8C++NhZWas/ZdmRum3RaJEond5gm451zMNe8YZy1J5HA+myyc80kWoSmk80ieZ0pepeRaqWPMkSgDzVXI3VTAO4Qv3REcgClR6YlOlWzajNLEcXMJMhbpSgBCUAAoAmNuDgAiI03xtwNXjhRLV08Jukty14okBZISjkSoDnUCDmFBCu+KRaSQaI7PqanNNFcsnDs5cRZYstbAc5zVEROcwEAwjUd2eQVhwTuZ5RIuXW1kc0/U3hD/AFTEP/dEYehO26no01VfZTTOI191PiESUp0X6F5hJyWgk9j28kIr84jel65DlGglMJRAKgNBAQEQGtQEQEaK/ojK2an9F24mB0uii6ai8CnUChAKenaN4ewd4PIViFM+njjk2dm8L2njwif8Jb4+/wB0MXSFrMTEUUSIT6Ni6AFP3lUgD3RajMNX9HNEjk9bDWTD3GIAB4jCRWjxxf1e44IT6FQD3e+giIQ8h4yKuhKJG8U1OYefSOD/ANXeTRdO8HsgmoBDB3CNOrjBVtHNm1OUTTmCXqmTmjqpf3lB+6kWRdFTY1xmrcIbEvKJjs0zvVplTfDYZo3+jVPvNsoiIG7qBnXwguBCEsU8Z/6rt5aNkfo8ok4J4lUINYeIOrUSe550TSnrfEuqOGLcUHhAEQKBxRqJFgDeYCCUQzulHdDWb24l8reea05fM3sw5xWbNuU6pg9qpwAodYmoAdY7obCytpaT/WDxvZxkqUSmasTC4emAfXcCBSJjTIQKURD1ssxE3Lgc+GodPYOchhLeTMAkMADSoDlUB3gIAICAV4wAuIatG6bNmkzbtyJN26ZEUUy1oQhQAoFDhkABugR/aRQ0OBVTUgRFMYaCaCgrASOTYcAJPz+c/jCN/t+MEOdSApBjIp/mv88/GsGAFPpIbY5+uFAWgGNXcrl7j9cl7Rx/bNyH+BgEIjFbI2bU9JI0if8AZ1FEPgQwAHgAROmVgCwrICmTbR3I5gzcS/EmDdFwW6a66ERp2GMAmz+tFDX8muz/AP0fOHrf2VCgp9wh2ceHbG4iVP6OETJxLpxKjOUTnh35Ns0T/U7US8/srIqJ/EoG+6IsdB9uGbj9XauCesi4LT+Kg+8PCOmBJ+eEJYIRk9PA1jXcdz536VfJ200OLSTOcJ2Ldu2iqnImbqEUG4AAG68A8K7uMYtMLKWks+mqpaCz8zl5G5hxFHDU5CE7zCAh4iIBH12Mh85DB8yZvEzpzBuk4SujiFUTA4U41A2VOuuVOuNIxxJdXI+PaoYinJ+r0c/dwEI84Lhpx0r5VtidGcrmDe0mjeVtJffWOjNCs0wTbKqmGpVEylCla1AwhkID2Rzkql+TfjCKxy7hgis4xMNOJNs4cJqYaan1oZETw1I8VT5QeAksJ3XzmJ1REPn2JyacNTO1FOTxIfy9jiJ8pBliVvIaMyqKKYeJ+7DwzOYJ+j5kSaDRunyiacPANEuoXgjQvJhl0wUt44eOPRSyUu3ReqoAAf8ALvi4y4cRvh9M5fvAP5wj5P3yOT24nHTSkuqpm9UVDhv8ExCAQcps2Z3CnMIYCm+ARz1GXBYslZLZeV2PeOLSOPlc7dm+TqGKAg0IIAAXQHID0rUeHjDKczBRS+oopfPmY3v66xIsdTcPG+uTAmr4gY142dzeOY9kdKWU/wAw+pkTb/oue+mBjFWMQ6hhpxE3X1Vjhx60u5nS6jo8I+fVtH6jiYJYfbtXg3eAj98aToids29g7UThwokdwlRNFMxgvlqUSlGnUIiAhHW9p9HGie3jMjN5ZeRKpZmKs1TTIoSu8SnJQQy7Y5j0geT63sPbSzknsPahwqSerCos1dF9EkiYpjCY5aXwCpQCoVqIbwrHZCnCMeTCdbJHSthbHSOzdh5YzePGWK3ZhyadBUMfeNcsxE17jFql0tlajPE81t1T87lCh90ZyweJt1Em+JfIcwde/r8d/jGoSVipq/sc6NbROCpKURBzZTmPMNuS/wDNo7y9/CHrZmm3+b/IQ+AOAQgofDisInPKo/bJJoZv9GQ/1v8ACg/GHLaXy/WNYU/Ghfjn4xBkc4fo4AJmompykWicy6pPW6fJ9CCmcpp8pz/sxQzWpTUxU27dXFSNdvG3G7Q7omrPT/XE8RwnsEMJTd4RQo1PTJ4i+sJqqJpnIcm14RHW1fKKWfOm46dSm7qcYmGs5Zppnw0yfa/5RWtI7zWLNuPN6d9xdAxSl8AHf3xM32M6aEv7iPmzOXqjecPW/MwnCqf1gA40H3RZLAsXFoJhiKfqjQwGUN6xx5pQ7949kQFv7MTz/Og4suzb/LXrgFEym3FxAA2YhwABqPYAxqbdpL7HyMkrbqXyJekU4qqDzjV6q1p1BSPDreR9BBpxI+eTRu4mh5WzuYqSZDGL6gGrTLtoFO+FWTVx6RRT/kGY/AIpkhWcTDSJO3CiapORSKUxijQwZAWmW1vERHhSNPlTHEuJ+v8AxcaB7o648IwfDIa3CGpvGUjT57SWtG5urFPQxx/jCPJpYfJp8zIvuhK1j7zpbx6p0NeEpfqJFugAdoCSHlOU/u93D4RpU7UY092cxJTtNx83cP7USDaZOG6mI3UOkf1impFfXYfOJ7ELMllE+TUj05LI840+Q2/UTUI3mCl4nNxC8+NAl8zl7xMijNQipDl/OXDxjB0QidszPXkreEw1D3D0vFvZGCIcS0zZ1FIADwzlb9OaN9YTUh7GDf2aI9e74PCHzUGJAMVv9sAU0AcICAA9/tgLwR5FJw45Nu3VVP6pSiPvHcHviTTs482NYUbpEP0TKZ07grAK5FLFUgCjFjTksjb/AKxNFVfZTTAgZdo1GAUWs+zuauzJf9ZQwn++AlsgkknDjk00zn+rnD8spUTua44wdra4n924O+sLGnSinJs0/Z5PKGKmsOP1hS59Xf74BWHirhNPk2cNjKQiY7dNPk4QxsSBdwwyp4TE6cGEKQkb88PvgAr9rLPM7SS87NwncVIUcNYvPII8Q6wyDLdxjNZTaa0jicHk88ZuHDhIuCZS7USXAEKmEA3DdzEchoAxtiDZ44Uw2crduL/+zoipn1ULUYp9vZXMLB20lVqHEndt0lU8GZJrJineIagFESjTO7fp2gAbxjbT6joVMialNaui6ExxouRUtJaxKR4h25FSqmxClv3RIQTBlUK5gAZDXON3Johk6afKTiauD9K6VNMngAgYd1OMO9B2iCTzRme2krcJK8sOrqYY7BDFAaAABStBoIjuGNjCyUrZp/0hNEiesUpgOJu2ha/GkXra35E80cGj089JT6UnwzE5doz/AKQVw3mE0wwKXZvj9oRpwzjmvTbYxxor0sN5w3TV83vTEeJ4haXjga6oTdQQGgD4x9BEz2XlfKN27h2r6xqEDwrQQDwjn/yxjt7caPyOG7NJu7kigukTFzOYghQxR3BSme7fHE1ierpZPPE0SyOjGy+kCzcvtIzs/L0mkzaprJqI1IJQMG4BKNchqGedYjrXeTWzl8rWeWfnhyOybWrujBcOHUA1A3dWoRmHkfaTZhMLJvbDuHiv9FKCs3KUwheSOOZd4VoID1gACEdCnfYnzn8XxhBXp9KdjFpRoNtRNLmuTSXywvtVXP2bJRAK+IRZW2g+ycv/ANaTiYTBXpFKYiSde4oCb+KJifT3zW4J8ouX4iHdr0/pI3pnNJyK5bySs7JyN3MLPs3CpG6Ym1cql8TAG+7epnSo5jnGQSS2svtImZRvfSOQ11RFYtFCdQjQaUHsjTLV2sTcM1U+gepfeFMo5ys1IphJ7QOHjh5i3yindKXrG9X7u7ONiDZpG91eYN1Pau/vb4tcwP8AKD/WjNWD3lCKe0EaG9PiXHGHzygYt3tCNICYBTw6SPEWkeJBAYozIK2hMRnykZ9LnWG4+oYPhnGoWjRTcS8/sf8AKMqu4bg/1hiDaBtaK+uSto89dMDQweH5QikIWfdYlk8T/Zyn2e4BH/CK+5m6jj6l67s/DePGIk9jRQb2RskoUxJW0U9dumU37tPwGKLpLLhzhJT125P4TGCLPY53rFm2ThTbuYiZurZUMAZ7su+KBp1tZK7LvJIm8xTKzNFxgpplzOCRiifa3ANVSAHHPdBV9DpQdSeCIcTfneHvDKKzaq2srkbc6fpnB6FTbp1qauzn1BnkG8RiDUfW4tZ/quX+amh+c4WyPn6tcxy6i07YmrPWAk8jU1xxemD36ZxmBB9gu4B7cxGMWehGjTpbze5QG0ueTBxrk0TuEIa8i39SuedeMWBA+GpD60iWrzRXk9g+0X3ffEWmblI4pcnpQq9X+CdaDEq2UivtVolkVYwLJRUcROIxyhEgkPJwksSAp7mSaSJZhuEpgn06pm/AfGKKaNmtrLNck7jk75yJ4he8M/iEY8JY97R1M4W9nznyFPGpdewChiQ4QNhwgWFkzR2xaPPZJJHxPrwpDAqsKkcxRI6MMNHbz5tOCuVlIQST+cgAArdRwpykSCKGHHkU4eJJQ4xyA8hzIdEgClgS74rAA0egBNCagw8QCqKQkY0AcIUIlCASEKwJSwtcw4KYIACCPCEK8oSFobh6QkAE0U3JkidORR4zJhqXDpUMmb1RDMPjFcA/JxMMJk3TbkTUU27u17/5ZRREkS8stDME09X27/N533d8TCUxefOKbEUhZ/q7zETi52dtjI07ic0bkP8AnfFiseOs4xMToH/GNzsGZRSy8vUUU+b/AOM0Z8mFh7QJk1d5qit3nGN7t8XSxiykrZ+Z3ly4kbkVkzVIcg55jwGscOsp5wOrSTUXuOLby2YThmRu3Tv3Km5wB2517IwKbnUbqH6G1zY6gAU1E/W/NY5/0sWceSOcKuMM52TswqN1LoUzGpi94CIjQeAhHl0n+lnpZEfZuY/SetFuQOoop8jTvn9XeJu4N4j2Rmdn32GpF5ZAmon/ABc4QH3hGFdSuehQ/wAs6Z0XTlxPLPu7FuJWSXzOZpkumNeC+QpryYGIOZQEwUHjThEa6bKS944ZuE7irdQ6ahTdE5RoYK8RAerfvjN7M22nFm1Je8TmGEsyUvNVjZiQTUKICYaiJRAcwHdv4RsFo30nnDeWWklbxksd83+WFamvpkcEEQPn1iFAHrEo9cR6OeusWQQG6oPCMGLuhGQeoR6oQWBu9sAAiNIKI8meDiWEz74IgUbSe21iyc1b+uxX+KZs/gEY1YxzqdoJU8+ifN1PcoWoxvdrW+sS9VNTmKpiU3cICEc3SlRRumkp9EUDeIf4hEVDfTrZn02c8pf9Q9fcIxg/lQIOGdh5xMG7NZxrDFVqbDKI0ESgAGGm4KCIVGm6N5Ym1yXtHH0rdNT94oCHvAYSfS5Nw3MmonfJn0QHf2DUPeEa03huYzWWx8u0ZlMJXYuXyuz8nmB3uI4UdfJzCRUBEMMQAQGmzlnG5+T158svYtvJ3EvVROqso8Ns5coIU4bwAoe+Oo3dgrPqcp5raEP62CG192UHYWMl6aeGm3Jse6KqVHNWZEI4MpJBcPOUUTPCh5Yop82eL2tZ5NP0adyA81d0Y4HQ2ZyvIXino4jV5K8T9In90aqMuhovJE1Pm4LAmZMubV/SdCI9aYRq7iyKan9XJEU+sGzU+bufVLC8R3MxTdwg75RTEi7LaP1PSN7h7kMHtjpgnymrnPFjTM3tQtOGcncPLPzgsqfNy3k3ChrhChxAwhSgD374pejOe6SJpawk8nFrFZ20SRVKsxRdXzmOJRu1TMIAFB4jSNSVsdK5xND/AKQNzuGkv2SsVKgkqoYt4TnABC9QBAAAcqjWM40vaLWdm2ZNIFg8WWKyw2M4TbqCOEn9KneqNAEaGIIiUS8ApSO+lTha7PPq1XmazZK136WWoJYdOTzVvaBVE7hvL1m4io6SKFTHSEtQOAAIVAKiFQDeIANsNZu0ErUw5pI5gyOfoump0r3cJgABDtDKsYYxmrPSxo/aThR4eWTiXrXtcZmMRWXu07onMmYpgEt4o1oIgAgYa5DGkzzTrbD9G30ncW4mbhu9w2ZW75RuuotkUVVqmA50wAAIAXTAAGMABUawPTqW4LUOJVLYJKM5o4TU9Le2i+rUAp3ZU3xWmzRSYOCJp885v3esfCDO3+sekUv+ttZmHtHjnxiQkIpt0zqdO9dKbs4wW9Et5bk4fV5e3IzZ3yJEqXtOcQzMbv7B3CMYlah9ahnaCYOJgzbvWjhwcyKijcyhEU60KFAEBoAAAjnvEeFI29g286TAiae2kQt43UbL+Y0iwp2NZuE8NRmQ5OkUxYxqV8HY1pUstznWz1kJPaRxiOJ4xvnKHydmmCYl+wcxhCndFtT8nxu8/U7SKo3+brDcoh4CFK+Eao60J2PmnKKWfb8DejKIfEBH4hBUNAtn2/6um9b/APZZk6b/AAIcQ+HuiPyX6NugvZkT/wAme3DflJW8lkw+qsdA/ZziiHXlWKZP9GOkizaZ1JpY+akSJzlE2+OnTrE6YmAA7RpHTxdCcr+ceWlVJ6pbTPCfG8Aw9YaE7Ht/1iRzV1+zeT564J2gJTK0MA9oUjWnrGjN6ZSOJ10sT9YTJsfSFDZ8R3D8YeNZtPJX+pzR60uF5pVjAH7phEPGkd5y7R/Zdm3O3l9g5UkkfZUTKzJQ3XW9Ua08RieU8l3QupI1ZpbSw7dvMHpQMi3l7hVsdIOCigkMFDjwKIUABGoVjop6lS2aMatLD2cHy7SpbiXpkw5wRUhPpkyiPvKBYlVPKatZJ2+G4l7RxfqUpsQwhXtINah2VjpCd+RPYOYKH/Ru1E7l9/ouMNyQA4cCmHxGvbGRaRfImtomzOnZ+0kpmqpKmTKsYzQTD1VEDAFe0Y2zhIwbkYtabS/PLeNzs7QWkOdkrzpemmKTTL10wGhswAQqJt2+FLNIWLmDf+mLSN2/R1UqYiFAyDaADAAeyJYzi0dmLQWPnB5HaiTu5TMEjXTN3Bc+GZDBUhy5htFMYvbEWbET5T+7v94ZfGOunqFGNkjKalLk2d01kdm08Sy9qHCTjnJ6qUUg35VMQSXR6tmH0l0yaRLNt9XlduJmklyhrqiwL3ROImMYAUA2YiYREREM4xFGZvE/RqHIT6w/d2RIslphML/yg57myY2VPhvjXrQkt0ZKMjby+VJbSVszs9XkjtXDEpVlJeUFaiA7YnKIbVfZpWmeUZDaq3dpLWOEnlpJw7mardPDRUeLCqJCdRRHdv3BkABDU0oU+cUvwsjLm/0cc03HlHQlsQB5i4jRtFUysnK1HEwtI4SSfEWDUzLNznIiS6FTGoAkEa7hEKgFc+MQZJLL1P6vFhk1nLP/ANYcO0j+zcOHeNQD74zbuNdp19o106vHkvI3T/Ry1rdvsmWk8wIk4IHADpiBiGHtqXxGNH/zzWfb3FHlm7St/Z83gf3CUwgIdoRwgbR9ZuYJlU84MjqlNeTM4bnAQH2TXTAUeNah3xMsJXpMkaZ/0XthOCJdIrObYpPEhjj7gAKRg4SOiGPJ3K00y2XcKEw5faMhLvONKVB/u1iyyq29l55cby+0DLF/2dQ2ArXquHoIj2AAx83p1azT4zUO4/zkWlSuV6iB41JSnZWHMn8obTHKyEZ2k802vY3bpkZo3IVUeu6skBRL3iUYi0hn0ncMFFPmz/uwxdtmbNM6kw1dJI/OM4MUgGJuENqlQ7o4xsxpv0ZzW4m4nlpdH7vMpk1nC67ABpUTAomIgQvacA7aRdkJFPLWNyTCz+kBpahuf0ajOZJub1Oupx4ZZjvy4UiHH7O6hu+TY1LP6G5xMDs/PEnScKm/q7zAEw7qAJboD3AADDt3oVs/ifJ5pM2nR2Vq7g43gHgO8PfGCudHmkDEw1Je72+koiIBnvqI0AB7QHKNQs9b+YWbs2yk9qJwk4mbRM5VjY1RSJeESEOfMBECiUBGtMgjJ04S9G1WU4PskTbjQrJ//wAZJnhc27sDn3gAUGI1voksnJ1FVG+sOFXBgMoo4WEbwlyLlmGQcQAPCKrbfykbJ2XZqqOJwRw4wxMi1brAoqqfgAFKP30pGNzTymrWTxM6cnk+pHPzVFFAOJe8oAIeEHSh9Gf5E+GdLHGR2Xk6qibf+j2SZ1FE26Yn3DUw3S1ER6xzGMItX5UEvmmLK7F2XM4SWqmV4tyQEHdzRDaoIZgPjSM3llrtIDeeEtB+mEzJMMQ6mImoIJlAw1EmGNSCWoZAIZdcapZ5ezdvHCTi2Fi2/nW7tTKVmM3xREeconWgj3iNM6UrSBQj9GM2yo2bmVsJhNG7y0EwOdodMUVmabUDtHSSmSiS6ZgMBiCFK7hAQAQEKR0Roo0MWDmCeIznDKTy9UoGTTUWKCpBEw3kxOYAA1DFEAERERCgjuAYjGGjiXs1CKN5grL0j/OPKB4AYAKFO8fGI+2tkLYSOXquLNuJfaOXu1kNYZpzJJJyWglAVWxxEwJHKACAlMUxDhWoFERNG8Tkk8jqqzug3R3J7iikj85qk+eeVUIam4SkAQAONKDmEaCgk3btyN27ciSSRdluUoJkL1UAAAPEA6s444k1lNOFm3B3Fg9IGLJFVLzVw4w6qoCAGKIlSMQoiNRCtwagAjSNZsvb7S5K/k9sJxIphfREyPyMU1K1pUp6lAQAd9QrUApDM2m2ag9ZW8mDw7fzhLJeyOnsmRRMoJuw4Gob3DSJuTt2cjbkbpvDqmJS8oaoXuFAC8agcA7Iz9xbVxK2Z3E40ZzN2e7eWUbpneXw4mEUyHMAjvoOYRVlPKA0f6xq/medydUmzhusZoQneDhIpQ8ApGeYnSNgtG5nEwkb1nZd4k3mbhqqVu4Uz1dUSiBDCWgiNBoNaZDQeAgPBc+0qaaLB2s8x2stBO9bSUH5LMqOE1dqmxlQwDuASCHdwDrqWW3mk4ZkeSOz/nVoco3Vm7xufLKpgFI5g7xEAAOIhWKXNJFZu0Ew1xxYOZqu/pCp4gloNaFEoiABXPKg1i1WUPRz1dL1Gn9Gv2EWUnFl5POHErJLHbhmktqfTbiYAEwBUAEKjnuCnGsWQWeJ6Tb+1X4jGayy1f6NtyJqWXtBcLS7jJjwz3mzAe0RiXYaTXk0TxJXZN6f1cYwphXtEQAPeNO2FmjfptFzGTM0+UwyE+zT4hSEXEuZuE8RRQmx84pQLofWHOnbUAisq2otgp83Z9of6NZQ6hy9ggSofEYjViWwmjgjhxaBuf1SoonAhOu4BiAAD21Ee3hE5fRROPZqo3uN001VTuC3SqG2MhEL9A3iABUa7xGH0mkUrTl7duozSV5MCmxC1E3XWsQkskTzWMRw4vqn6Sy1TnHiICOYh2AFIuzNpht8PEjQTIhtYyycvTO3lcjZMiHNiXWpcMDDvqIAI++CmsczU+cVJ7j/AH0GLCRBNP68HEin2/z10D417ICGU9WxTj5t4Q/1kxD7hiNcWXmid/kyHITpYgAH8QAAeIw1tlpzsnZuYHs3J9YtLaK7syuUlBUUh3BjKejRDtMYOMUSYS+3mkBTE0kTzzfKejZ2SrHTSOHArlf0itOJSiUo1EKiEUgRbgDD/P8ALKPE4Q2aoJs26TNmmRJJumCaaZdxCFChQDsAAAM8+3jCt7shjFIE54SvdkFOeAg9hQcUU4IAftIIKuGpAAoKcJiVSD4ndACpAWI7fZACqpC15OAvBAA1FwpHgeQdZRNNM6iihCEJtGvGALocRERyAA6xyDiIRkNu9NUvl99nZPCeq5l1rMUEh9gMr49ojd6hhXA0S1ds7P2PZ6xOHhCHPtIolzUWEPULxDt3BxHhHPVu9Lc8tgmqz/1fL72y1RUGqocMRTeYezIArTOKXOrRzCaPFZhNJgq7cK+kWUNUTAG4OoA6gAAp2xVJvaRmzTOo4U+qXeJhjNuJahkRGlSZ4ln/ADfsX1Vk7t3ogQRNQA7wDIMs4xdZhF3n8ycThTEUTuEJzS+r2xEamnGDnudSpbFYPKlPm4KEpcKcnhxbCs04ODGF1A6f2VZCSKJ+k5kSaaETBmn7OPap+ziW8iow+iMKXDgCxLAx/ZwIytTZik4jNh0TG1PQva14psHdzBs1T7igUR/vDEJMlMOR4ifzq133CNfuGJ1ih5r0Dsm/MO9nCqhu4AMH4BFVmp1PNbJPp5mN3iIiPxHKMq/FxUuRiWcOE/sQ+l8/UiAXMomp6O9EgzLzOTjypSPQXBZJbbdNR4dNNwfFJtGumELsFl1q5g8tx5wUeKnO0Y4JbxhG5fOFbvuiAl7GXs3Dt4nfxXHS/Dug1ky6xNJm8T+kTRL9kLxvvAIqEpIlxibZL7WOMMjjYv8AS6s9/wAaxoEk072glbdJPDaKkS5pTJiF4O2g8IxVobkyQ4A8Uqs/synp4S9G8uPKEUmFzWLNtyH5pjN1DBe98NHGl2Tqcoom4S9YvPDu4RiRHEIPXXJxr+ZUjuYfhUZ+joOW6W7F/wBYmDsh/wDs/wABidbaRLDvPR2kZfVUNcGvbXLwjk1R4on6NSGClq9XUw+V+NO+tYI66ciX8dT9HXh55ZNRxrCdoGX2XBRvd+cOkrRM26fyd4kch+kmav3RyI0tQ3cf1iH6NpVE1CKJvDkuc26oMafm/Zm/jPpnYUum2InyakRVupspL5Wk49dxh/wCMc3NtJFpGdzU544JcNeLygD94Q+melK0k8Zkl80eEVSSNiJmwwA5RpQaiG/LKFPWqQ4aHGWQ4tIMr88OLQYZDPVUQRMpmIlTCuyFd1a59wRW18N4pym3tXil9YYaPpm4eKQgnME2ahFHClwiRgUUN2BX+Xxjlj3yPSfbCyJ47nEuN1JWdK4XZUw/xpEzZlTV7QNFFPmlAUN3E2/iBYcS+3dm5hybeYN1bnRvAIdkR8/mrNRw4eS+78ilq5ljFyzPUpKe+O9QscUqu1jOGjpR5OFXCnTMK37w1/GnhFnQHkzxW5SCaiiuH0C3fhlGgoWZZt7JnnHnQhDkandGTMUNoaCIF+AB3jFtGUZKJygsjDJdD6OE17RM/m9v7ojlrRfRx6ljjLM3Hk/bh23QcKKcmnFFJad4mpyan2d/374Mrau0CifJzRwTf6Pk/wC6Abu/KFiBt1jJs4l8wPJ3l8ipygYqZshr2d/VGhtiYihE/X/kNPiFI5Os7aCYM54lNHDxVVVJQFDLLLGOJqZgBjmERp3jHXsolbh4zI45/IgZQxdxQMWo1HcAbW8coynA0jNEq6sNaBm3VUUZ38It4xUzXxAN9cshypuiCbIqOFOTTP8AZz/PdGjtbWzhOzepyeeEI4IngrKFTIpeIAjkBhqIbNAqA8IjnT/5Gkm3TJrB0wxjFoQKhx8Y0/GeNzhqfJUYVOm+SuJyZwmniOLhCfGndCxEpe3+bxT+1u926DqrpuFMNw4PcujdLe/HgMMnDtun+rpk+/4jGM1iddOpnuh8abvE09XT5nqloQPcFAhscXDjk1HFz74YC/UUhAzpxGZoPgacpyjg5yQVQ7Nv/V78RxlHH0h/q3hhw5mafm/U9TJfxANicadXd2QCZKOrWS/V9Xby8hNm7zQC6PHhEMs6UUUxP4Y8DPWOUiUbCzZp8ozSOc3SULX790AXIk2+JazUmTmjj5Q4wkvWLmPd1B4xFWmnErbtzzBRRJokiXau7AF90UYmkTEcE/R9N67OQwG+TpmEDU4CPUPbADOi22j2zaiZMTW1frKAAe4AH74n5ZZOy8vTJq8jabHSULiH95hEQ8KRXLLWkUcS9LWEzkPdA1028uQCICAZVz49UWNGYYkZu5nIsrMyadzD2CeqXIPcGUQOkmwsn0iWbcSt4nccHbnK1WLkJFBrdrTnBWg0GsOW0xTT9JDk02TT9iJsOLxeRhPkv28nll5xM9EdqHiqSqSxzN0VDCBMUtL4FCtNoNoB7aR0iZZP2CfZ+OfXHKflDyVSz9pGWlyy/JOElE032HwEB2FQp6wBQeIZdQRrdktJjO1Fm2s8TcXDqphjFvcxQMjAPj98OzOutSU4KpD/AHNIcuk/pIomkBOXzCTuG6iZD7I7PeGYdw7obTK1yaf9Y/iik2jtmmpfTTUv+zBic0JYyUjn3Rradxov0uJJ4mE31o7FYu8MM+RREOuohn3x2OW1ieGdRRwT7McQaYpcoztA3tAmnc1st28X6Qg7+8evs7I1yxlp3k8s+yeKODbad020I3TlyEK9eWfbGqjkehqkpwU0aXb20Kcw1fV1NsigmNd6qUipHmLhT5w8NjG/afxR4opxZ5tiKmJ3mIRTbOS92w0mLb5RiJ9nR7InRKnCYopqfNkirlWIlsHxi/8AnL/Rtk859wuGb2qZRVdWTT+b/hiTQfppys8rUv3DmAxfZ/lFKZLiEmtr05W31hNni7Qc5Sm/LgAxGpaQp44UJhy9k3J7V8/4gHwhKbo4kvVT55Oca90qD8YiZYjzIeR2aejCa3LCeczx5yajwpCH5yZUyAHwCvxhkWUKKRItUf2cSKaEO51w08LAylw4k8vVb6vikVKPOMIAUByHMAihpaM7L/OKTA5D9HXB6/qxoh0vk54ihL1xm99jGpDpeBoWi6WM5PY9KTytM5G7dwqYt5QTjtmA45jvzMNMsghHSe2TUbyxwomQ+EZcpTGKAiW8BDDStaCNwBqGeQZ5Q40eKYkrcJ+osGz2CX/CDaQv9Tt1PUeE9xiGAfDd8IqW8Tz22pmdXvz+d4dg1CFIbgMK15OsZm2RVLYp8ok47yxWkzRdrStdYl5+nhbXhxiiAeOOsrM9PRvJEiiaJFurEQgaHyJ457HdcsLdXEThUwwwZKcmSH4DwhFoYTNLkz8nf2R2YwGeETl80VZ/Qmu/jXxr8I6HXLifnqzjAdKkrUb2k1hPmOG5Lt3rJUB99Y9DRTs7Hm/I0+25FEVhwmaIRBN59J/FEm2BTYxPtR7MDwGxwJo8mpBgJC6aEaGTBTDEh4i2gqCacOAPDsIVSKnCwHhBMIWu9sWgFCqR6ALBFD8pFAeNBboQYowaFkABC4cHgDQQ5okDxhgohWPFg5t0ACdcSExb/OQukSBUGAATn5ODkYKOE8RNSEFB5OJWUH+T4cUD2I5do4h00ljhx6OJU6GJycIILuGanJ9CASYKBpgz5NRQ8T8otvOGfyfWD3L3N4Z/yhygizmjcimHyt3aLkN2nHxgq8rbt+UwyfCJayiVfuN3sFNXE4s23eOOfiHTvetQchh7aWQt7SSdxK3iZLjgvOyqU4ZlMFQyoPV8Yg9FblNSyZG6fPScKlMXvEBDwpui4iGInHz1Xsmz1afdE5EdMHFn5w4lbznt1BTNw3CIVp204RdJQ75MkS+nOziic0aTxNPknCeDeKXK+XdXrGgh25dkUmSulMPD9SCXcrnbSn+g0laVvJg3l6bfnnvm2e2gBXqClajGsWHm9m26jTRu4wknd5Rw4mChh2FTDVEhSlGlBqICI7gpvoIjQLJTNNRNJvL25zuDpgneUpwzEA6gpWKaxdvG80VeOFD62RYVDGvZ4gCNQr2bu4Izexrh1UdBqkUTUOmpzyc7vDfBShCDaY+dGbeaYdzWEwW98LRBx4u+4YQrBw3QBQgIAsHMaCCPEYOBIKYYdhEPaEuI3P8Andu+McytUdXcO2/qLKJ+4wx09O/1c/1fxjmp2nq9oJk39R0r8Tj+Bg8AjKpwb0JH0b0crecNH9l5hz9Yk7MxjesIIlD7wGLCZDk4rOgMPOGhex7jn3JeCN7+zOYn/DX/AJxe1WkarxuYvkq6qEebNufEsszjyLfDhBcilW0I6vE4dCEDtodh3IgWkE1TtiYFvBNXhCZFakH0cNnEu/ZxPYEJLpQdoXK2WW4cNXDFP6P8YsaiMMTs1FPXgiNZGPW7Z+b5xrGHcI7KBuy+QAKYPAAIPbnFLmIpvGbtm8/V3CJ0zF4UMUQEB7Brn3RudtLD/pJJ9T1g7dVE2I3Wu1wlAAeG8QHcIRzlpFshpwZytxK5PYPXVXBRR15q4A5Ck3CYExEDAIhlmAiAjxpHZSqx4OarTlyZHoLsjbj/ADf2lnDOz8zcSx2iTBeFbjgHXKgoUxQUyIA3TFpQ24d47gyeXp6QLH3Jg4s29OyOordvJ7Fb4mOUoF5tDmERoFBEwb6Rs0v0neV5ZtSX+TWnbedsmU9bpN05Ks3QFRkzNUomIpcvkTBNM4iAiIULQAzoOm6WbIqWXTs4zcKYpzt3BsY285yGRATiI5iI3sxEajG8pqOxjCEpK5zlLNNcj9HMGb1JXpFTTBS6PUIAID8Ikneniz8vb4jNu9W37RkwSAuW8RMIZB1hWnbFxf2SsvPMJOeStk4v0uqLJhiEHsUoAh74nJHYGxdm3BHErsvKm7i96bVSHVrvAcQwCaoDTMBrEZoaTJLyZ5zbi3k8ns8eStVpZxuzSKjiF2FnZzmEBIegXhukGtNkAMHEY6Qbyj9n+f8AlDjRFZ5n+g7J4zTITWFFTGu9ZVDFD+7Xx7YuZZJh/N/wxwV+6R6FDtiVRKV/s4dJyz9nFk809nwg5ZbGNjRsr5Jamn83/CELAw+oT2uzd1ROebwibksnbt2/nyaJkO0RNeTTNSjg4bq9YAO/eA0i6alJ2RE6iiRjCWM7Ns0bSTRuQ7g/6i3MXnDuxlA4BXmgO8d8R67xw8U1hwodZVU14xjZiYR3iPwyDLshvaG0LieTg6iihD7Wzd3Fy4BwCDJD/d2o70sTz5zc2GmM0bytnyfpTl/diiTOdqOPRqc/nf4/45wtaGZKOHB08Q9z60QCiGJ6OH5BErVsbM2Xtw3IztZZuXzhuQ15MrxHEFId1SGyMUc95RrmO+ogOczPyTND8wT/AKLk81l7tU2zq8yWVAvcRYTUDuHKOhpNYl48TIo4TuE520XnB106otbSzkvl6eImnt+tlU34h3RcJSiJ2OS2nkNWDbqHcTC0lo3ZDl5pTIJgQewxSCIh2Dvh1/8AZMsHL5WSXs7QT0iqV82MtgnvCO4TFKQAAA3BdER4jHUczLiJ4eHFOmRdXUiuoxKCkcqT7yXLSN/9T2klrsn/AFpFRuNO8oHAe8bvdFSd6BdKDNT/AO9c7tLoqM3CSoG8Kgb4VjsV8CaifRhqyWhKrIpwOFpnJZpI1MOcSt7Lz8268bnSz7LwAA++CN1VPm9v7Xv3DHfC6eucnz7/AEd/wHKM6thYaw84mBJenY+TkO3LdM6btSJKnEd4mMndEQ4BWLjWvyZuBy4lMFE/yEPW00w7nKcz8/kd8bfMdAli1E8RNSYMlfWTWvh7jAIfnfFOmugSYN1P6HtQ0V9VN01Mnl/aEMcBHvKARanD7F0yrNbXPG/JpvFSfVMNK9dBqHwh3+kbdx+uM5e4/tmaZx760r8adkA80Q6QGfo5W3ek9Zu6IOX1TXR+PhFZeymeSe/5wlb1uQnOMoiYCfvAFB98PYViyGTse89JJ7h/WRUH4gaoCHYOXZDcbE2LUeEmEvUVaPSc1xhhfL3GIJRDPqoHDdlFaTe4lzDUv3/VNW9DpGYqJ+v8YeMSlOUSxPpJbBwmdvL9JE1VSP8ANmnToA7gKcaeFQCK+40fWscfrCkwVIT1nAqBw6jD2bgCHCc6UT9eHSNpFE/RqH+yYYXTiaKrJEahZLU1PlCZ7/SxCiAm9+/7okUGiafo04lW9sHGHhqOL5PVU5QPcasOCT2VqfrEraH/ALPk/wC7SMXQNYV1EQZN8SNb0dqs5eoRRw4SS2Q2lPHry+EZ21mNn8TE1M6X1VAHvyGn3RoFj7W6O2ahPPDdx/uah4gUQienIUq0ZG7sNJkjZtyN01FZgrdulRbomU+OQe+FwLbC1l5OXyNlIm7ipTOnDVNRe4IdG8BqCPYEM7JaRtE+GROXzyVNzm52JRAe7aD41DvjS5e/l8wT1hm8aOCXecisVQKd5RGLsc0mPLG2CtQ3k8vldl5O0mEvl7dJqiVZ0LdehCgUSEOICUw5VERpQeuJ2dTP9D5oy/TzRvMkmiSZzYOI0dpq3RASCAiYoDQwgI1oNQDgFIqi2lS3DeaHldm5fL3pEkSJlbvkxuFDdUoJmASj1jTPOoxNjpHtxMGZE55o7sI9OlQpTXlkjkpxKoBDmKPaFB3RLQ4OxG2hndk5wnLVG9l57Knc1WvFUYrCzTMInuhh0VMksJhrUBIAXsqgGcXF/Y6cWcUIhJrH2lmCV0LyzgyIHMoI7hu3+G8aFCMotVpetpK3DSRs7Bnk8v27xZfawHDc4m4CRwkmBQHqEtOoQ3jMsNNMzkcrdvJpO7eyK6Xk2pkUZmga6GVxQqqpygI0ChQKAb6CAZzgVmyxz2UvG+qKTyyaMnJMFsNRZ4ZG+skXaMia6QKlMIEqBshAN0TsufWPbtyN3Cj1ukQobSawKJbqZJpHMBShu5gZcIwR95QsjtA41y0FoHusXbt2aIrpAQB3gXIwAA0qNALXKoDTIxNNujtx/wC2Fn7/AKvnAgD4AYAH4R4+p1OrpT7I3R6NGjSqR3e505L5dZeaN8SXzwjghzXTXVCiFe0DAAgIdQh4Q7LZSXqKco4v3/WKNffUQpHPtlrRp2gTPMJGo0VlnNUca0mcMs6ABRzNwARHIKZUi0NVVMT5GoqT/s5jB/dGM38pUh5Q/wCBr4+L4kjXgs9L26nJpkJc/ZgH4VHxrCmopp+3+eykZUnM7SJqcnMJx9UzhWle41Qi3WEtG3UmCv6WWsI0SSKF1NwoQL5xHdUS7gCudRGtI6dH8k9RPDFo59Ro+hve5PBMJGzcYajhok4JsmMpdv8AXQOG4c6bhAYdhM2fpNYSN9oPwieZo6M3n+r5hLTkVqYxU3wgBqjURpfDeOY5Zw1eWEsJMD4jRwySP7OAp7xEBH41j17HEUG2ukxvZeXncS+z81nru7ybWXtxPnwvHGgFDr3jGIvHOnDS5fUthNHdjLOHrek8rNcduAEcgVXALxMshApq1jfJzo9UI4w5PM5E6ITmomeHQU/dKenjUO6Kq7VeSNwq3mkvSb4RbyihXx1AKFKibiAh1VNn4xDeJtCjGW0eSs2bsxZ+x8v812blaTJK9ymHUDqj6yhucYRqAiIjvrEmCn7S/wDf/OHFh0XlrHj20CcjbsmRDCUrhZ0JFFhLlQAMIBQACo5b6Bwgk2mvnR5rGIQ5CFupmLQMuG4A9+dYqDuhVaXSdrid/sgb4Q2OaC4sUZDq/wBkCB4aYsexYCbDk5oSBT6SE9YCCGUTgGhYysJnPCAqpx7GT9jYKJjeyAZiI9QAGYjwgGKAun85+ffELau21n7Js9Ymjwl8/o0U6iorkIhdL1ZZiNADKM7t7ppl8vxpfZe49cc0zwxqpI/VD5we3dGHzefPJo8VmDx44cOFecsobMwdQ55AHAAyAIlsC6W70qzy1l9mopqkvz+Spm54cMQ3SGnUNA4dY507mOJ85zPAPEAoHhu7ImLH2RtJbyaea7Ps8U/zihsk0g9Y5txQ48RHgEdNWO8nnRnJ7PuJXaiVpWgdu07qzpaoYVfoAAQEghwNWsZtmyaicNT206be+3b7Z/W9WKeqs4eKawptnPHSuk/yMrUWf12eaP3iU9lhKqJszGEj1InENqpFaBXmiAiHCu/nXUlE+TwzkOSpTFuiAlEo0MAhwEByEOAxzyyidVPEaAnAYEPSowum0xPtxjc1I8jeHaLSHpWaacOU26cLMaIsWsG1MPo4kxQgU0Im5RHlaQuk05n1ofFQhduhDuK21y2W1L5v0Z2SZ8y+iq6u+tiZhX4xTZ+GG4aN/UT/AJU+N6LtpfJ8jspJ0/mpe2Ru+oJilAcvEe6KNaNXEnjjD5hCgUvxN/xUh1n/AGzCj5iJATUh+gCcMEd0Pkd0eU2ehGA9BFup82SIuyHKN3Dj6V4up4VAA+ARIKq4bfE9QoxHWJLh2faKKdMom2u0wxXoTXcXFs8Tw8OF9aJEMB+uPGPGOZo4k2DhP6SGb1ziXPH8IY4keA8EpiwD3v3IbKFbuOTU9aBdLcnhxCHmiaah01Ng5DCW74VrWJi2Zy7XYfKyaXqcnh+1zv5QVaUYiZE03ByXPVgiD7EUJhw8ODhPlFIbvEm4i1lrxO58o6QXr3VEwQIj0VsT2IlWJcSJTLXcO26EVa3hFFJOqzb3zncGBO6XeaogI59wffFwKeIC0jRNw3xFHBG5G/KGMbdXh747tMsqiMq3bBj7RXoP81pkmloJpcVVLst0S0AleseI8InrUtG8jldoNXUMciqzdmVQ281AMoIUDsMQB8Yy9lpktRK3Gr4iThvzSmNUBpuEQHrpFunk2UeWHaPHG2rNXyroxvWugVMP7setUWLPKgMZJiamdTpqm2e/cUPcEaRaez7eT2X5OaKq7SSeHdAMxEt7jwABCM8kySiibJv9KoS74CPD3/GLJb148bt2iajjYvKuDbXOIQghu71C07QjK5soXOKS4npIVTScKKETTTOc/wBGUtT/ALoZ/COzGXkqaI2bfDcM5nMD/SLPBAe8AIABXqyhfRVIZPY+YTOw/m9vrrJbWEXBkwFVw3OFSGvCA1EMwHuj08kc2ByfJdG1vLQKf0HYeduz+tqKiRDdoKKAUoh21jQ5F5K2kyaXFJo3l8nJl+sOMRQnGt0gAFa9RqCPHjHYeOp9J/IvcAUCE73ZCyCxj+jjyXbH2XmCM4tRMFZ69SMCiKd0EGiQhnW4FTGEfaNTsjRtIElsuozSnE4cJMkm5iImWdOBSZIgI7JlCBXOtCloFRGmYViZKeGlpJMztRI3EnmCeK3cFuqJ/cIdQgOYDwGJfcTiZm10gWHUmBJPY+YKzhwS+Zw4TRBNsRMtAAUx5xxERCg9XdSFHk1cKKQ4m9iJXI2+uWbZkRbkomoiXnpU4iYcxARz7By4RClNh+ki1WcVY4Kvx9Oc+o+RwZdSE8TEggKQU26MJ9x6FNKPAoU8eMpCYDWPG+kiLGgc5uZDZeFijAmJiJxIWFJa/wDm3ClzoxMvzs/NaqajgmKct5M3t8IokyUeN1CavzIdsXSkw9JsfGAmI3asXDz/AFgncJe5qmd7tEOoYlmjZNupyaZCE9UpQD7oUDk48XdAUyZQnjhv6OHiNrnCfpIrgmghxgIZaz6SGbdQibx4RI5+biGAL2YBlXfmPCFHOkNn6PWCX7sYRbTlLeWaTwybCgG9yhR414AO6m6Jm0CWG4Ipt7fO/PbEpZSNalLCxb7U6QJW8l7iXvL6qSpbpi3agavbujK7BWocWXmhpPrhtSemEzcxtxRAcg7+HfDl4jrCZ/qj90NJfZ5O1Fn3crTuJPWTgVm5vrBW6PWA7gzDONcTTT1LLB8M1cztR4niYnRvGhgnJWabg7xO/in515QRA3VQB3ZxWrA2n84N/Ncw/W2/JmKbflkNeulKRdCGibhWoOm7Mo+l6VecLFunCafKy8xHF3sAQA1OwAER8IhNB01UcSt3K1FP1dbEKXsMIAYfEc/GNEnTFOaSt7L3HMdonRN9oKRhuh96pL7aeb3Clw6qKiJvaOUBEPiUA8fCKNKbzpOBv5+MEEIMUcSPAHKQHFY8XdAwUSwaApBzfhBIIY0CUYlgwqvKJn/d98RcvJ/BEqIQ0QRw1D+2aKTOvSy9Ew0GJJP0cRjUOTiRSHEi4noQ8RymXETOnEG45NxE6kOHEPMC4biE1ic+oWxddG5sNu9z6SZvgIfeESFtwxLNrewsmb7w/EIg9HR/lEwT/Ygp+6e7/wAUT1qk8Sz7tP2QN7jFi14nkS8zNhLBYKJuUgbwRj6NZBVkNYTOn65YzZ8jqbxVv9EYY0sw8n9eKbbBthuEniaewtsm74xqrJHXpKjhLEhUTYcPUzxHEGHKSkcZ61ycYrcnhxKJGiCYniZRNEtGkGHOEZppXlqerpPMP0SgFvdhhp94xp4jFWt4w84SN23w9s6d4veUQMH3RrppWmYauOdNowsn5/PdDpMsNyk/P590PESx9LB9p8oKJlh0mWESjDgsWSxZMkL3UuqG4DSDApDuIWA8KgpDcu+FA3RQC98IRUNA3uyCGGHcA5DwqBobE4Qpd7YQBxNBYATR692Ql3AHvBAl5SAuhChC4cMA9MOG5jQc54SvdkAAHNC8vd6u4L4Q2UhuBsNxDuD3LombWLikN5gnq9xSG8qd8yJGa/q/o+lDM1yHlk1w1P70WM3yxPk4oBgUT5SLBIZ1hqETUU5+zCZbNU0RvVG8weytS5dcFBYpvbL/AIRqwCp9iMl0crN1LSJcp8yoYvtDTd+Ma6Cn5/PZHha9Y1Lo9XTPKBWtIktbzSyb3E/q6YuE/ZOQBHLvAI5pl0yTUU+T8zndv5AY6A0xTbzfY9wmnfvuFCI3S9EN5hy3ZffHNxfkbgjhTYIc13/CM6fFjspJ3yNg0ezxNNRVvMGesXy3m901DlVKICAB2GCoQE6lTiX2kdpqJnJim1hG8Ua3FBEwAIcBKN4o/VrFSs+4U1hL62ztUz3gNeEafbhdm88xWgl6bhJUjcWrwqymJeUJtFMA0CoCAmypkA78oymdsO1bF/sq2mDez7ROYJpXro4JkTAJDJV2TAIDuH39kSxYhrJPk5hZ9vyaRFSKHvYZaXgClBNwrtZiABXqCJksQcU/LcOUYMU0JiEAJoRItfghxgKjHrow8hWGM1/Uz/VjnGfpYdtJqn67gDfvEKP3R0g+9Ef6sc922T1e3D3200lP4AL94D7oma2NqK7zvvyTz+cNBck/6us5R/8AjGEPgMawoyjFvIjdaxobVb/7JNly/vAU35746BwufGlPeBlU8mVRdrAAziVcoR4iUGJBEC0TgijKJvVw6oEzaACuKNYSFpFgM0hPV+34QYgQWqQQ7SJ4zeEjowsQIQWMEBpEwolCJkYRRGCyTUgqkv8A3/q8YlAShhaOa/o/Z+a2gU2CSpi4fXv7MhjfeUIcPIUnsci+T40T0qeVhpd0oOEDalZe5ZuVmNQQKUFVEDgUQyEB1RRQB3hj03DFm8rBt/SllPYav/sgKqAh4508IS/ycFmfNfk+HtI8TNrVpZ45eKmNmJsEibbaNvERMioeoiOZzDE75WqPyiy7jD+bfp/FE34DG0n3kQ8DmJ4XmewYhvcYsXZYvyj7QxVlk+T9HFqSUxOU50bGVzqDQInrGjNl+yePE/DEvB8BjQgapxnnk5KYmjtVP6KaLl96aJv+L4xqYEjjn3bnTGWxHC1Tj2qJxI3IeS2VecFOU2EiekN/5esezhEwjkDlZDGWSBN5fcONhu32lFOwN5Q7eseEVS3Vrk3ih27PYbk5NMpTZFJFm0iWmbytmSVy9QhNnaL8KD29cY24UUeOPXjtpxwRyzk5juVhiODuIcTeY6uzOnibZ9k0OWKabOXnUU2OlEGZNSYPD+pejQjEjU26jjlFIvVnLFN07jh4mS/zvqwpZizusOCqYd8iXN6jDFsmExlcr+RqOCawct4pb2cArjZciafJp/n/AAiOcoKKfOEJv2jQ1dz7lCN07nrG9kO7tihW50h4d+Xs1LlznGvfCEws5Fif2kkbdx5vUeEOqfolLX/lFWtCHJnU74zlOcKOHhFPaidmtrk1Jf5vTT28sQxjduVPuici0sQijnEhsk6w1IhwmGGp9rag7p+n8304AZbWjtNRudRPn3rpf5xHao3b33CnT98SKSDeXydLWLmKqULpfjUfuirWlm3Kau3U5hdrv6u8IdhxEH81xHGGnzCRHKuE4izLqbcJlcQh3JBR383DFQvzmJ/I3hwgL8AY0BmMnFnpHNOUmEnZODn6SiICP7wAA/GI9fRPYuYJnw2bhof6RusICXsADCYvvLE8krhw8bu2+Jh4m3/e7oabiPBGZzTQenhnUl9pD+ym6blOP7xLofw+EVlzoptYmp8n1R3c9VYSD7jAHurG9ODJ4cMUxw7+HFdRkuCOeX1nLUSv/WFn5gQn0hW5jp/vlAQDuEa0p1wwF2onyf8AOvu3x0gJsRT/AMphr79/4dkFdS+XzBP+kGbd2T9siU/3hX40i+sLpnOxZkon85c+tl99PhDok4UTjYH2j+w7z0knI39pusdMfgIh4UiBf6HZGpfUlc8mDf1SqFIqHwuj76xp1I43JwKQlP1PpD/vRIsLTqM1CqN1FW6pPnEVBIPZmWg18Q74cu9D9oE0zqS+YS937JryQ/xBT4xX3djLYS/0kjdnJ6zei4fwCI+8ItOMhNF9YaVrUN7n9OO1Tk5uMbF/iNUa+NItcq8oK1DO4m4UIqQmzdK6WSHwEoiAd10Q7YwJUZgz/XG6qX9omJB+IB/PsgxZg4T4H++C0QOkkNMsjmjgji0EvmvDaK6I5y7zAQQ94xoVnrdaD3CZNYtJM2Sp6bKyIkDdmAmKUwB7440JOFPpIcpT5wn85+fv94wsSrHfcmR0bzT/AO9/SI3cH6KacwbCcvgclQ8KRZT2JlbxPDmDh29bn6JlC3DB23S5h4x8607R8zEUIf2eH58YsEl0l2kkdxST2gmDS5zSoulAJX6tafCIlHIV5ZHd4aN7Bpp6v+h8nOkcu1ealE5q5Xa0Aa/aqO6BeWClbxPV27yZsSE2Uyt3wnITqomsChQAOq7Tt6+SZN5T2kyX+ktIR3c6LxuRQDdgjQDU+1F3kvlhTxO4nPLNyx36xmqyjcfABvB76d4cZ6UfoebNXf6KrYN76kj0mPUvVRdS9vu4heTKG/sAO6NEktqtOkjkbeVs9IEidkbokTwZhZ8DkoAUoJk1CiYe0ad0Y5LPKtsHMLnnCVzZl9UpFw95RqIdwRcJRp10TzS5h24ZNDn2cN9faDXsxAKA+AjCjCMfElzl9lzd6TtMid9SaWH0b2gW+bMVR1Lj7t18cWnfTwiGW0o2kUb4k48n+dtHBP8A8X7VIP0i13iUFk25vcAjEwxmkrmiesS+YNHaR+aZusChDB11KI18IXOj9Qn1svvoMPcVyoL6V7J4eHaiT6VbP3Cjd/oEju9XfUSipUA6wh9L9P8A5K6ihJXMJ5atHCTC8s4k52yZ1A4mKUgCIgO8ByAd4RMHL83ifum/EKfdDB7JpXMP1yXtHH9siU/uEQEfjCaNqc8Rhb3Ti80wKN9HehdRWX2SaFJ54nmCKV+7S62bAYoCICACJjiAiAUAN5hCaYEUbtyN1HB1TkKF5Q1KnHrGgBnw8AhrL2LOVt9Tl7NJulevYaKYECvXQAAIc3uyKMW3J3Y7FbrgusDDa+EFFWAY7BeCncQ2xYKY8AmOMftCA1nthooonhnUxCbBbxrxqXe0RHIA7R3xlttNM7OX4rOyaiTtwTZM8MWqCQ+wAiGIIdYZAPXSgzcEX+1FtJHZdnrE0mBCX/Rty5qq06i8ACobQ5BWMIt3pPnlrEzy9T5JLLwGK1TNz6DkKg9MeIAOyHAK5xTZvP3kwcKzB44M4dK85ZQwic38gDgAZBXcMJymUTi0DgjOXtzqqn/hDiIjwDt3BCzx5KsNlnuIph/n/nGjaO9DkwtJhTS0ih5fLD81P59alKiADmUK0zHPqCLVYLRnJ7P3JhNEyPZhe2TXapJD7IDUDCHXGmJKKKRm5ZcDSJSRS+V2fl5JXI2aTJoShjFT3mEOJjbzCPWOYxNIvFIg0f7SFyrxknuWWVvMVE/z+fw7+MZrpW0B2D0qKKzRRueST0//AEk1TKIqjwFZOoApTdWoGAByN13FFzDoq8OT+y1JxOGtJfk/6QNG6Z5g4l/nOTk2fOTFMRIkHWoSlSAPXSgcR685BL9n9X/Dsj6ZEVTU5NTbJzTFNuMA7wEOID7+3hGK6VPJfs3ahNWcWDwpPOD31DNdzJ0fOgUABFIwjxCoVHcABSM3TN4VMjjwpIVTTiatBZWeWTmisjtJK3Esepc5FYvOD1iCFQMUeBiiIdoDUIYop/n/AJRztYnQnkEK3jxUk4eiXk4Su90IuwiUkPZa11hwRP1zAX4gH4wkCcTlk22sWglifruk/gcDD8AhrkmbxTFdLA4mkRkzxP1QqV4pfZCuXhSKBMVNYmjtTp4l33AX+UWu3TnzhpUeqJ/1cpyl9q6FBr76eEUojjWFFXHrqD7xzg1LxgZaZXmPUd8P0hiPTGH6MeWeg9gZodNvK3bj1G6hv4R/GAkBMOTssTn4JPiUB+8YYWrX1ez7pTn7IlKX1qjQA8YlmaertyN+fg0Tvd1QD4BDm8UTckCBAgHAISKaDRiWuAwjSCGgDmgoDSAGNXoYcRB5f/H+O+J86eJCTkqaacNdphIhAaOE/RqQ/bKOPnIYhNk8RVPDPfIYC7Od6sOmbtNxf6ByGumKbIYufcR3EggblIm5b04gyDhxOMvRxmo7lx2HhhUjMdJc1cOJw3lbdQ9wiIKGLwMcwmuiPZkH5CNIUH+6P4VjI5g9buNID3EU2CKYJe4oZh4CIh4R6WihedzHV+FkPpfZ6Xpp/KE7573S/DqpFvtubU7PyKTp7FxmT3nu17qCYR7Yg2gpuHCTdP50wFL4iABWJe3SuuW0aSvoJKII3fVAoFE3wCvhHq1N2ebBYotcgaaxNJemmn6IqiniUAAPiPxiM0sTDDTVb/7I3Imn7QqHAPuCvcWLjYptq6h3inQKF3xERH7g98Znpae65NFW6amwdwQvbyaYFEPETGHspHLLk6I8XOlCjhp4akUO3kocM3jK2kvuEfSo2Gtd+fbH55R4VDeHHLtGL9eCG7pBNw3VTUuHIcu0U240dxyWGUsfJzBmk4b8xUoG94B/yh2YIpdm3DiRzhxZdRQlxKqzM3rJjvAB7BrlFzA0DK9BDx5FblIG7iRHO3mr8n04aIbF3TRNx83fIfZMX1g7Yo0zsk8TeH1e5hXhMW8bOnAB7YvMlI4cX8TmRMOmMrUb/KNs/rXhC7DaEYm4bKM1MNTnw3Mb9yLxa+Tyv9YZuDn9UpukHGvdvini3TTUiS4jYikHvdkAsmmn6OCkGJZQaPAopAgNI8pCAQVb6xBGzdNv6OFCjBgSiCUCJocIBDa73wslANhVAhMwQsYIQUGAEZ3POU0oSRP6IoG994PjFttE0xGesepzixU3ZVFNLjL1CI3v4TRe36WsMz/V/CCJ06nxj/BTiF+T++GtjHKjO0irdP8ArCIl8SZh7gh7d56fqVivmeea7UNHHQxgL4G2TfA3wizCO6Jm2kkcSd4S2En2DkMOsFL8D06uv3xabPTpvNGaThv06Xi8SjxrEgZFNRPDU27+yYvA1d4D2VjPXTJ5YOcYjO+eVOzXdo3ohDcUesQDMB4wmdsJqtDF8o0hRPk8SOemP9F6VPqTQ5fATGGkb2xfN3jcmGoQ5D0MUxel39sYLf1jSpiJ/wDvb/i/5+6CPJlSUo3OhUVOTj14IIQ8GKMM5cz1RjwjWCiaAA0AIMAQIEjwhSCXu6AYpd5PdDdT0pIVAeEEULFI2oPFj5oMSCQxFtVIfJqw4nowY+IPKUhjMycpBgc8oSCTI+sJwT4FU8Sd0cH/AKUcJ+u1OX+MpvwGLRPgxJG79TDveACAxQ7CTBNO1CTNNQmKqirdLx5gj+EXubq4krmH/ZVzeF0RH+cbKEsODxKko5mWAblIMAwUOU5RPpwaOY1PGPEbaRlrEnP65OUL4RJgPCAUDETOnGci4PGSMvhckGmjXze8Vb+ob4Dx98IomjjmsT2Kc7kqzNE22UivNzRLsjxkdESXiPmqGsNj/VEvwh8nCbsuInhw6bxKnHtOdZo3UZzBVv0yKCX41jyQxMaQWije0B1MP0pQUL7QgN3+UQbc8fS6d5UkfJ144VGh6X+OFy/hDZP8IcAeNznYYwwoiWEgGFYsQrA3hgoDhwIGgAATQYArHqDBoAPFCFDDCd/tgojWABQd0GIWCFLDtIkACiZITVVw4FRTDhqdTEgA8Jo9BCcIPAAU4wxXH5RD4wRFPB+URAEwwdavcUjQpe1Z2kk+GnsOyF2fa/5RmDX0QxarNzTU3BOUue16v+MXAyJAZZrDflE7hyVKZPPZEBoIe8IjisVG6mHFudrJpqEmHzTvaveqoGQ17BAa++GayCaimJFgLyObPJW4bzBupyrcwKF3UMIcBy3CFQ8Y6KlU0bzSXt5gz9E4RBQvWWoZh4DUO4A645uJ/cjY9GEx1yR6moptsjXTe0Q2741jzdfTy3PQ0k8dinac544TmjKV4hyJauKhil6YnNQK9wFEIyiYgoo3w+heveMbnpdkMjUUZWgmChyOG5dXw94KhmYA9kS8R417Yxl61xFMRPmR58D3aaUoD6xzz5QRupt3Nq7xN2RptoLSSdSy8qkaaavnbXhcKGvAIFQuGLu4ZiUKDmIhUMhjGEUuUxE1Ln1TCA/CNL0X2NUtBMEk+9RY14dkheIjCqWsaqSjyato8RUTk58TYOdS8X2goH+EWoBpCabduzT1dmncSS2U9mmQfzg8c5y1GpNsVg10ISLug8QZBhCseLugA3wEUgG70vJnjAdJiOr2wIp9KzAv7qhq/wB6OgXAcnGFaXm+HPJe45l9NUvhUv4mGFPgum7SOufIGd6xYu0rNRT9XmiahftpF/Eox1LdT28OONPIAmamsWwlfQw2br+IxR+F33x2LiDDpT2Jqq0xk4JAEThZcYTxIszAoMHOMIwFQiQCKKwje7IcYIdceO3w4opDQQpCZk4kW6bPb1hRUmzs4dN/UNeELmXlaf8A0eqqf2lrgV68s4aGQZ0oTMjDoxoIIUiAGooxl3lSTN3I/J00izBpsKks67KibftnKBQyHKtTZB2RrQJxgfl5zFST+SvbBRP+tqS9mb6ir1EhvgY3uiqXmjOpwSXklyZST+TRo6bnJdVcSNN4oW6HPVHEHdlWpxHsrwDKK15XDX+h7NOP+uOUf3kwH/hjX9EEs816J7FM8P0VnZcX/wDpiD+MZ35WrbEsXJ3HqTYfigevwCvhFfr/ANwXgcmnJ9JE4z/Vy/VCIkSdUSyBvk/2Y2kYHTXkvqYlh5wn9FPD/Fq3/lGyAWMW8lf/AO9e0afqTZI37zcC/wD5sI29ImJyf8Xqxg/I6IyxR5u3TU9JzCc7r8O2F303Tl7M7jmJJF5NPt9YacR4iOcN9ZTUUO3b8wmz9asUu3U8xFPN7dTYJsmN63Cn8o6KdPBHLOd2U+0EzUnEwOpiHOdUw3eswjwDsh4ws1ht9YebB/V4wo2Rb2fb65MNt0rtJp8Ch1j1cIkGb1xME8RRO5fqaNSMsSImSfMbw+kdmVFLnqc6Hkvkrh485ROLG5fM7Nt9XxCaxzjeyH84AyCzOaS+xcnVeKc9Kl0vrH4V40DiMYge1LyYPHc4eODnPe2eAF7Apuh7pQtapNFCN/ms7pf5xnMzmWry8jNPp1MaJfIJFimdueTVTTU5VxsmNxKAZDTgFd2UUN+/1hT0hz34SOrDM5uUho0Q/ZGw+UU6H4wku85SEAPCJ+UhjHGtDAMnesTBvicwil43hDMycA0DlIlAXVa08veX8TFPc2dktAp3iIB7oqbt7iKHUw7l8wm51YIqrhxHrOk0+UUUiiWKir1pwiIqJqQ1GcN1OTTgTzJOHYQ7FRSPEXxIZ+cU8OEwfJwbDuSVRhBRJTExE+hHkHicLKLYno4liHCbpRRODgun6PpxEivhqQIPYSLJC9ynKR5Vb9pDHWk/pCQmounDsTcXOpHiKQ2IqnAXhh4iJZq4gio8piRHJr4akOiKYno4AJBYibxnq7hMipD9FQtQ+MQruwFg5on8ss20v+s3Mdsft2khKI+MPUHiifJwsK0HcPYpMw0O2bw8SVuJg09UuICoe84V94xWnWh+cf8AR80aK+qVwU6V7xADU/O7fGrnXxOThIqkHUYjEnujq3DP/oc7j1jNViKB7qgPvCIZ21mEv/XGbtvc52MiYn3gAR0ciunAq4anpP5++LjV+0Rgc0pvVPpIcJzFRP143p1Yyyc0vqTCz7I58+UTTuKfvlujEI60RWTeej11p/YrX/gcBD3jFdaI8TKkp2on85D5G0Lj6SLRM9Cjhup/RdoCHIfouGokHxMUxg9xYr0w0aWsl/Kam3dk6OrrV/vAUQ8ACHeDJaFWdq3DdTEbuDpH9ZM1w/vLQYt8m02aQJP/AKrtxOEvZM4xQ/dVvB8Iy5xKpxL/ANclbtuQnOMZEwAXvGlPjDcF/o9v6ucXcWJ0jJfKq0iN7icweSyakvBe1hmCangZISl8RAYvUp8reXqf68seqS5zjM3gHr3FOUP7wxxuR2onykKJzdT7HswiDvKWeUnovmFzWHEwl5z9FwzMcP30xMHiIBFzlNv7Dzz/AFXayVK+zrRa+ICICA9ghHzlRnantw8SnuJ6SJsWfSYyzdT0e37Rdu97hggmT+jP+7Hz0ZWreN/RzBwiT9ioYB+Ah98SZLe2k+btZOyez5yXp7r4wWA70MP5/wCcVyf6QbL2fbn1yaNzrE+ZRUKdU/UAFDjXeI0AI4wG1E0efrk4mCt/6R4qf+8Ih7oeM3vzn5/xiWNGs240nzy1Ch2eJqkq6LNGm2PrKH3mEeqt3qAIoDl7iKQxO8g6RcTlIybKxJuRSbzopyimxle6/CNRss08x/qewQ/O9rsGu+MoYOXDdTEbqXDk5po1Cx1om80+TuNl30fUP298c9SU/RpFGr2fXbzBMmIncVJ0dwG7SxYyFbt/rxQ2SSmIRRPoRON3ainpIFUsNwJk7uFW58SEWzRNSHwMsP0cNfZAoU6cLpqQ1SRhwQsUA6IpDxJ3EWAwqU8RuB61VkbL28lfme1EnSmDfnJ3qkVRPwMmoWhiiHYNB4gMcx6VPJwnlj788suo4nEkJUyhTFDW2ocTHKWgHJ7RaCAUqWOpEneHycP0neJ85+8UB79/XuhyjkjWM5RPnhqymGT/AIcw98ARtHTWmPQIm4Td2ssGzuHzWeS1PIDDvMolTj1l7ahmIxznhp/w3vAY5JpxO6E84jQraLPYRp/pIyxOYkoKn1aENEQmlFqsUnhzBVx9EzVN47IB94+6HTe6HPxMmnjvWLaT2YfRY+0X6wAIUisYyiaZNX7DfmucSiymIpNVP9qMct71bxhEfvirWhLht2+Gmc6t7o9HhD1C3sRQLKzd4nzcSQPU26eIpsRUJAwmjdwdw4U+T3fR3q3v5QdabPE3nJ7ZbwbKiYCHcFM44XS7jqbJa0U2ZuG7dPn4rpIuz1ANaj4xaCBX898ZvaKcM1Jw3b+a7hElAUUMXfUeAdkXGQTpOYX8PmENsxOopYwCLyZOk4QOJDdw/bt0zuHChCEJzjG6oFs+bvEyOG6hDkP0imjmszRCxjQBYKUYNfGEMVHk4bukNYTOn0LvR3wpf7I9AGJDFs7ht8NNS4e8BimN2DxGGi9n3m2om45VUwmvGy49mXwiyR6KU2A0l7VRNukmopfMTZNE+ZTV0yJxGJm5SE3j5RPk09s8VDyM5jxR0o9cEZt+fzTRAzTQwpMJgeYM5oduqqoKhtmoVERERAd9Kju3RbbMyrEcJKKJ8qfnXY0csuw0+Tju0zx3RjWSkY7JdH7iz80l6jyYax8oIbm0yIIGH7ojm/8ASmkRw4U56Siqnwuh8BGNNtFyc0aKdBo3VcG8dmvhdjMrBtVHEwmEw55z0L21G8I+O73x6KeRwSWPBuVk5XrEnO49oS3uwBAPxjn60zlOYTz2D4rj/eKCYPhG8hOXEjsW4w+YRuqoU3aNR/GOe0/lE0cewUE45W9zSXidbQUQxI9cgxSR6NzkKnbOWqaulPJen8rlhsQt3fcHnB2xLSaZN5pL0njfmHTD7I0zCJFw3xEzp+zzfWrFGkyqlm7SOJGp+ru+Wa7XbUS9WQZQbEMuRx5OKa/dPPOHoz86LmAw1VYt8TEw9uLSxJGspCYYf6xhENzixKviJuJesz+dOXZWvcwaZDTdQITSJDxNrhp4kAHLU6tzbSR2gcWfnGKsq3Uu7ReeGQlMAU3CAhTxAcwEIt8sdOJg3Iomme+faumyie0kSaVuJ550cJkI4btSJ4xuopjGABHrqYcx6+MUGYT3EnDiX2HcEnDRIxClmBUTkA94pRG6UwVCgiJcxGtK8YGirlpKXE+vBALhxHIOZwzufpAzun5xuTpdDhurEiQFFPm/a8IixVwbwQIjxGCGDDgQNCsPICPCeCx6ESGAYMnCYDCqYwACcYREIOqEJDzDfViColDRJiaUDqdMiIl+rQv/ANYRfhHETP8AVihyUusaRJmp6hT/AGeaEXskVfE31Pr+Cnvw1d4dPoRTrYE9Eonz+aXvyH8IvVoUcNwRToRVLQNcRmdT2r0M5kaPJHfnCTtHn0qJPeAUH4hC8ylrecS9WXvE76SvO6y9Qh2hvDtCK3oze6xZsiail87RwdHwHaAB7KCMW0DQFZ47ozWXqPLHzQ8jeXztD7SKxukGe1/PqGKbYVm4eaTMRw3OTV1l3ShTF5oBeuj43iiHfGiaSZpJ5fK0k5hzjrAVM3FLPM/cHENwxB2Nfs280Io4uawdHDTW9ZO9W7Ud9e/LMII+z2MOrRy9mpEBP0cehJI6aieInAiaA8V8hhGAHdAwIjwiUAYRrCYjSDXuyCm3RQ0eAawKm+CgNIA6n0kUjSn5CrbfDwR5OGjY6cPqJ9UM9KPCGSi+HfiqWht+m3UPL5emRVUnpFDGyJ1AHX2xJ2pfJs5e4UT55EVFPcUaRjhHXyg/1r3vj2vidHCtLKoeN8trJ0Y4UzT9Es3UcaSJVrCl9VwZUqhu9FSnhWkb6cE1E3Df/aEVE/AxTFH+8Ec2aJS/6eS+YdBu6Du2gp+MdJGdYahE0/teNPwr7ov5KUIVbR9f9nnaalKSTk+TBLBzxR5K0k3F+/hp86u4ShkNc8hi2kPiJ4kVcuImmRNw3IQ5DbRk6gJ+wcxCgdgV7Ym2jjETJhx87VqqrU2Vj11SwhuPRGsHA0JlCBJuhEkBbCU6w3JME+elzvaAf5b4p6CkaeuVNwmdNTpluxnMxZqS+YKt1Oh63VwGMap36afoWRPEq1PEKiaJNuaOU9OPaTrUYXVLycM2ZofV5OJtc2Mo0ry7DbtJh6igp3vVAwDv7KgEZ6gaNxtlKvOkrcM/XKN3vDOMKSIomphqR7vx9S8MD5z5KnhPIkUhhQpoQTNCxSx6B5bFiBCwDxCELwwYRixCgqQYow3AKw4SLAAsX8/mkDd5OPE4QoIcYACJ+jGAKHKR4oQqgn9JAAummnBzGgtcOGq60AALqwROCFGFIAxBLB7vbBCjBhNAB6ImZB8oiVuhEVNvSkgAVZGxIl2Z4rbZblInm5+ZBAzsX+UqecGfm9xzDmA31RDcIQuZBRvyakQ1m3HKRa3YawniRQ0yFUUw76ikaPocTcaxMHin6vhkT7MS9WnfSvdFHlMpcTyaN5WzTPfVUu3vUDpGHsAI3aSyZnZ+XpStmn8nRL0t5xHeYaUzHdwy98efrq6tgdumpyvcy/TupNNck+G3VO0OmqUpro3MS8XIBDiIFrQc6Rm7ZTE5P88P5x1Q6bN5g3OzcJ30lSiUxboDvClQqA5hwHh3ZRntgNDrOR2gO8tI8I9aNDEUapp5i4u7sQBDZDIKhXMd3VHkZns06uC3RjqEscJzQjdw3OQ5DBeKYo1LWlMt/VHUFgrMfofZMjhwncmE1oZRPikkGZS+O8e+E0bLWbUtYe1jxmdVxeExUbwAmUaABcs91MqjvidfPlJg4O4cXL5/V3FDgAeEJzyHOtnGwmcYEDdUEgQ3xmzFsUKaD3u+EoG92QgFCjBjDCcNJlMpfK2a0wmDxJu3blFRZZZQE00iBvMYxsgAOIwLkBdYeTjFNNJk9Yl6ie2cjg5TeyFwBz6sy8eyG1t/KPZt2bv/ADfys84IlyZposicWCSgiAF5tDGEREKAIkqG6oZxg9pdJlrLWONYnE4xd5ipopgmkSu+6UM8/aERpx4x109PKce4xeojCXadqeRLbSzdl7eThO0FpJZLG72T3U1HjxNAhlCKpiBbxxAKiAmEArWhRyyjuCV2mkc85STzyWTDZ/qbxJf4FMIx8KxnCnsXDwii4ZpvCTBu3bpOi7RVkUwTUKO6oHLQxRpxAaxotEo8Gc9XnK9j7znP+fz+MBHxlsb5Semyw+EnZvSxaVJJKvIunhnqZq8BBxfEADgACAR0Ho0/ykukiTvCM9KFl5VaOWdJ1LUzMH6QAA0NhmMZJYQ4hRPIBEBrlEvSzjwNahS5PouYOTxIJ+1iraMvKF0MadLN4mi+eEevWuGtMGa1En7QRqHKtzUUKAjuNdujwHjFqMH5/DwHKOdqUeTWPcT8pLZ9uzK8mjst/nauWonrXqDriNmkwTeKYbdngkIYTFLxKH+MMLoR4CwnL0NQxCXuyPCHGDgFIOGHwiUWNsEOuPClDkd0FguTcQAkc0f5R5Q5PJEtUcg7WvSr4PEhD4x0+BY5m/yjbbWPJItUn0zPpSX3vkg/GNKSvNMzqcG42JS1exdnE0+YSSy8pfBuQP5RmPlVpYmjdop9FNkv4klCxqVh1NYsPZpx0FpLL1Pe3KP8oz7yoEsTRO4U+imTM3vExfdnBLzKXicZiPEYlGxeTJEUJIk2pMRvG5gdI+SaviM7Wt/UWlyn7xXICP8AAHujb5xMm8vbnTTT5U+yUvrDx8AAQz66xgnkpv027i2fQxW8uMX7J3Vf/mFDxjWVF1JpMPUIls/VzEYKcPZEn6HhlnDOXkTbp4rtxW73jx7KRT3528nUO4eKEdzDnFKU2wl2iO4w9nCJq0s+Tl99NNS4c+zdLvIHXXtjPRO4mjw/t9Evfv45xo7yRCJKSM5haSaHcPL57hrxuo3+EaEzlibdQiily/0S8CBwiDZCnJ5eTD/WPx4QmtbJvL2Z3jhT5WSuzdy+/rh2iFietLaGX2XZ4ilzW1S8inezL1mGMimVqnDxRbEUv3zXr17nd8Va1Fqnk8mh3jhxfOf3F7oZC7xE/bhXLxAtAvrEVZ8ZRT7MSzl0mnyiin1ogns0buOTThFJDcxoZirykLKnTT+c+tEOvMG+J6S/9X8YpFWJcDpwsTDivHfKfNwPnZwn8398MRNG9JhwiccOGjecfSJkJ74da03U9JEAN3ztNNPEU2CRX3SijxT2IfTU2uKYafoiQo0a4acaIgaN2fJwoqz5Pk4fAnClwIluQEILKBwR64ljN4anbwx2E00lIVFOClHDhYpoVyhAzdSC6vEgUsDhdkMlkaKCnCCnSUiTFCCYEO4iPIRSDglDorePXMOC4DYyKkAVVROHyXKQRZvAwEAWUhQj7DgBJCeFCAW1rlMSDleJw3wxgolibAKi5TxIcJuk/pIjhSgurh1QWAmTq/RqQuidT6SIIiCntwqVRwn85BYCwojiekhg/L83DZCZOE/V+P8AOCuXWIpBYBVDk/X+ybj2QhOJDJ5wmdR5J5e4OfpLNUxP4mAAH8e2G5nqicGLNVMPDUufH+cUBWlNH9l3H/R50j83kXBifAQEMuAUiMe6I26nKS+0Dgm/ZdNyqD++US0/dGLkVdPEhYHicGUhYIzFXRPahO/qajJx7JXFweznAAVHviDfWStRK/1yRuyesYpQVIXvMQTAHiMbc3ep/Sfnwh0Bk9jDU5v5/NIuMmLA56TWUT5PE2/VNkPuHP4Q7TWUT/8AUEdBAVNS5rCZFfZUKBw/iAYdtpdK1P8AoeXn+s1TEfARDKHnIVjBWjnlCJxollbITScXMRM7dvevGWUKO7LModIR3RoBdXlahNXbt25CfRplIPvAImUZkm4ucoc/1uvv3+6MpyY4lRmmj94zT1iVpnepE6Pzha8QKFbwdw1CK8VPD/Pv8QHhvjbZOsniekv+yU3HfWgUCsQFsLGN5gotMJWnce9JMtAItx7gPwrkA9XGMblGap74k2iyidz2NrZ31AYZYOH6TYOQwlMXtDeHh1QsTfDKRtFg7ZJzi5L3inyshdk27FAN/iARe0y/ORzewdqN1COG6mEchgMUxeiPX/ONrsPapO0jPDUUJrrcvLcL4cDBUR39UZShjuMuSDzDUiVSd/tIgi7oUIrhxSew3BlhSdQqJ4hEFU/pIfJKxV0S1iPynhUgwxBSFk1ILisLmg6K+HCYjWEBGkMonGzz9/8ANO4Q6wjC9O+iJuomrbyybchN6k0ZploBgyHHJTcIDW8WlBHMKDUI15Nb6Pnw4K55M6alw6RyiVQpi1AwDvAeNBDfEzjkiozcXscTpIfs4nJR8nk89eeo1AvvvCP3BGpW40GKN9YnFi77tpmsaX5Y6JN9E6ZHKHAAC8AcDZRl01L5vsPO1PnTrERu7hLQSgICG8BADDkNB7t0cihKEzrbzhsYa95NP65oSTBPY5P96HM1S+bhgBVPm4nUu5VBYkw1Sb4cIms1K1HBHmGcipDXtkw0N1VDKE5cLjE5RPY/PbEwRSOLKUTptcp9opDiWgaKN3G24v3imLXmhWvdE6jIE02ZG/otkfR5XhhJ6P8ApRL/APs65i9w0iwAPMgr1nZIIx+ijvpDNE5W75Q7hVUwXUymrsdvbDizkgnjNNv/AEhhN8zKNzF5omzru4jwi4/92SBL6OM3V2sViynPzKKThxiONhuUClLeuBurkFc4kJNPE05ekm8cHOc9doxeFcgiWcMWbhTEcNyHP7RYQVkrNx82TY7ghuakrAlix03fN3HJpqbcOrwRGNZO3ZqYif8Aeh/GX8Fil4IG9ycJ3uyB6HjCAAowaXMsRTlO3+cAkSJNqTDTi4GWRZLMnZpzAijhQiSRCjtGNTPhGgEeM1E8NNwkf6pgGKtYCQs5xrCkwZpOEiFIW6oWoVEKj29XGLU50a2XUT+Ts1Wh/wDq6xgCvDIah8I7KCsjGc/ozm2jzD/SV5028vTapl4FE4GH31MEVHRs1/odVRT0yrw903YBSFAPEQPD22yDeV2bmqbdwdUis2UTTMoaomImcChUaBUaFGvCJPRnLdY8xS9P50yahvfiG8KfjHo3xgcb7pFqt2fU7HnTw7mKZNH61RrTxABjC5SGI4VeJ7eMoJvARqEbxp2w5fI2iafPvKuPBMtPvOIB4RhtmmymuN2afq3tr3BSOaLuXVe51Tfg4HhMRj0elY4rhgGsVS3MnUcMyTBn+tsjYyZuziEWoBpCShMT0m3tQiWQ9n5unNJWi4T6fOvbyiG//lEqbfFIZnUsvag8ncfqkwLjNzXsinrmXsEYupTRqSNFX+pxYZZMWbxmRNxc9o17nRVZyhiJ4kM0HLhPk04AHmkyxsjmll5w4bzBVJ7qauCmUoDfPdGheyoxiuhuTvJGo4cTxuRvfUC6VRQK5AUKcQyGsbIuLhw3w1FL9+IQ1mE1FMPDJ7XcMNsaWRLOUsTlFE9jo7hijTydSeTuHCcwUbo3uUR5Sg5b9mgiPcABFqfztOTt9Tw75+aW8bm9/ZFPdhZ+YTA8wcSNoq7OW7rBkxv06t+ffQBjNtlYEcxmac8bquJWmc5SGulMZMxANuGoXgAfz2wuccP0kSkrCVs77dunhJH2rvbkGXYIAEDM5fiONYZqEOS9CuDIioQMGWbOE/SJnJc9mEzDC2CwNQhVIIQAOAQsmaADywQld/Pw/GFjDCJxw0z4nMiPdxw5RQ7Gm1y2k9ceps+89P8A82Pvi/JmjPtGausTSduPXMmn/EoP3RfyhA9zo1D3sQ1pifJyKe1/OKq5bawzPierF0nqOIzVw/VimApiJnT74s5hHRi61OaTOV/S3HBe8oiUfAbwVDsjRjHw0+U/eNGRyV35rtY1eJ7BDqaut3KZB7hoMO9KmkNOXt1bPytx8oOXDcLFN6EgBQd2VRCvdFMqEHN2KnbSbuLcWwSlcrTOdLEBq3T9Ya7Zq8ADONTd2BZp2baS9nsO5emBUVL3OEKiYpuwR48BAOuK1ojsO4lbf9JJo3uO3Bfk6anPSTEOd3m3gMaifdEnT+Q6TxXoqVjrQqPL8nmGw7abJimyEwBlte0HEeOcW0oxR7bSpwzUJaiTp3HCVNYKXpBuKI9vAfGLJIpqnNJek8bqXyH/AIR6QDCuVqKamlWhw+f5JIBrBhNAQJBgscQaCgFYGuHBLwQwD3QiJnz7U0+T58SwGiCtQycKN9YbpnOcm0YpcxoO/KKRcZ4siErXOG/pE4cHtzz+T/iioOHjdNT5RsK+qbIfcMNFJs3T+cJFWO/8yEYom59aFR4zVTU6SYlMXfv4RRaqYlYkHM+bqejU++HEmkc4tIp/R7O+QhtpRTJMvHf+AZx6nx+oemfceLr8NV4Fh0azZuznjdNTY5ZO6Y2WYCFfj90dGg7TxMP2vV+6OTXcueWbmh03HPbrENeKYRASFMBhOGWYUAY6lcmxHmJzCnNeL45j8aQvkoRc80+UYaWVuyXoyuez1RNw9TU/q7hRMvs0MNA7qUhWy80TmGsJppnIdKl68UADaERCnHo8eAxaLW2RbvFCPG8vJ8ooZQvAynXl8euG6Vn28nZkUbtyJEVNtGLvMNMgr1Bvp2x81G/UPcc4yhYCowJBgsHKWOs5bBqhFatdL8S48T55DXTd3CnUARZRGkJO26bhudupzDl/PxiZrJGlKVpXM5THlIkmqkMl01G7g6anrDCiB442j24SyJ9mvEqmPJxXmoxLIqxmbxdwH6eInGEWslvmu0DhPoZKF6tqox0AcMROMp0ry7DTbzTp4gtzdw1EPcJR/ejt0VTCdjz/AJKnnTuUhA8OCnhi3PDwBrH0B8wHgQ3wmUYVSCHYBdIsLEGCFhVMsNgKELCohWCkhaKsA3ITlIcCEJXhhJZzCAFyvDauJCZjQsnvgAMAR6FBGsEoMAHr3KQF+PCEEHdAAsCkRM6NEmY0RU0DEgAaNvpImmq3MiHRCJJqonCTDHItEld4bgmHGisCKOGZvqxlLJXmKJxp1mX/ACZMTmdKHKeMSYruNN0d2Xby+X+eFLmsO9ou/YIHDPjWLrDSXnTUZpKJp3CHTIYvdSHQDWPm67zndntwSjEEnCFCQmSFQGMzQ9B4Au6BibhY9CpTQmWFbicIYJRgsGDk48J4AGk4nkvs/K3c0mjhJu0aJissooagEIXMREagPuGsYs/ZKW8bq6RNM71Wz9h2RgWl8nUcGSxQreIq6KmF86qgCUSNibZgEA5IoiY+gaUZvZeT2He2otomq7k8seN09RTKBxeuKjhpGAwUoJwKIgfZEC55DQeNNIuku0mkyeeeLQOOSSvlZy8qhsBkmYRqUuVTKGqIGVEL5x4gAAUvdpaW2UjirVHlYu+l3ygXluJW3sHYuXks1YSWKEMjLUW6Saj05BKJVVipgIFKWgCRItQARETGONaZBjQidX9pf/PeP3wW8pHeczYqZWABbqhK+MFvd8K4D5JzCqTj8/nviOAykKEPFpjRb7H25tZYe0LS1Fi7QPZPOGNdXfNVCgokBqAYBAwXTkHKpTgJREC1ARABD6qeSn5Ukj8oCzfm+aauytrJ25DTaXplFNNwTMustwERHDMJaGTrVMRANwgMfIEqsT9kLY2gsfPGVpLJ2gfSScS9TEZvmalxVIRpeDfQxRAAqQwXD7jBSgxz16XVW3JvTniz7s3P2kejEPJQ8o5n5RFh3bx4zSllqLPmSZzxijTDOJy3k3SAVEcFQb4AAgAlMQ4ZgACO0u3bOXt9ceOCN0ifOKGAAy4BXf4R5mPdid1GMq8rQFoKI1irPrfy/wBHK253B/pFKkT76b4dStpa+fp4hNaIQ/Rao3MuwRAB8ajG8NNOR3r46pa9RqP8k8Y/7S59b/GEdebp+kcN/wDeB/hEk0sWDdP5RI0jm9Z4+vgXwAAoPaEFmFjHcwb6vq8oIT/q4FA/7wiIx0fhX2MY0KblaT2GYOW+HiYhPsmy++MA8vRsnM/JXtg3ScJX0lJc65wCJQSfIqGyrXmlHPvjdzaJ5n82S99VT8KhWGa1hlGd9OYJuC+qYqdLtBrkJqh8O6kdFP45PiSOz8HTTjjGorkPoidJzTRPYeYJqEORWzcuNeLuNRsQK9v+EVnylkMTQvO1E/mnDBTw1pMo/wB+J99KJxJ7icjnDtkkkW6mjkokXds4ZgEpQCgUoACACO6KVpKe2stRYOcWPmDOXnPME0ipvkTHIQgprEVATkobIcOmVKCO7qyqfHVU7xsyp/CV8P7bT/jk49MWJJmPyeBndmrQWb/1wzuJdFZM2Il3XgAKdwhWEmpvk5MOOepGdPlHjVdLOhPComn+5sPk+PcOcT1NPYxWaF3uKqIfjG9IreY5Wd586rsp9efZ2dcc/wDk6l1i1j1P/wDRo/BYn8wjY7Tv8RTDT9EkXDL7PWPfXLwhwexySXcQMwcqOFD4il/a6USkglyaaeuONgnrRFMm2uOPYIYIe2hnCbO5L0+hS9d3bo0ENZ1alTWD9BLmlN60U6007TcJ8n04VfTNuomfEiozJxz8OIaHYaGU5TEgFXMI3lOqG66kKxRHztdRRvhpxU1xcfSHi0ux5M4xW3avKHTTikVAjVxeOE/SHuE5pb0CzaKfOJw7OnycOxJycO4TDJNeTg2rw+bBiJwByQrkjQUE/YgBRh4VGBFJOC4DAiMOCEgFCYcKoBFEsJhR7Dh7q3ZBDowrhYbATrgqiOJC4pwF3thXKIxVvCZBiVMnDYyEIAhDwqAwS52QYN0O4rCoFgLkFKaDgeC4WAEkInTh2JYIZOKJGRAw1IcAbWIVwYQrq6kACKhYKUsOVSJqJ4kI+jgATOEAcsKHHEj0A7CRUoOVKFiJwa4EAhGElAhwJYJcgAQAkDc7YXw4CABqZGG6icOlDQ2UCABEyUIqfjDo8JgSFcBteUg5F3Cfzh4ckZw4KzirgN0ps89uJZjO9XhmVknHtWTguBMOpym8ThWXTNNPk1IghTglxWEKxc/OWGok4bqXLhr3CJdSfPPSN3ByXzBe5u0HujNk3bhP0cSbKcqfOREkhktPm6kwU84YZCK3bqhilpfAOvgIhXfEGCUSi005MntxHGVTxIMSkClwiYkM3cSeYJTBmpcMl0eBg4lHrqHxpESJYVTGIYzoyTzZnOJek8Z8xUoGu8SD6o9w5Q9FOMn0ZWg1OYea1PRONpP2VAzz7I1Ix4x8WXmOSQ/QGIUrvlIfoOYZLeRKkNykKgeGKS8OynhXEOkzwVbdBCKQaNMwGguNX5SJBBxiejiPfJwxI8UbqEhZjSyLMQynpE4oGljRenpAkbtOT4TGcXsa9dAE3ZwDmqdQiAZGHdQAGLg1mGJEgQyfzcK494nz1mEgmDe0H6PzRmq3dkcA1UTULQ5DiNMwz9+YCHWAxOTnRFL5XcUUtoklfNdTK4TKQDjxABAQHLrpHW+kDRHZ+3jxpaBNPVJ2yMGG4TKAA4APm1esAHcbeHiIRzrpTKpL5wlJ3jcpHCJRxEVjCAgIjv3UpEqjGbGqjiU8mi21inyiVqSqYJdHDfAB+6ggAe8YiJ5o/tw3TIonZ+YX/Vb3VPGpBEBDu/nFvsRKW7i0DTV2Z0VSKXsRNQBJkUw5gA9m4QpGvJCo3cYmH+6an3RD0kLmy1D9nJs11iV2kl/nRuq3VIiriFWRMTfTdXKkT6DxNwniJ7fu/CNttIRnNNKFlJfzyJM5gsYqxQOQuSQUoaoZbgrWnVFlfaO7DzS4m4svLzqn+cTRwz07y0z+EY1dFmzSGpUeTnID4kDfjdpnoasOmp8nTmDc5/o3RjgXwNXq64zy2lh5fI5elNJfMHCqR1sEyayNBrQRvB3UjjqaSUFdHTDUwm7FLMMFudkAA1gb/bHNY3e543o4LUY8IUgQNDA8WPFNAGGAgsS3iPmpYdJrQzQxMKF08TY+sEK+Jg2bRotb4dnzOP8AaHAm/dAC/hFvcu27NMzxxzEiisb6hAMY3wCKhYdNRvZtkn7Im94jHrbOnDezczUTU2ztTol+3QtPG9SLpaxZKBxzq9xiOkNVROyciZqfrB0xdLF9ZQ4iIh8Y0jRPLk1LQJJp3DkZNz3fZ2AIXxoYwd0ZxpK5SeS+X88jQyHuqAiHiADGj6Kp43k6jt44bnORVMiezTZERMPGPXqVFGG5F7SyENPQqOHhJf6jVNO7/aGEwh7iB7+2M00aS7XNIjeTuPmnSSKhfVuCBlPgAh74v8/ttJ1NIiNoHEn85yxvMkFlJeooJBcJJEKUUxEAEAA2HWogPOpTiEHoOVl840yT2eamSXkevphMG7Uxr4NwUUOZNIDUCoEKpdAabih1xhp5dTgmpUvI2eoR4poShQoR65yCghAXuyPGCAhWArltJMpNJWdRvsO2lVkTescM6eO6AstOfPErSeKc+8KaheJDhvAQ74sRy4kUIC/ovaw6f9Sme0XqKoO/wi4gW9YMROIowYakTV5NT0fMiPmKXzkAHkzJ4ceOZNP92I/GUTT9Gfb5pjFpe7sqQxmKbxwnyinRu7MJgQlrTM3CmImpfPd2jcOyK4QymJEvMZa4TT1joREiMQzUOKsCR2p9JCZhThIBT3QgJRCbuMPDUuHJ7UGOu3cfN3IiyqwJVIgsdqtsP0akIpm/ZwF8YUKeAlo8c+HDdc3J/wAULrE+ciOfHw26v1R/CD0VTXeio6Ly/J5q4w7nygnvAph/4vh2xfyjhxR9FYf0W99t1tf7sofjFyMomn6RSGuDTUp57IM49GeM/UJq7xVP1DCWJ6fW1kcjvpuHBFTXfRlNUa+EUaXWkTtA8cOE07lw3N79wRUTLpTtd8DaeI4iiqaexfTE171RCgh3D2wbRvo4cTB4S0lqOVSIoCjdqb549RoqfrAKVABDMadVIWmhcNTEi/WLc4kjST6aRjpm9rOoD4ANIpkxqThwWG7iex7PDw6o8cIKUYGJI5E1GzdwmdupzFS3Te0A/nLqii2aP+j9oHFn3HMVNiI8ANezAaduYU9nfnF9MEU+3rBRNw0tAmncO0MBTGL1ANS+8REA74g7dNO6dN+y4gHJ/n3eECQIaMXOsNyKJ9MoG8BCv31Dwh4UU4s5Jwxk0EUgoDB48IcBgEFqMCJ/z98BTlKR4wwFBToN1OTUbpKk9ooD+EVi0tkZH5rVUby9ukr6xU6D28YtJQgjlHWEzp+uXZ4dUXCdnciqrwsYIrJU28ww8M/O6UaxYEqacvOnh9K99au6sZ1at+pL5o4bqJ7bdTDNuHMBoO6L1o7cqPJedx0LoXfaoP4R6FZJ0zx9NUn1kWuYSOTzxvqc4ZpO25y3VE1C84B3gA5CFQqG/j4RoKZMRNJTEv7Ifd78u0RikJjzPrRd5SbElbdT9n9wiEefeT5PWfNxd0niJk/P5GIW0CWGzSU/aXbvDm/fFmFBNRv7cV+1KeGzS9ta94AUQjLC25UZFbggGgajBDEhFisHKMJgSBgKRV7UscNwRwn88Xa7w/nEMlFznDNR4zOn0yFvF/H4RSxBQY5Kix4PW0c8lYkUTw/brRDpKQ7RUjFnoJYk8A0Tis26lXnSTuE+nhiYuzxAMg+HxifbKQV8niJ/aiqbxlkZ1qfVg4nOKQKJqYf57Yekh/aCTKS+aOE8PZxBu9w5wxSCPpqcsoJnyFSGEnEUIELplghCQsU+H6SNDIVSCHJAhlrQQum7jSwD0u+BMMIkWTgizpOGK4RVfDhsIYkeEqikKFTw4UhgATrhUCwW93QIHhEJ7ikBeCAA8BAWej0CUsAeAAVAiNfliQE8R79ROABqAUhwkMNTKJwZNZNP5wkRkNE6zNF5scqo4cJM075zqmulKXrHL89UZklOW7f0in7sX/QvO1JhpIlTdNPkuX5281EjiA/AImpPsZcI3Z1DLG+ps0m/0SZE/cGfxh1BEd8Hj52bvI9ZeIePR6PQhi1RgwBwCEQGsHIMSyg8GqEFPxgS74RSD3uyIq0kzUl8rVUT9KeiaN7ML5xAA6qgG0I9QFEc6RJnGMA8p3SN5nZpWLlbi5MHrc6zgxagLduepQEBAQEDHuqFDiAXhDMQGNqFPOdiKs8YmNaYdI7y2k8Vl8veOCWfl5sFq3Mpk4VKIAo6UAtAMc5yiYoiFQIAUEKiAZyUYUE/zfQ9X3/zH3j1wiI1j10sTywTDAVGAj0AHo9HoA0AHr3ZHhPBShB4C0sg5TQdLk1MRToeH39v54QVIuJcT/u5j4BxqOVAzjpzQToCbt9XtZbRtiuzFBRmxUKGG3rmB1AENpSlKBkAd+cNI9f4j4ev8rVwp8e2WzyKrK6SLB20PpMTcElktdy9VitL3SJznmBDgBiGMW8XDuHKU5RMAjQThQAOIx12pMZhaCYEmE4eKu1v2htgvYUu4od1BHrGM/ly6bduVNPYJ6vx49vXnFxs85+kUuRSpQvlY/TqHwdD42Hak2vZo9lpg3kl9xqDdw4ywzLFvYXcA8e0d0WVxbOfv/SOzES+jTMJA+EU6VFbuLmGoSLUyk6iiZOmT1obPK1MaOec43f7h0pk8U9Ioc54dovnH0kN3KKcvTxHHJfWNn4dkViZ2v1e+mz2CetxgbTJp041ltFW/g0RtOHje4prB0ietep74mG2kJunybx+iqTm7VB7I5+c2lcKKYiihz/WNWEfPqn0h4Vi5fCU6/KR0W8mli523PiuEUFTdItRAO8Iy+1LBm0cH1N4kYnOKo3NUD94cO74xRgn6n+0fumgh55ifOR00auDNdF8RPRzbhPb6CzOTM3l/ETSJf2TcnsK9hgzAe+kZVajRVL1HB/MdyVOLoqYeerrV4B6lOsBEvWARqZZz83sXIBROXzRvh4lw/R2eMdVWnR1Mf3OzUaGGqhhXW32ZboPM4s/biYM5o3Vbu0paqmZMxaDUTkEBDrDKoCFQEN0aQ8VUcKYae3ES5Z6nNG6jxMmsIonRRcG+jMIXigbeIVAMq5UiQSdpt76inPJ7o8GrQ6Lsfn3y3w9TQT+4vhkku6byOX6woptn6PGM2m88UcODqYnX0uuFbTWi1xx6SKo4cxjc8iMBZ06UUU9JDQ54QM4hMy8MTFRN1wydOE04QeTJNv85txBOHKjhSArAM6eqKKHTT5kRZ0sOH5Eo8q1gKxEiBiXPYhRQYSLyfpIMI8RgDEeMHHJ4cPIgyHw/RxINneJ6TnwGbHwBSPFDEjySkJibDUxIBHl04K2LDoxMRP68IIBhqYcO4EgQvJwa4EKIl5OBAkIBkqjCJiQ/MSEVE4AGghSElCQ8FOEjFhMBkKcABYeCnCIhAgETBAECFhCsACcMAIMXdBDR4ow7isKCfDhucNY9iDqBAE5OGmFgCEw4A6MKgfrhS72wySMMOHnHhPhw8WbQyMlAA6QPiQsJeuGaSuHDuvJwAJKhBCBChhghSwAeMEEEkLCENVzwANlTQQoYkKYKikLoJpxACAN4cJtIeFShQiUADbBhQqUOMOPXOz4Q7gNTJwQ6cOxJAGTigGRkYIdKHhwhMU1FITAZYEEOkpEgCcFEkSNEcUVIERUh2CMHFvAHiGaG1hOFyBCSAauphwuI8RiP12KHjNZRuoRRPYOQ14veGYRuMkmic4l6TxNTbOXa+vTMIwlE0aNo3mf6xL+5QvjvCMpAWqcGcN1CKJ8yHUom6bj5OpySvwN3D1whNif0eqp7N73ZxGyVRNRPET6ftZQlwBdUFofoqRBNBUT9JEmmrDJuSZFIVDlIYpqQ6SPAUHUJEY6SiXvJw0XTgLgQ5FlE1IlGUzUT/8AVDNdp85DcUVIB2Lc3cax7F+KHpg0Y/5wJPrErTbknrIombmULUHAfQmHeFdwDnQR3DE20cKN/SKRPtHSbi5ifvRrHYwOO7AoKN7SH84Wb1J2yKcqm8l04GABAQy6hD/CkasmfWFPbi6aRrCJ6w4txJ2ap3pG4FeN0acqQPnADpGAN9MxCla0CMyRtNJ0+UUcKpe1hicP4QEfhABCzZNRTS5JE9smFI36l4vaqkH+EaFL1NXT+UKX/wDhjMnE+buNLjJxriR25LPuSpm3ZmcIjmA8aVyjR0HsrcN8ROYEudLaDx+EBSJRN0m4+p6xvw7vxjKdOb3/AFZL2+xfMoobwKFPfmHjExLLRPHmkh7I03h/N6Te6UpeZfAham8Rr2RVdKA+cNIEsl/0RUEzbXE5xMP8Mc+o8Tej2sig0Q2gwyKN3jFU5072GYwp3fEQEBGIR5Ya0DdQ6abPFuc7VzApG5zCZs2d/lCX7vJlvBU1AoHvGKWgDj9ccN0r5ExvKJ9mfXv4ZRj+LCUCvzJRZlbqUTRn+uS9wl/aJiENAT5SNulLzXJgST8rrDhqLi8onVMgCIZCNQzz3Q6LZdm8miUvmDNo4IcuIpeRoNKG3DSta04xlLRfRrDW/Zg6hVIRE8adpYspZuz7dk4k7fV1XCglMXEE4GAC1EaDuoNPfGXXsRTDjkq0nB2OmNRT3JJA3Jw5RW/ZwwTGHrBPWHiSafMOYI5p8GE32XN4k6zNOVtE26hNhuQvODgH84greOMRmyl6ahPlcwblN9QgmONfEgd9YimrRNumkmnEbMVVFJ43TcKXyJNV3H1aCBQ8doaROmouVRM8615lCtOprlqDvOgRQbpfWyAAqPZnw4xqej9qmnI8TD9Koc3gGyAe8oj49meVLGxJpieupe941jSLNpzyYStvK5eoRukQo3lsxOYRER8Mxj29dTdaCpw5Kn2s9bAtk2bzWJgmlfIjeMVPeYadkM9EtmpPPJx58l8v1dIhtkxTDU/Xx3dsUa2jVRS3lqJHI750teBi1MYwiOyUpT5iOe3fHPu3BHRmiqyzez8jbt8P0SeHe4mGm0bLgI1Gm6M6GlWl3k9x00pSSY0DfBoJHgNHsHMLCPKR48JgNYOA1gALEFauUedJWqmn+sJcoib1Thuz7YnhNBDp4kNAV+yk086S8mJsHSqioU28qhRGoD1AI5+MSywYntxVVv8ARe1GInsNJsYLxeBVOsO0YtQH+c/PjDJY4czCXuGepqM8U5y7Jd1B7+EQk4GT2Xk720lqHmryyXtzunBilE44ZN4AUoCIiNQAADMfCH4mTT5TpxFWlct5pI3srmEvI7ZO0TouG6hagqmICBi+NQHwhMaMhfeUZYd5+ryOat0jm+cKmI+IAI07uEV6YaVrJqKYiajtIh/WRDjwDONPslowsemod43s/LzpEL6NREBD4hEq+s5Z+Xpn1eTsm9/optyBd9wRnODZ39WhGK2MaR0jWfU+cdn+q3r+NPfBx0l2T9H8tOf1TFTD4Vi2ukE03HsErdul/wAd8VOcW+mkjmh5ezZyxwklT9cZlVHMK1AREI56vZuduipQ1s8KcTyWkCz6nKfKDk9UpQ++oBXxhUmkuxeHyetpH5vKFA+fVsmEaxW2lr3CdoHtpFG7I7twnhlLqpATSqJRG6QAoXm0yCo13xa7OW1cTxM7eYN2RHBNopm7cEwMG6ggA784hVj0a/xfRhnZDY+kyyafpJocn/h1PwA33h3R5DSZY9T0c4Of/wAKr99yJ5dzL008RxhE+tT8YrsxtbZNv6TVFT+qVuQ4/AB+IxtB5HkKlTnLgXc6TbHp/wDTB/8A8lVH/giPmGkey7hM6bN4q4OYuyXVVACveIZRBTTSLZ/9Xldl2+Kcuyos3TJeHsAAERiFFhbC1F943leE3IUTG5EqCZQCm4AABEYGmbwpUoSuTlmrZs7Nytw3cJnVVVcYhSp0EMgAKiI0uh3RGzG3NoJ5fTl7dVJK6JTGTKYSfaNTIQ74dWAsjJ5xizCaJnd4RgKVExqJ7q50Go9w5dkai3at2aZG7duRIhOaVMoABfAAAPhGiJ1FanB8bmES9tJ9cxLUTBwQnqppiN8faGoj4BSLsK9l3Cbf9G8IhEk8MyaaYkEwBxNUAGtY0BdgzcJ4bhuRUh+cVRMBD4xXZhYKz7e/MJXLyNHBPoTCQhvs5h90OPs5KlaNUq01JrDf/i4xZbCPPSt+gcpFC+AXR+F0YrzkvJnTg9iXajd4l7Cijc3cIXgH4gHgMNnHzsaiCXzkG+aghFeTg0Sh3CXu+I20jfXJG+b4e3gion9cu0H3UiTKnHhL9Jtk6RfWDqhmlN96K/Yd8m4k+H026gpm7gADAPuN8IsYjWKLYJbU3kzlan9XUApfaumMUR8Qp8Iu4KYif564DbVJRqO3sCD3+yCXu+PCEBzA1xIKJIMXfHh3wAAX8YMb0f545f4wA749UYBSMq0jWWeJqPZwm3+SXgUxsqFEwgFBDviyaK2qidl2jhRQhyK3yl9kCGMX40AfGJDSCliWPmvsNxUL3lG8H3Q10Zn/AND5f9ZX4Kn/AJe4QjZ121iZ09HCmnVX2W4vD88Iudm1MSVkT+iMcvxr+MUoDRbbJK4ibhP1DJm/evfgT4h4ZLkplpap8nELbND+i0nHqLAX3lNl3VLvifYFxE4jLXF/0fcdO4ZNQvgcAH4GNGkvEzRnJd8HNAib8+Ix4oxizdAgFYOUcTOCDvgSjEgHEkUabtnDOYK+peveAjWLzeCIC1jbk0nGH1lN+EZVdzu0bWRXUzw6SPEekaH7NNRRQntxxo9okm54skslGsMzzCYKauyJtGU3nP1AQOIiEEs/ZtPV/PE8UIlL0uaXO+sPAoZZB1jDKeWhcTRTV008JolsplLl8AyAOrMY1gvbMKlX9MSCt2SVzBmqm3laTcnRNdqoXvNvoO/dGIOj6u4On6hrpvz3DG6PkNcbnT6fN/DKMf0gSRxK5wRxhnwnCIGxOBjgYxR8aAWPY01a/YeDrNPaVyIK9gDOVFIYlTUxIXTRcR3eJ548IaFRU/aQ1I3U+cUhUEP2kDAXKtiQsmMNSh9HCyZotEtZEinHj74TSPC5y8nDJwGxoNTk48YsegIQJQhQA4BCV7ug5TQF3DHhMTwRZfV+UUULciPVnjP6SC8RknfT6og7QKavcUT6dS/CsHUnzP8A2j+Ef5RFTqZt3iaSbdQ+wYTc3rCM5svEZHeqQkKyikJwYN0YZZFLxFU41jydf/3mMv8As7g3/wAEwfjGTpRrPk7D/wDdMZf2K/8A8sf5RlW8TWl/mHW5DcmSDlGCpl/CDF3R5DPSYckGNughTQYoQhCgboPCQG6oG+EA0KgeBEaQkU0KgWAtBV1MNM6mxsFvbXUGY/CohHBelK0v6WaQJ7aBNS+k4eYaN7oppAVMlOwQTr9qvGOt9ONrnFk9Hc1eM3B2712nqLNQtBEiquyB6D6oVN4BlHDRgw7iaadwhNkpfVAI9DSQ2ucepl6QB4IbdBxCsFMWOo5AacpBB3x68MFOaADxY8aPFGAEYACm3wqG+CgHGLRo5sgpbC0jeXqEvMics6Nn6MOju3mEKZ9ueUB3aHSz1taNGHLZqOgHRem8UStxaBO+TnS1Exdin0xi76iNbocAqMdRy82Gn+fjFTlDZuzbpN26ZEkilApUy7igG4KbsosLRWGj92+L+Lo/FaaNGnza7f7lkaLxYm015MifqRVmZokkFIoda0tmXqU2jcM08NNTq6UWyWaSnkrT5NwTb6N2+H84yVN3CwP1IDyKuihVluaDPrcPJwpiKKE+qUtAL2B1hFcWmqiimJiRXzPVPpITFyp9JAaUdJCl4kyeYQTXu2IcXPjBdYiDsUMSaB9BgexC48CDiKRaJjXIXbvsOIEriFCOVE4rMpqMuS2P5k3mErJL3jcuK3UvIuC88pB3lHgbvCKjNVXmrqpt1Lh+j4cB74fpOcSM40naY7H6N1NXmjw7t7zisWZb69c99RAC7sxMIeME2pRszy9bT0vRktQ7J/YCz7n4inM50MVJkmp84T96OdbYeUhaSePFVJHL2kqSPs7XyhXvvCAAAj1UEO2KYrpZ0gKKHUUtZMCeymoCYe4oBHEqDPx/VThCq1T4vsdcjME/YiOfzpNPk045ZS0t6QPnLWPVSeqsiif4iSvxiYlmmqeJqf0pL2j0nrFqkfvG7UB8QpB0mYdRG8irrHKe1CxAjPLOaWrNzhQibhwrLFT7JSuruGb6qhREtB6hujF+ScpqJkU9faKbKhg68h3du6MWsTdSQ7g14Ieyyzs4mieIzZ8l9MYwATwEd/gEPF7FWgT/AKul9k3+EC/YLorqyEJYETalnJ4n/wBHnP8AVzhA8lmifKKS9Un2YrGQZoiDFw4IYIWdAp84mch/aLDYiv8A5YBjlvMFE+TiRFTETiDVGDozFRPk4DIsUuWxPk/qbUCslhqEUiGSfYahHCcT97WG5FE4ADIrw6KeIkD4cO262JAA6MMENuhIVcODCfEgATgpk4MX8IAxoAE8Pvgp04WvBAcnAA2EvXCYBxh2ZOE8LsgHYb4YwQ6cOBDgMFMEAhtBi7oUFOABOAAALBQH5yDm3QF0YAFE1cSCKNPo49h/RwKa2H6SABgqlhx5JWJE6Cano4YqtcOAgOJo9UIbgOHAiaABYww3EnKQIjSC3+2AARPh8nCQqQY4wmUMRSLHYl2fKJkh4UkNmZMNOHQHiWIIJIKIUg6ikJgPEIEB4/GEjwegwUQ4wiwLvdHrvdBw3x66MBAjHsLsh0RGD4HYEBSGhUINhw7w4KYkAxgdGBEeZDsUuTPDIof3oBXHCZosVjZjqc8bqeubDN3DFaIaHjBxhuCKe0BvdEPgZsrpzrCZ/b2ezPKMdkdpphI5oqzTcHOQix01EVDVCoGGtK7uqNVTdYjcn2DRiM+Jq9qJmmnsfLFLv2hvfj74xh5DaxN/s1aZnNEycnhK3eab+cWBVTD5ROMXs9MlGcnS5+Le+HDxi8WetIpMG5G7xTlbv79OPhxjYhlxYvk1FD8p9mJVNaKYUVG6hHiam30uo0TjB+m4uKJ7Hrd8JlLgsKZ4I4hBFeHJRxIzAjzrYcNRc8phxIOW0QrhNRONVwBIkXT9iHzRbDiriop7cKJTRRP0ikZ/qAv7Zb83a/nqjLdJWjCVqJuLQStudJI5sR0VP5rP0gB6o8QDcNR3RcpbN8S5ykT5BTUTxOfsiU17MDAO8O0BDIQHLjSKbEjjQ1mcTSo1l7OaEVIeTrqYhaDd5Ug8B3/yi4GsrNGaZ05e8bq3+cmYpifGoh90VPyldBk0sXPP85Fh03BJIqYU3jduY4CxUMNaloNQSNuoA0AeEY230pW8ldzU7SPSEJ82tQ4doUOFQH+cYTniVbI3mRtp5L5wrNE5O4VVJUqht96vUFQHqitLP03mkA9oHjgmKksBlGpqgcolC73BShvcMViU+UDaxNPEeN5e7P0uTEl7tqUQCvhHtG9sJX+ljucWgUSJrSat28WoVOao79wAF6gjxGMqlRLk1gsUaZPZ3J54mkm4ZuCHIXZUKoFC/GoxFosk07nm+aHJ6xTGyr19WUWMyNh7QXFE3DI6t3nJqAQacOaIQmOj9moniM5g7Jf9oDhHRGosTnmXazuGnK27dRwRwchbplC02u3/AAiSBJniYmHyvrcf8Iy9SyM4lfyhnNEj/WvEHuyqGcKyl1axNQ+GoQ/1lgH76D8IeeQuSF04vE1JpL2afzSJ1P3hAP8AhjK0uUUi523XTnE8cedJhqjtvRMxbuWQd/WI++K2hIeUxG8wbqk9kwgP3fjHmahZs9KnJKO4kJosllWuI8SiEKwUTU5S5FlsoT5ZHBUj3GFSoXb0f92IJZBNwnPpwopsMk27MpvWE4mOIB18wgD9YOuJhc3J/nqiCfK4dj1cPb12cOFDddEgBIPALoiEduk8jCPJnyJsR5618373dG3aPCfIyJqfNUvF9bPP3BWMVlZ26c0Io4U2CKEMb4f841mwrx55jnswbs1Ujt2rwzUyxRJiiLY1wQAQrS+YAAab6R6uX9wcyk6PGrecTCZ2webbc75w6KY3tGMaoddAGnhHSdmf9Tt1PXRA13v3e8M450myf6L2fkWj+V/rczWTTUum5yRRApxHKuYmoOXAY6WlyGrtyN+ZhJgmXwAA/CMdR3PY1069mfAaFbwQhCgGj0Tz7gwNRhMxoMUYAueMbEgSmgsHEKQBciLVydOcStVNNS44S5RExd5Tl3AHfEfZWb+dJWXWLhHCXIuC+qoXr74s4jWKK8J+j9qNcTvkaTM11b+1DcIQ9yZdxalC4icR3o1OUiRIfET/ADwho6T+chlI8s8Zs2+rp3CbPSMAB74zW0GkSTt7Qea03GK35qi3Cu7IOoByqI5xenkpbzxPDcKXNoPdFY0gK6umjZOR2HaTBwqYiLcxmoYh1KVvirSpSBxEe2Ey1HIq1oJrK5OmdxNHhEW928VQ3SDhQN8Yjam10vmk0VcS/FOkcoFxFC3Lw03gFd0OTWdtZbSeTB5PHl9KWOF2ayyZeTKdNQxDESAMqVJUB30EK7wi9S2wll5WzxE5eRVwcocosW+NewOEZzSlsz1dHW/E3XJkSc2ePLibduc9/wCjKIxNSqW20ccpK5e7Jv5S7hgWtN4jG3skE025E00yEIQvqwf9n0PV4e6M+kjWp8rOpHEyIujW2Ew5SaThJK/zryhl7v3B8Yn5Toglbfk5hNHD7pGKUuEQvddER+MX4EsOBKEUliea9RUkR8rsrZ+T8pL5O0SP9JhgJzd4jURh45xMM/t7PvhwmeE1zQ7k5TnJXZQ9FpsNOYN/UWTN7ymAfui/iEZ1o2Nhzy0DPppOAL4AdUvwCgRo8M0rruPXU4SXKmo3PBhJHhSgMDN5inhuDp+uaIdgtqbxwn6hSLF7ymER94CFeyLJaJso3mB1OgfaiqKDhzhL1FTYf+8C6HxoEBNsTY0TJqJkU9cofHP7qQsBogbKPMSV4anpW6gom8KU+FA8InAGsSwFCjAKeiP9WPQUBguXEz2XH1fSRMG/+0FG6XvIU1ffWNEjM5sGp6UGSn0tP/lmD8A90aUkGImSGmdmqW0Z/sAbdBi/tIUKEFMWGcQIGg17shIQ4wMAAiNY9eGAN+MFEIAIe2YaxZOap/8AUV/7gjEPopU/0PS9hZQv3D+e+LDPiJ/o/MvU1Nx78I0V3Q8X/RMv/al/w+6A3SvRLmQ0WSx62G8VT9dMPgID91ffFdU5OJOzrjDnDf21MP8AeAQho52aJLj8phwebtdYlbtv67dS733REPjCDf08SSka37TL9RkAj/8AT9/4wF7shZ63Bu4VT9Qwp+4RCG5AjBm8RQRrHg3wECG+JGxykmn6Tpw3mkuTmCfpLkHE8J1GCyKhLAqadlZxiYabcivtYhQ+FRiwoJSey7fEmFx27+jLur39kOFlFMP9YOT7UV5+T6OObpwR6FOq57MfTC0jycXFFNi5XDTLuCGabj9nDAhlIdpGjOR2wgrbD0qeJykQtpJC3njNZu49XZNd5o9EQ7h++Jkq+GnCSwcnF06rg7kVaKmYFMJa8kbxVm856Jrt71u0OwY8maNIttZtSaM9cZp/KG9f+9JvEO8N4RmZd8e1ptR1VufO6rT9KoL3+yDXQgqYQtHVc5n2hSFhUicFAycKkPFIVxYgQ6+ahmVVOBPNWbNPlFP5+EO4hRY8IGcpp+kU/iiuzG0DhxybdPCIfxH/AAiMOqop6RQ8ZOp9DwLSvPWafrnP6pf5wxcWj5P5OmQn1s4gYIYYjrSGqaiLPJg8efrCn8vdDQwx4wx6M8pFHoOUYKWFLnbBlIYN4YEu6CwJYEAsmMap5PBsPSZL/wCzcF/+Gb8IytONQ0AKYekST+3j/wDyDRnX8C6XmdgJG5P3fdBgGkJFN/dCDVGPJZ6fkKl/CDgNITJAwgsKCWBAOAR6/wBsGJANHihCgjVP8/n/AAghIQmcybyuXuJo8UIk3aJnWWUU5hCFCoiPYAb4IrKRWXacxeVZbHzhaCX2Pb+iliIPHBjG/rCgmAhQ7SpgJhrxMHbGBiMTdr7ROLWWkmdoHF8nnNwLjDU3kAeaUe0AAAHtAYghGsevThhGx5lWd53PXuyPXhgLnbBIszBHfBDfhBoIJoABgoGg0BQICkeKEdJ6DrMpyezZJgon8rmZsZQ3sBkQvgACPeMYDZmVeeJ4yl/P1hwRM13PKu0PgGcddSBsm3TSTTTubN0pS9EOr4RJ+j/0H8fCpVlq5rjZFqZk5MkTbEsRDIsTrFOBM/SatRkkiaHRFYaF/GFU/wAIo86T3HRF4PiftIawunAZioKqR4TwBCwJiwCuAJ+qPX+yANBSEgFkHBRSFU+UgU28HH5P6SDIXUFkkIXwoilp83bxj+nzTl+icj8x2fUIScTMt29e/V0BChjZcR4RJx6zWfiUZVamyX/ZHadPKG8xuHFj7DvCa7dFN5MCmAQREBoJE8szUrUeG7iEcpv5i4cODuHDhVU6prxjKGETmEfWMI1N4jDNRz9Ioc5/a351qI14jvEeMM1F4o/Kvlfl63yNRtvb1YWUcwBVYZHNBwNAeNwPBVgxV8OGgDWAE8AD4rtT5vp872u/r8YvOjvTDajR+pq8vcEcS/K8zWKAgXhVMRzKPYGQ9VaDGdAMAKkEu4a2OtpVp3thOEyPJXPCESJ0StybGQZHA1d/DhE0lp1tozU+WM5VMPZMiKYmDjtFEA8QCOTrKWvnFl5olOJW4JrCRvRrJ4iaoDvIoXpFHcPEOAgMddaPbM6O9NkjPPLJzRxKpg35OZSu8VfVVTAHNLkOGIVEoh3cIzcFEpMm5Jp+kcwTInaSRuJUr6yKgOUjBWgUEQKcBpmNSiHUYYt7C1tj7QONXlc4buFbt67mA066Up8Yorvyd5on+r2kZc7ZxGpyD4he3j3x5vo70iWTTVUs+8ZOMUu1gl5SgdRThX4xjId5ei+rSuTzTk1E0lejslARr4ViGfWAlano1FWh+iYpqh7jU91Q74zR7OLWSOTu5PNJG4buHBhWTeGvJCU4jmapQAK9UV6X6SLcSe5q88VcE5110UFAN2VEQGnXmA9sCWRWb4NJmOjueN+UZuG7v2bopiX3iIDXsGKy/lE4l/65K3aVzpGTG5+8WvxCHso09cmRO0Ejvn6ThmYKeBDCPwNXsi5SrSvYOacmnOEmhz02XlUhz7xEIVsSurIzlq4UT5Pnn8fwAYn5LNk0/k6nM6MXh5KrNzhPE1dk76N5G7XvqXfFdmFg5epykrcKtz+qY18nvHOBdxWWXIUwp/YhFVfV+UT6cJGlM8Z8mpccEJ0i1r7oarLuPRuEzk9m7SBoZIkfpqQYjqKs6e4anJ+tAJWgxOTUhXFct5Fk/pIMB4r7WYJ/SQ/K8h2C5I3ggQN1Q0I5xIVKaJGOY9d7oIA8QhUBhWKuImTgokhaCQrEiRgggE64XuDHhLDQDY4QJSwrhx652fCGAnBTlhUSwFyABsBVE4UTXTU9JC0JGaQDQYzRNT0cIHZYcHAVG8LkVTUgBkaqhCQo9cSyicNzlgJsRhiYfpIBoXEcQ5cpQgz/AFgIBk0QqaceEaQkdSBIeAlnjhHi74NAgFYBHjQnCohWAISAsKBYUKWBKWDmgIDlCBKEFIMGAYCvENBTBAgPCDDvgJEzBEYYOUPEwKcRF/lDwDsBdCF0Rw1IbV5SHCXpCRm+ARp8vX/otv7aYfGMotgp/pI7Uw+Yt/wlGNMlZVNTS+r8IzW1yWJOHan7T8AjOj5GsndWLHJ37OYNydD2fCJVgbDUIon0KRmMumSkvcEi9yaa6x8I2lG5BozCaJuG+Gp9WHSYqM3GsJ8zmmL6wdUVIjhTYw+fFnlr5N4nhqc+7dhEFml8yTcJ4if57O+JNu6ilpKqStTETvnIfnFL1dnbFgbOE1EyKJ8z85d8QzRMsIKJqJw1cETUhBJWG5XPyiKXANiajSGjiX/s4lFFYbGfp+jUjMRFoFcN1Is8omPzeJEGqonAIr4cAF6WSbzBmdu8TI4SVLhqJmLUDkHeUQ6h39kcz6UdCUrs281xu3IeVODDgmUKA4QjXkzj1hwHiADG+ymc/NxJzKWy+0EncSuaNyKtHCd0xd32gHgIbwjCvR6ysS1c4Xd6L7NqejZkSP8AszCn47Ih74gHWiLDUxJfMHaXq7QHDxqFR7hGNstxYSaWLmh2aih3Dc9VGri7kqnnQOwQoICHjxiqi4cJx5ktLVpO0JGlp22MvWsNbSX8o3mCTu5s7SYkH3heD4wmhNNJEj/V/OBCE+hdCIfuiP4RrJH30iZD/WLWDmds1OTUT/PGD/8AKhyRefszpvptthJ+Tmmsc7a1puNBD3AHjWJ+VeUA32FHEjbq3+dgqCS77617qeMT6jGTuPSJk/dCIp7o/svMPSM0vrXQAfeAViPyqsPJBGa9oos9tB58mjuaYhCHcLHUulNW6A7gg0vFRT0fTixutEUjU/V1HBPVw1svcMScssOnL25E8Q5rnSNvjB6lS3ubOtAhkgw2/wBQsWOy4fOQ2mcrTbp/XNd98WuS2fTbp4aanX8BpBOptchvKId4rhpnU6BC3vdn+EVR+Kidk5Un01UTujF7VTievuEIt9omGryN2p+zEvvCnvzyipWrWTw26afMI3TTKX1bqZSh90d+heW5FJpsZaO5cnNLSHUcJkORumKxr26tSlLl3mEfsxrDhfV+T5hLt43DIM8+ygUjMtC6+ueeJp6jgjUv2C3h/wDmBFjt7OvN8ncJp+mVqmXrJln7w+EeonjO5vYqFkHalsNOjd5z27RQMEvDCSAK+8aiPaMdVl9ESOYPJvlusWwezToNGqhS/XUMUA+FY6ZxIxqPKZvTWKM9EaQYu+CgNYOG6PSPJsAQsCYsAaClPASCBeUgw7o8JoLf7YADiaIqfypOaS9VmptnPtFNuunDcOcSxSwRRPEih9pVrIzbzhL9XcXyPWhsFYpuiIfh98TZg58VedIqWftAScJ/q8wMCLq6XmCG4wxZUVE8PETUvwdwXK9M5t5vUOnhxjekrTHaSXzQ9l5GpqmsJkxHW85SKUoBPVEQGgiO7qAY3C0ErTeJkU5hyc6OaNMVn3iduGnm9uq7cO25CppopicakMICHhs5iNIXkjooWc9zU9HljXjiVpN05fgt+biKZAYelvzGo8aV98OZ3YqaSNuqm4b/ACchuTUKYBJTvDdTdQc4vtgn8wUs/L055LyNHZESFUTvVCoBQRyyAcqiHCsWKYpa4zOzUTIdJUu1eoOXX3hBYlzeRhZfwgQ9JEjO2Xm+YKs+gQ2yb1g4QwMaMy7Br/bBR3wQDQrc7Im5DdjxDQKhOTgpAhUeUT/PWH/KBlxaRmMhU816TJwz/wBovqfWEbqgfExo0lA0ZnawqkjtxKp4nzHagJqXujtFKI+BRr4RorU3Jkw4EzWveUVMdx4RgShARRzruKvaxLk8SM9nYYaeIn0NqNQtIliM/qGvXu78B6ozqcJ/Jz/VEsOHIMutkFMRw4U6B8NQveYBi0GH8/GKJo/c/J2mJ9Gomb2RIYbvwAsX78/n7oUhhQ3QJDx6AuhED4M30gqavbSSPE+Zhp3vsqmH4gYBjSUDKKJkjNtLJMNxJ3H7RQt7wKIRo7JXEbkU9kDfCKSxO3UPKjBikAYY8YYCGcIJDx4wwUoweFcACwJvxgADjHgNDAh7VK4dm5n/ANlVL+8W7+MMdGrTV7Nt0/XWXU8BUMAD4gUB8YLpCeYcjO3T57hQC/WoAmEPcAROWba+b5GyZ9NJEhTd4hn7xER7KwHR40SQEnVCqA4ahFPUMBvdCZoFMYpHNY0tstiXFPWLeiQryZIr0iXxJekp/wB34hFgSHETizF9sjOrUIYdoHuHzTqEWL9shTD8RMHhEYaLPbhH5Q3eYfPRum8BGnuAQDwisCaMJ+R0QfaCUY8A4kFgAGsFyhQBTgxOEeudkCUsICNnquG3Ip/hv7IrIzJx6OJu1GJq5PrRVQPykYzPR067LjhRyopCyblSGAng5Txk/E74kumupCl8YjkVodJniLFMVVjOba2d1fFnjNPYvXnBfVr0g7I0emJB/N6bhudNwnfIct0xbtbxOr3R1aebhK6OTU041YbnPycxbp/OE/Pbugx54z+k2/qj/KkNrdWf/Re0juVt/REoon9QwVAB66DUK9kVu+pHsdQ+elDGRZVrRpp+jTv/AGf8YRNaRTD5NOIK8EGLB1GTYfqz2YKfOXCezSvvhudwop6RS/CUGL+MTnIWIZMIPUIKSFDQwAu90AbdBiwQ+6IARgKhHlPwjxd0AB4OSE73ZBimgANAlgIMG6GgFSxo+g9TD0kSJP13Chf3kjhGcJxomhYP/ukWf9h5/wDmzB98Z1/A0p+aOxkwT9J+eyFgBMYQTLyZPzwCFQGPJZ6aDwYBrBANCkIVwQNByGhMQg6YwFCgjSMb8pq2KcjsX+jbdT5RaAwtyl2R+TlADLCIVAdwlLXgJwjYBV+c9SOL9PVsiWw0gPdXUvNJPWWom4VTNRQS/WOUQHfW4WN9PDKZjWngjNVDQmI8RgxxhM2+PTPObDQUwx4u+BOEAXCCHGAj0AbdAUj1Qj1AgsCWAqMTRNCzHWLUHef7I3G77InESh4iADHTEpJyZIwLQS3T/pNx0zmTTvdgFManvGN9lhuTjO7P27+jqSofFxl9tljaD2xMMVOUiBbHiWZm5SHE9muyxN0FFIW1NRP5v8++Dyxf8Im0V2+GfETIfZjZHjVKzjIr13lIcIlxIFVHlOTh0zRhWK6gs3awoZlEq0bxMtZRrHzcUoHBU1eHspRpfCybDDi3uZJhp+j/AIYiHDfDvwNEw1fU8WQq6mrxUrQWgw76aanXExaN7q6Z+U24y6bTDEv4kYz5PS08c+6QytVbJOVy9xMHji4kkUTG4dwB2iPCOS7V2jeWknDiaPFDnO4UE31CdEodgBlF70x2v84PPMbdQ527Q15x1GU4B20yHvjJVTwRPz3+qvl/yq349N9sf+2FOaEzDAiHGCG3xR8aHv8Ab8YG/CUHgAG/2/GBhKDCNIAFMTvghhgCmjxt0ACiakX3RJpNmmiu2DK1ErUPcIoRN836DpsJuUTMHWAVEohmBuysZ6XfDhBSEyvE+mL/AEx6P1JWlNJfMDvSOEQWRKiiYbwGAKVEQACjmIbxELudKhFRc6dJOmph+Y5hc9bETr7hpX3xz3oTnHnCy6snUUvnl610v9mcAEMu8DxflZNiej/u/DiNe6MnBDU3E0p3pcse8lbhw3UVVVIn+puE8NQ2YZlvDQwZhWgj3BGYIpONIEwd+b5XKpelzjGuiQcx6wHMR7AGkMVLPKOFMNNM5zk6JS1Eu/hn2b6CFIincoeM1OUTVS37OYB1hXPMe+tYEsRX3uPZ7YpSR4WuTiX7ZbxipqGHMB3CFBGvgHfCshY2fbuCJzyVncIn5qiah+O7ZqF7uAK9kS9nX0rkcrO4eWLVdqnMJjOjJgKe7KoiA07vjFSXcTi0E8I4Zp/KFVORRTyAtNwF4AP3jBYZel2MvUTP+icnncsd3eTulOgmcesbwiHwiy2bcWgZy/8A0oeXzkNsmUu1KHtCXKtYji6Q/McvSZ2olcz10hfoyABqZZDe39lIaK6WrPqMz/0e9Ird2SmTIcKiHXXr7Iwd2acFyO+TUTxE1L5PWLmHvCoQyI9lc0Tw03CStzZMUpgES06w3h4xh0wtHOHDg7hN4q3IfoomEhPcA0iD+UJvNcTcKkV5168IDXvAa/GLSE2b4/szJ3no76Rz7V5M34DX+UVuZWHcf1d5f9W8WnupFGllv7YSv+uEepZFuui3xp1AbIaUyzGLVLtLUrUUInOJe4b/ALRGhyF66gJgEPABigzIZ1KLWSf0jdU5OiZO6f8AuiNPGEUbbPJfycwbn53OKXMveA5j4BGksbSyOafqc0bq3+iVQK/uiID35QLyUyeYfrkrZOPrNyCP71AH31iN/Y7lbllsJe4TxG7gh/ZzAf3RAB8aRY28zTUTIpiEiuTDRfZtxyjPWJer+xUEQ9xqgAd0QZrLW8kan9HuCTBv6t4CH8C/4wwuaUR1DhJaM2a211NQjecN1WR+by2Xurw7qxYErVN1E/k/K7PRp/z94BCsVcuAGjw7orDe1zP+sJqpfWLEs3mrdx6NTnwmhpj8CdcDcCEQXT+khUqkSh7HoG6MFMMGTGGB64EeEsLF3QJ+MADe52QQScpDkU49chJgNjAnCR08McROHBkIAsMBuVX5tSPKEhdRqmpDMcROAAihYjVAUTUxIlzmThk4SxL8AmHTXxIWIMRRDKJ+kh82WhskekhcCQmkXEh2UsIaEbkKkCCmgwBROAoKbfAXOyDECDXe2JuKwUN0eNug5U4C72wIGGIEKgSAKWFboRQWEHBuTP8AViEvcpE49DDbn+rECQ0TcYoWFkvSEhABpCrQMR4T6wRL4BI0ZqbDZpf2YfdGfTxLEeK+2a9F/T5Nv+eqKS/JiPFYypFTKq9a/vweSThSXuCJqcy8H2c4lHTbEiCmDSOkk0yTzRN4nE82WUTcawn0Pzn2Rklmp4o3cauopcP0f5RorSYawmSATL20et3if96HLdwoz9HzD87qr1xSGj5RmpiJqRcGrnXG/JxDWQIsTNfETxE1L5ISdJ8piRCymZJy955rcbF83Jm4d3ZFnE7dRP0cJDIoV1E4brjicpD9dNPEhJVGE0A1IELo7oApYNdCIAba1q7iLfJJtiXIo0w4QeUzhRuoT60AF9tNZ2V2slasrmCd8h9pMxcjkP1lHhwrGKzfRUmzUVbpvDkMQ3NULw6wEKV742mXTJNxcUxPswWeytOaN8RP9YSLsm9b2R/CBqMi6c/s51c6Ppwn+rpkcf2agAPuGgRDvLLzRv8ArEvVJ9n+UbSdPDU9v85d8JHST/PSjCcnFnVjEwzzfyvo4FRJT6sbWrLpe49IzSP9kIinVjrPuP6nhfVMP45RCcZE9O5j5lXCfzkGLNnHzicaetotl7z9TeKpfWTA4fCgxDzDRHPG9/U3DJ37OaY+4ahXxCE6FOfKRLpL9jOZiqo8UIop0DAYvhEkwnqifpFLkPZtYu1Er/WJO4uesmW+Be+giPwiurtlE7mImdK/0TZD7hpCekhJWI6Ie0Vq3Dxv5vTUPcOoF4vrAAxF2rnDPzedx6id4pfbpu+AQsoyTUUxMP8Adgh5a3cekTIcvq/zjSlSVJWQ8FEDQm6w5OdummcnKCst3iNPuKX3xP6bys2eqM2am2Ri3UU/tFCAcd/UBih4RKWEkaacnmDxuncIQ2Gn7RzUAA8BN8IqOmV7rlqJgm3U5JJbBT9oCACZe4NkPfG/sZcfJpYYcrmswUTuYqxEfAucbZfjM9BktUl+j9kopz3aii31gEwgHwCNEvxzVHjI6ILYpAG5ODRGIzBNT5wkP0VsSPSgzx8RWox4kBHgGLEwTBHgGkBe74Gow0SDeCAKMBHoYDSeS5OcS9Vmpz1S7Ju3h4xWrKTJRRuaXuL+sMjYal7q4D29XhFvEsUu07ZSTzxpPG6fJHMCbope2oAYO2ACzqBrCeHz4hErNN/OGuOE9v40zyAd9KjWndEq1cYieImpsH6UFdmUU9eGg4GU3eJy/CcM+SIkblLpecHd+MPUJxrjcnKc6I1QOfCCBtXUJFDuMrWS3XEyPE+eT+IOvwinqp4caY4HETOn0DlijzmWavf9iu16wBxjCZrTlsQxggpVI8Bo8AUjMAS/hCiBufiQQpYEQw/m4Bor+kOzSk4s+qo3/WG5RWR6zCXeHeIDSGGj606c0lepuP1tpRFTrMAbjUHr3DF6RNicnGZW0sdOLPzQ9rLJpqn2hMs3KWoG4jkAVEB3jQIs6ac8105GmJE5PEhH5qKbZ3SjK5gzI3efInxPSJrcyvGg5e7eETSlpZfh4muNLh/2xffvibmboTjshzNS4jNX6o/4RnUwSxGaqffdiwTK2rdx8jk6Z5gsfZNglESF6zCIV3caREmJyZ01PrRaZNSDgtwmj06nKp4nMdbPcYhafdGlljK7BH+WPU+ZcWTNs9dRCofAPdGqpjzIUiYh4EgQF7ugwGgQGdaYCf0WyU/6wJS94lH4UCLtZ9zrEnZKdM7dO9+6EVTS4h/ovrHqOE/4huj7q1iVsG61iy8vcf8AVyF/d2fhSkSjul3aeJZBLBBLCgmgsNnCFISFILHokD17ugBNBxThpMXycrbquHClwhCibty4B29XbSAuEcpWKhadXz5aiXyNPmJGxFrvRDebxuh4Vi8lJFKsE2UeOHtpHnPdmEqd7qHnU68qBUN9Bi73hhwfab6hxX9tHi74OBYAB4hHorI5S2WSW5NVup0DXi+IUH4xakB5OsUCzLrDmhG/0vJ+/MIvzffGsTKRC2yQ1iVkcJ89JQPcbL77sUUU40ubttYlb1v08EbveWhvfsxm6h/z8YykXR8QgDSFCmggFgYg1HHQ8IJHr3JwBd0AENaT9WL9aKkqflPRxbbUF+TkUT+kD4hWKkLnlOUjKoenpvBCALQcikEFRNRSAIPKRiztiPCGh4maI0VYetxxIn2WO9ebt0/lH57IlGDxNT6kVmfsVNXbuE+gttd1N/hSlYlpUbDZkT5/rRvHtMKkMkZHp7In+ljRwnsHVYkxi+qIGMBfhXOMzjUdOZ8ScSpTDufI1dq7z+UKPjSvhe7Yy6PSo90bnz1ZYzaBIEKQSFCxoYghug8Fj0BMhUnCBLBKDBosgOBoKoMeAaQB4TAbmNByBBIULElgiEGKWCwYBrAAMegBNHgGsACyIxpmhMv/AN0CRf8AavuKY34RmiIxqmgtDWNIkn9hRVQ3sgCJ6dwxnV4LpeaOtiG5P+L30g4hCZDQoIx5Mj1mGhQgQnBiDECFIMX8YSg17k4oV8Sp6VbXp2PsXM54mnfVIUEWqZjc9VQbqYe8aj1AUY4XOf8AaHOfPaNmJxyqJh4iI5iPtDG7eU9bHzhOGlk27i+WWfKnBUzc1wYoAAGz6JDiNN3KAPABjCDx6enhhA4a8smJmgt0IMaAjoMMQhw5OPF/GDCaCCHGAAICgQIhHr3dAUgLoR4N0eMMAUYDSEjZdBimHL5gn/1gL37hQD7xjcZafk4wbQevyczb9O8kpzusDB1d3wjcZWpGR+5f0tPL4yBZW54k2y0Q6B4dFWgPRqxyZaWT2Jhs7intnUS7J1Gp51SkWUpoeNA5SIRB1Ei3c9sWcs4SLRLzcyNJsSxZzB4km42CXrpjer2xkDSYxOy+1ijNQmGpcue1GtM8TXaapVTUDZNI1n5JJ0sNg7IuW6G0Wn84xG0DlNO/7EPZrblR4nyin8UZ5aW0PJn5TpD0oqaxVjP4vQ1qW0ys2ommsODxj+ke2DezcnVcf1hUopt094mOPZ1Bvi42mnrOXt1XjxwUjdIoqKGMbmgGfv7I5PttbF5bCcHmCl8jclStUb3MJ19gjxDfujkZ2/NfKQ+M0zjDyexATFyo4cHcOFL5zmvGNntDDBQ0KqnhAwwz8nqzdWblPlngCkAaBHdBDQGYMeAOAQSBKMABhHiMej0egA8ThHhHiMev9segGgojWBIpykFOMFIMNDZ0X5G8uZ2kt5NbPvGbh2krLdYw0VipnqmcArUwgFABQPGOxJIzkdn5o4l9n5odo75zhN8mk5QKAUrtiYo3sw3GAO+PnnoOmakv0mSdNNwdLXdZZqGKoIXiHQMag0HMBFMtQHIY6qSJyeGnt3K7Jd3h2RmyG7F80pzyRuFGikvcMTzhuteM6l6YEBKm+olEQMIjwERrxiJbaU5hMEySu2DeTuEj8mZ04ZmOJahSpgARoPEKceEVY+J9uLFZPRy3thrH9ONGR0i3sFTnmAQ5wFrUQDiIBSIQ1cVtFNLLuLNq2fTtolcOXZTay1Q+Y5jXOlNwVGghllGZyqRyfWNYcWgVl6pDciYrUTjluHIQu+I5Rc53o4nkrUVw2arhukYflCKJjpmD1gMACFN9RrQIYyGyHnx4SX+cG7EiuziKbi8cswAawMslpg0UtJLyN3DjzwQlDFWTl5yHqHXS8FR7N8VXSNKJOnJ2jhvLyNJhiXTFwwTOYg77wcYmZxYPSJL03Dez9oDu2Tc135O+w069RQEwABuwBrGZuVpxrB1JomqqqQ13lqnE2dd4iI0iQJqQGkcwl5GbizdxXm42GKhD0HfXK6PfEPaGyWG8I4l98jRU11TiCQ7q1HcHYMTiWkNRNuSXt5G0SIl0iqG2h6xyp8YrFoJ9OJp8nw8JLpFTrteO8PuivQGp2UsTK5XL9XealMzHoa8ZuWpcuFa1DtGF3lgLLuP+i0iX/ozCS97svhGNWcmqlm3msbaW16ZMoCIB2huEOvqi2TBa2FqJfhpzxudkrzTIlBNTroYK1Ae6MpXNYMbWls9ZOy80J5w1giR6mRMmYTqlHtAaZdoDBi25kabMmpzg5lSFAt1ZExB6qjXLdFUe2PeYhHE4mDgiXNMs4RON0OHXQO0MokWUpsWnq7PzwRXFNhmWxqAUaVABAQ2QHtgvtchFtZ6R5Won8sUOQ5C7WzS93Duhwx0k2Xecm4eHaH9V0ncA3bfDIAil20llm5PL0k5fsOD0MW6tfvE4iOdKd0Uhkom4cETUUSSvm5yxrhC95qDQO2kOG6uJnQ4Ly+cN+T1d23PzeaoBg7hr76REubCydT5RL8WXq+s3UuEr9QRp7oqkqsS4UTI4l8wbkP8ATMXnO3ZiFKG8aZUy65BybSRZ9PWE00pqkTnFMnQ/vLvHroHhANMdOrNThv8Aq7gjshOibYP4cIr7p28lbjDeJqtD+0UQz+sOQ+ETkl0lJvHBJfNJO7aOz7OHhicK9VKVAOoRCLX5yT/V03BEvZxKCau7IRr7oXcWUeXWyeN1MN4pjE6Jimz/AJRYWFsmbj0ahPqwZ/ZeTzD9Yb7Z+kWpB8chr7ogH2jZT/ouaKk9lQtQL1bQCAhBjkBeUJq3cejhU7v6OMtUlFvJHyjdMj1InOKmYTnp3CAD4Zw9lts3iimrzCVu25/2jc5PvAILBkaW2mCfzkPiLRnyFoYm2lpU1P8A1QrAW4o4kDEU1mzdT5y/f9qJEiyakSywxiwiohDhMY8cIkBlVROCqETcQ7MjDVZFRPlE4sCKcoqN/RwlrA9cS+Im49SIt6yw+UgAbOQxE4bpL6v6SBv9kFUOn85AJk0ydpqRKFNycUwi+Gpyan8UWOVzHWE8OAEOxPCiYQ0WPykKJKQDHQkgCFgCwMJgHgLoQMCA0iQDJhC90ITT/GFjQAMpkPyeIAA4BE5Nj/J4g4AFU8OHksJ/SCSftBEeWJaQcpNEunEz4CPJdlR+TxVHCXKHi3uf1eK64T5Q8TT8QkQ6qMRL5vFjUTiNdoRoBTHrdRNTE5kW6y8+TcN8NTnk/iiKmDXEvxEsz+b3BFIMi7bGrN18SLLZ11GfymaJuLvKE/ei5yFZPEgIJmdoax8oT5+X/PwiQs1OlHifm9x+tpF2TcDh/OnCIw7hRNQ6f7sR5UtXmBHCalw969e/xiGBcXD7DhVJ1ycQx1dYhNR3h8nFgTmsJwauJykQKLyH6TyCwCrlPkzxCHPq6kTxHCbhOISYk5SIYFhkUzi5tnWJ8PsxlUucau4i7yp/iJxSQBLUSrD/AKQT5h+d39fiEVYysaEY6bhM6alw5Dl2im/PxjPZ01Ul7zD27nRNuAwcPHrDu645qkTqpTvyARaPXuyGRFYdteUUw4xNGT0sLycP1QTUThsiGrtyQ2XcxpDgmwosflP/ACxHPW7N5ybhukr/AGhQP99YFRWEVVYQzPLbyKR6m9cN2aTdVJRIqd3INoomHdlupGHzi0jiXzhpK27cjg7hQEzFLWtTGKUoB3ib4RslvHP9HuE/pXyqxfqJgUgeFC5Rzq+dqOLWEcJ7B2ixFEzF33yGvB8ShG9NXMaknHg6RnZ5XYOz8tk7OYEcKqvAdG2g5W4InUoFa0C6AdlI5+tQ+UeTRXWFL99QVNnrEbw/dE8pZRNxZeYWwnkwbuHB1NXapmWFJTFAt6+Bq0KACbcOQ0ioSqVs9cScTyYOyEvAY2HdEDZ7jHHIOqodfbGko4mam5Pc68sXL/M9j5VK/wDZ2aafjdCvxiZA8QNlpp5ws+0cJ7ZDl5M2W0G4BqG/voESxVY45+R2Q8TGlWzxn6NSJGWznE9JfIeJUU01PSRGPpZ84nHpYo8nMnW7nEh2QIqsseKJqYbjoRZEVU1E8TEihSFjmggGgL/bA3hhogVAKwaEQPAl/CGAJoZzdknMJeqzUT55RL/y7QhxHjGgGin2WdqJqLSNxfIq0NdKU28xB49tIsl3tiuWqQUl80b2kbp3LhgTcXd5iDkA+ETaS6bhMjhPmH2imgKGa4YakNHhsNPE9SJRcvJxHGTxL6anTiyBVk61hvDads01G+JhmOTpF7P5QVmn5vUPicyJQ4pqN8P1ozY4yxZz9OrTzCyc4cS+cSdY7QhryLhPcdMdwjvz4DWkTsqtDL5431hmpfJ8Sj1DF1mcnl7zWJfMG5DkzulNuMHb1h2RlJLJPLJ2wOzZt3BJe4ROZNQtRJWlQCvDPLPhGCWJ3qEKtO/suZTwcFYbESUhdNs4+xDsc9sdhyg4+bw/tRKkI3UTw1IhyCm35TnngijpRRTEgsBG2jsTZ+aODqTCXt1VT/OFMYg/w0ziut9Fll03GJq6x/ZM4NQvhx98XUyuJ6SEiDykUX1qi4YyQlEvlbc6cvZpN/ql53fWo/GKoujyisXZ2XkjqezFSAPk6oQrfRLm5eRU9Hyn9MTNP2kP/nF/ABjXkh5Mn1Q+7P4xjujYmJNHym2Qh1kv75jfnsjYiFw0yQmIMAVg5QgoboGESV3SG11yycw/YoioXvKICERGid6m4s+Rump6JZRO73mEwRb5g31xmqzU2yKlEpu4d8Zfote+Z549s2opcPeG9e9cN3iIUGA7qTypOJrUegRDk4KbdAcrQoO+Agt3ug5ggJCCrh8opFAta+cWonDeycrUv7V50oXodngAjXrGkTFqbR6mnq7PbdqmuplLvz40+6HFkLMeY251HH664oZY16tN43K9lRqPGvZDsd9KEaMOpPn0iYZs05e3SZt25CJJFApS/j474dkCPKDAFGEcLk57sP6OPekgI9AIVaLau4I46ZDAb3RpSCuJcU6BygYvdQP5xmBIvlnXWsS9L10uT9wjT4fdGkCZxyJsS/N9A/45fcIxl8xQ1OYOG/0Sxy+4whGojykUi2LTDmh1P9oKCnjkBviFfGKnwTTIEOThQDwnAljE3FI8BeqEyqQInhMBF+0TeMzpqete90U15K+UPykXo4cn9eK5Mm2rvPXIfaKb74Gb0qmJW1mOr+jhoc2HE+oqzUUw8Ql/1YhpowUxNYT5kYuLO6FcSRNiKQ+KphqYnQiLQauPSQcTKejhYs6FVLSimnMGbhPp4Z7vsjQRD7oZStRTDImpDyzR08RJvibZ63u7L+XxgLqbeePWeHsEUEyf9n1h2BDtiJszTTyCeJZ/DT2zle3vAUKd2Rt0ZIIcY1PTssn5wkjNNS+qki7WUL1AoKJSD44ZxDsAIysRj06HgeDqPNg3+34wYTQEGuhGhzBw3QYB4QWgQa72wEyD3ggxQhK92QcoxZNgwhSCmGBgDhCYsRD0kKEhIgwre7IksMBoCALAwACA0g0FAKwaHYBdAI2DyeksS3jT9kiup/AJf+KMfbekjcvJqQxLWOHH0TFT4mKAeOY+6Mq/bTZtp/I6TTGFg3Qmj6ODgNI8do9EUjwDBChB4LDDwwn03Z2fkb2cTBQiTRk3UcKGN1EKJvjQYdlPGJeU/ajU7NtLJpqHIecLAotd6SSYgbvoJgKAhuEAEOMXShlOxnUnhG5zfaOaOJ5PJhPHihzuJg6UdG+2Ybpe4pbpQ+qHVEYaDiaExGPZ8Y2PNyyCm3x4wR40EqMAAiKYwWPAMegEz0Bd7YLdCCwGiBEawECIUgomgA0DQ8/Ub2kVbqKXNYR2e8g1p7s+6OgmC8cqWYmfmeeMZh0EliGN3CNB+EdMSt1iJkUT6cZtH69/Q+rjV0boy5i//ktyTqHybnEiBbKw+SUgR9lOBOtXESSDqK2itD1N3FHJUhctDd7Eik/iptnEOtdw4o46lMtqT+Elpp+0ivJzCEXL39pFdS3iYuhkyZcznDT9JFVnc2xPjCDuYRTba2nTs/J3c0cf1dMTFL65xyKHiO+E3kVJQ00HUnwlcyrTnbVR48JZNmpcucs8u9Y7iDTq4hGQnNCzx28ePFZg8UOq4cGFZYxukcw/8u6GZzwWsfjvy2vn8hXdR8ev4CnCExCkGA0AbdCPJAE0BHo9AAUQpHg3waPCPEYAyPCPEYC8EeAawN79lAASDCNIGCjvgAKcY8UsAb8INABb9D7J5MNKlmpez/WFnihU9oAvDgK0CtQpXdnlnHX0jtU4sO8ds55YtpMFSU/WtyVOOQGII0ERAeqOQNEE2cSPSRZ+eN7h1WTy8mUxagYTJmLmAUHp8B/lHaikwtppAlZ27ezZFWmWIoima5kAABQMYRoNKhQPfEzQXDpaUv0weJSuzdh5JL1VVMNM12p928READLfwqEbAytZZ+Vs2jO1k0l7hwfZTUWakSxTjlyZACtBDKgb+IxmLqz1i27dKVqaO5qk9wQLiFUIkoYQDnXiq1yHcNAyitMtGidoHjtNOaTA7tuUVE26ylRvlHZKKoiNzPKobt9YxA6ScWik8vl6rxw4Jq5ExvFu1C4AerkFKDuHMeFRoEU8tuLD2ol6rOx6hMXDvFT82mTu3gpWpylDLrARz3DGN20T0iSOVlldqG+qN3FwpVkzFHFAo5VMURzDrEN9OqLlY22dn1LPyyXuJxLyPSogmZumYUwKIZXbpgqA5VHOlRGkKziaZJjSW2vb2DUds55Zdw4WIb9YwyHJnuLUwiFB3jSo57okZ6KduJWkzcWDaMlVaLIulliEAqY8QugAjXq3dkZxpstZMMQkjlbxLVzp4ixiqVH6g0GgdeXvitzbTH5wsWSz7xm41hIpEymLS4a6GQlMGZQrwHOKTEWy0GiJvJ7jx5OGREucYqa23TsKYAr4VHsi7Wbsxo7nknZSdNRlMzpFu8pyatcx7BNTsr3xzpInEwnjwjdmmdwreum2r4FDrqauVI0VnYa2CaesJ6oQ5Not10AH7BDKoD10GHcImkTTQdYd4n8nl526p67SKghdr31CvbvrFBV0NW0s3MCOLLvGj0md5NbkxMHC8UcqjuqBqj1RMyvStayyanm+1EvO9RIa6VQ2/vIpuNXtpWL7Z3SVZO1CaWrqHScK/MrVC6fgF8NkRHgFYzLOd7ZoaSE2Z07QSdVo06RU0aE8TVH31jOFkP3D+7d25+Md0u5c3eJnTUbkVKct1QpigIGrXId4CHfGY2h0BWXmF9xK9Yl5z9Eu2mXryGtO7hBf9hNWOV1ifs/rf4Q3OmonG4zvQapJ09YcWkl+ESprxkzBl/OM6LZ1N5MDs2bxI+1dTUU5MD91d2fAY0TJKq3cvGfKN3CqR/WKYSD8BCLvYWb2gnEwSk/6QO0iKlE14yld3AKhvDtH3x55owtIn6NmRx7KahRGv56ggbMyuVyeaE/SxN2xwi3i3kzEvDXMKhuoGdeMQ5xuBqSdilGaesKTxU5/WUTLUo8c6Z91Io9spXZOcOCYdrFUnrS+mXDRMoGdK1uhUKU4UAOqNWQCV2kk527Nwqq3WTwyqFvVzClQHrDfWMyW0TWwkbw7iy80buCHLdNjGAD7+IGAQEe3f18IeRZVGjq3kvUw5HPCTVJL5s23u9k9DhXsGJ6VaXJgzU1O1EjIkqQ11QyJTAJeqpDbu4Bz6hh7JtHNoPPHnS0DxFK4bmomqPD1QAChl25RYrdEl6crWeKN5eqqkmJrzjeUgBnQaZj1BvHrgAWa21s24uJ+dGhFTl2U1FMMTceNADxGJVGZt3CfydQipD7Rbpr4eAgNB98c2v1G8wU5RMhOl2Z9UHaOJhL/APV80cJeymsYA9wDT3BAK50BMZPL5p+sJkOchR5t4N/CK67sO4TUxJPNDpfs1qXDdxgoIeIxCWTtNOFGZ9cmmK4IbmmLUTBE+e2qjNM6jyXnOl9Iiat3PPZy+ETJFJpEYZ1ayRqfLJWc6RPnEaqh7i1EPdE1J7fN3HJqKXD827x928PGJSTTiX2gbkeS9S+Q5fVEBrxAaiO4cso8/s1K5p+uS9JU/RUuiBy9xgGvvhbjyJdhPG6n9YiSTdJqfORRgsc8bqf0XOFSk+jWqPxh2i3tAz9JcV/szfhCYFzKunC9E1Ip4TFwncxEzk+tD5pO001OUU2YRZIvW2r+jhuQ6bhPDU58Ogft3ERzoMNTk4AGi7PDU9iGqrbEiSTdpqcm4hQWqano4B2K8owxIbN3TyVuCKc8p+dE8qiompDV0gmonyicAh4m+TcJ6x0IfIqxVC4je/h8yHjGZ8phqQ7AW0TYlyDgERzNxiRIEGFIBSPR6DECIAUJC8IFDDheACInhuTiEMMTM8HEuRFFJAB4h4m7L/6wJ9WIQxYsFlE/lGJ0yFH/AAgl4gW9yOInhxGKpRLHSxIYKkw4zgOxGrIxHuEInlEoZroRoIq7lvEK7Z8piRbXbeIpy3hPguCIyXLqM+EaFZWYJqKekigLow9sxMVGbgmIpEoqaNXmhlE1CKJwyB2m4T5Pnkh42mCc0b9DbLtRDuyqS9wRw32yE5xTRZkSLGYqM3BE3F/b6Xq9kS5V2bj5wkNZCvK5w3M32CK+10YBeW6uodNTYOT8gMADgUlPsQZIyicRh3bhv6TbJDpu9TcQAS6B4ZzE3KQgCqkAobEg9AJJn5SLRKXXMirARROJSWOIFwBcyOIhrXCmpLyJ9Mil6937w+EOmxsROK/aV9iKEb+ptG7+qMKnBdNZMhUyxMSs2GoRT2ohiKxJsVY5kjtiWPHxP3YaLqQmU/Jwk4VTizO544w1dqYaZ1PU2vz3wko4TT+ciMnD/wCRq4am2csAXKBpFW1du0TU5+rgt/vKnp35hWOdEXKicwcTBTprDG6aTnn6xymwk3Ape4hCl/CvjGBNW6jhPE6B9qOqCvsYVe7gqtuLVzy0jgjNw4wpe0MJW7cpaAUekc1OcI7uwMu2HmiLR+ppEto0s+4mh2jLDO6dXTDfOkSlSk6jCIgFcqBXjCFqG7dNTk/q/GLh5NhFP86kv1dTZ1V3idwpfcAiXxjea7DGCeSOyJVL2crlbSVy9uRu0aokbt0y7iJlChQ6xHfUeNYcCpCON+fAPxgBVjzGekmVQOU9HChy4icNmx4cFj1TxbEJMGuGpiQ8lrvmJ90DMEcROIxmPKYftQpuwyzkNCpYRJ6MkeKaHGXohsVqMHAaQmUsHMMUSnkegpt8BA1xIC0NHzNN43Om42yHLdirWaWUl7hWRvOe3qZO90iVy8YucVC2LJRmo3tAz57c11TtIP4wFE+YvJwwcFw+Uhy0dpvG5FE+YcoQddLWE8OAiRX5kvhp4kSUqdpuGZFE0znOcoXSl35xU9LdhphNLJnTk9pFWTvEDkymuJuL2QJCIZlrwoNK7wjItF+mW0Gi+0H6P20ZuFWiRhTUKtUXDUeAlEecAhXLjUIDSnSdVXRuWlOzs4k9lzzxwnq5DtzmRMmtUTU6I0ELo04dVI5gb6S7YS/5OnODnJ0k1i4hKV3VEQHxrHUekq18vtZozmDyRvCPW6rUTN8E1bw5VC6FRvBuEKVCkcZOCYahMSM2d+l7YNSN/staj9IJek8w7hjl2tnKobwCJoy6n0kZ1osN/R7j1LwXfdUYvwGhGNVWYompAwQB4hHoDFsVhMseMaDJekgC4hMlMNmdSK24+TyN68U6CJ1PACjEvaA/yfD9cwXS+tERbjDk9hz4mwdwXDu/W3/CGubCKpokTxFFXH/WAL+6X/GNbjPNFTHV5WkopsHVvqfv/wCARo0DKieg13vgsCSJsSEMHPT9eMzt7Z15J5wS2ErTubQa0YvREAAAOPfQC+EaiJcOE1UU1PSbe8t01BCghQQz4RJtQqOkyt2ati3nDPD2EXBC8omY2ZR7OsIsCTpOKVNNGjdRQ7iVuCND3rxUzFG54UEBDxGEwszbhvyac0IdLm3SuDU+IV8IXkdPTp1d1KxeV5g3bp4imwSKnOLZKOFNTk6Z1VT7JTFzvd3bCCGj+YOFCKTScHcfVqN3uERy8ItcnkMvk6eGzTuesYxqibvHqirD/s6d38iLszZbU1POk05V6cvNvVBKufHj90WMS4cHgo74o5alR1XdggNYAN8CA1g2HCZmFNHix4wwJIkdwxAiy2Qd8o4Z+vyhe8AoMVsow7lbzU3jdx6hvgOQ/ARirhY0gpuTiuW1JiM27z6Ix0zdwheD+6PvixJk/wDp7hzCIq0jfEk7tP1OUL9nP+UaPuiYw2bKIeALAGGAMEZXOiwJix6PCMehAKlOn/5YbPGybxM6an+PhChSwoWACmubCuNc84N5oTb6Jkx91QiNfOFJemfWEznOQ2Hd3DXt7OqNEMENXskl805OYM8X2tw91YTVzWEzPEXeuej/AHbtQ7qwzezVRNTV27cmxzlIvryxcvTT/ou+kb2lL4G7Mw3dsUqdWdmkr5R4nyRzXSqFNUK8Arv7qwvE3U17DSZ8o3cYmJtn5posTkmuXHjdS4qT5zjTgA/y4xUcLV+UU2Lhbxr2V0Osa7gpxHKF5VpAsmm3OmnaBkTC2VLylwct10BGpg7oFByLdeKiZTpCl04l9oFfPDg7hV3VZNbgclaAAB0QCtKdteuKrFmt7axO2E4I4bp3G7copo9ZwEQETCHRERAKB1RWiEj0KfbGx5NR5SPXe2FSboS5SDBvijMVEYNBAGsDATIEsKAHAILUYEDwAGAKwB49AHPDuA2vwa/2wSDlLCHYOUYVgkeirCBAaQc2+E4MWGAugEb95MiWJOJq4T5mpkL/ABh/MPdGBIR0N5MKXyyeuP8AqrdP3nOP/CEc2pfYdFDzOgC/jBiwnTmQaPLPQFBGsHKaE4EArAAKhvo/td3WPYG8eyOK9M1rFLWaQJq8xL7RopqbMu66mnQphDtE4HNXiUwb8o6j0s2t/Q+w8zmiahNbw9XalN0lVBAodtAATCIhnlHEinoydPZDazqbIMxEcxEd4iO8Y7dHD2zm1E9rBIJBqhBY7TiiCbfBShAx4/GAAgFj0AcI8A8IA5QWoQS6EHAKQUowAej0CAVgTboCkeJ0/wA8KfdG86L7ReeJGlielb1RU68uaI9ghGBkGNV8niyNsLcW/LZSxcvM9cOmLt04RMoBAIk2IJhPUQpW8JUyhxFUvAahMj6b+mPlF8brVm+17P8A39m1tl4fEViDbnw/SJnSOQwpmKYogJDlESmKIDmUQEBAQHcIDD8ikK5+3wlGpBTjw+CXTVhcjiIoi8KEVhmbgTrZ3hw8O/TiuYvbBgcQrmE6eRN63DZd9EaLmEFHEFyFRsKunkYlpwtHrDhpZ9PmJfKFi+sI1KSvZvGNYmD9Nm3VeOFCESSTFRQxtxQDeMcxWpnXnyeO5hzyKrCZPrAgZFD3ZRSPkv6v1n4+m6MHuyKUPCJt8CcYTMeGfktwDboARrAl3QUTdcBJ6BEKQEGKHJwAeoEFj0eEOAw0KwJAj3zUBBi7oQxMxoAxoMoMJwAegb3ZAR4oQrgTFmV9TnDJx9E6SNw9ctd//PqjvjRDNZpq7iXvLWJSxolyxtYw79Ry2DHDIOvdwj59tVMNQiifPJte6OtmKDhRm3UUUv30U1P3igYfiMTNlI2aczmxdn54ycKPHE1xTHM+Mi6KoNN5KZ0Co5UDeEMrT6UZO4cEmlk2biXzAhcFRwZFOiqfUYt4Q35hUKh1xk66UKJF/O+MojJqaztxaB4RxaCYO3ZOleNsU7Cc38O2LJLbM6F5wmTEtZM5e7u7WsJlIBewpjABc+ww98VGYWcmkvb65MJe4Sb5GxjJjh57tvd8YZy55MJfMEnEvbpKnJzU1kcQh+8o7wHrrSAlFumWiGTp2gZN3EwO4lsw5rxEwDwEaCICIANOsYq+krQ7ZeRzRuzk84mCqzhMTXVClOcmeQAABUfEI0aVaRbPy9udOaWHeyxXDvGMzTuAceFAGggIiI0AQoHXDyzq0j1h3aCz7eZzt695t1uN5IgdCoZUrXMd4UCAoxOUWQmGj94r8oI4cOEyGKmpyYkDgAjnTwCCTDSFpIkbjEcWbSVaENs6uYTiUA41LXh1gEa5ONGFrLYKPrUTBPze4OXkWOHU5xLkADUaAPfWM7PLZxK3B5eo3Odwka6oVPbEuVRoBcg7Q+EOwDdnprs+8T1eYYrfdeTWTvgUd1cgEPEQiUT8oqx9m+Ulcnbu3By8nholAA+3kBa9YZ98Qc3sSzeJ4k0s+sS+bEMsVEyYm+sIBtdecUmbaNZe4vqSucEJ0ipqFAQ/erUPdDsK5pSXlMTyaPOTTZNyXtlEqYiBQHcAmMNRHtAIuDHTem4bkTmErJi3RLjIqUIYeGyYMsu3fWOUZpZ2eWfUxHCZ7n0idTh76ZeMOZZaVw39S/8Amg+6HiFzU7Z2htBaB4qo8UPq/OKmnzADhFUOkpB2NolFE/SEudKLJIrRS9uphvGbdUh+diFAfEK8Ya7QuQsttDaCTp4cvmCuFevXTUUJ7jANPCLTJbUKTxTzXaDUsJUo8oo3zLwqFOaI9lIsKbGyc4uYbNoqc/RT2D17g+/+UKKy5xo/U88Jyc52l3aKsYL5Kj0TZjUerOMp01e5XUY8bWLUs+31j9KHaMvJyxkSlECUpWoDmNKbocN7d2bTvpt1HqyRNoxitzju4iNInrN2tkduJWqmozI32sFRusoWtKbwyDKvUERr6wFl5XfUbzx7LElTXrpVtgo9l7OnjEXKyIs7GydvOUTmjtXC+bRMKYkqFMwpXxEaBGd2+0auJOpiStN69aXdnEqrhU37W4K9gRsEhsTI5ep5wl7zXVT/AD2IB+/ItaRUba2/mEjmB5ezZtFS3fSGMbZPxAaBTLqqEaQAwUGam3697t4dg9UTspsPaCaJ6wm3wSc0plDXL3HIOIdsW2ztm55aSeHeKJpEOqYVjGMiGGYRpSgAFADuz7Yt88shbjV/6LnDdU+V5EqYEHtoJqhUO6JqVHHZCUFyZnNbKOLPs9ccThvf6JSlGph6gHrgkhtYmmoRnNOVS5plDGGpA41AfdnElabRdbRu3VmkwUI7OQu1ylRufAIztRNRP2Dw4knQkjZyeVy8nmNRI7dWqhbqgDeEw1H41yhu+tRaBnfTb2fvnJ6ylLwdlAjnw6CfpNXSOf1jFCvgNKxarN2gtY35OXvHFzIuGYuITuEBrv6gGHiNM0+R6Rk5hNPM80k6svcHNyZrwHIanCoUEBHhUKRPTy0UvkbfXJg4ORK8Bb10RzHduARigPnlvJemSYTCTkIRUwFKom1DePA1BEQqO7qi0yyXzC1En1ecNzkIqjh3TJ5e6JxKHEutZZecKYbOaNFT84xb1D+41IeLStu4TxE7/s3f+dIzOb6L7LyNTV5xNHpCH5uGnl103DkHVWHUps9qbgjhvbiYal82VTETEtNwZ1Duy3Qn2juXozGYM+UbuPsm/nCLycPG/wCsNzk9q7UDeMEnLqcM2ZHlm3CUw3XkzGA98OIgJeIQj+mLiXsyOLUWfVZJfTImxArwvAIVLXth4BcE83TcejUJfh0xtFh8mopDVvObD2gTxG8waHPzTXTUPn7q+EJPbL4n+q3Fy/62Ye8K++BoeRZCP27hOEVginnY2klan6nik9ZM1feFKw4b2q+beXm5+byhRJ94BAGRNOCJxCOxw1OT2IfKzFNRPk7h/tViLcCmpDsO5OySc8nhqRZ2rmMqO/1NSLPJJ4mpc5T2YTQ7l9IeFk4jGTrE9JD8oxjjiMXvBCgDDcDQ4SGACFnx+UJEcQ0PJ4f5REcBoAHEWGyhsNRVT16FisgeLNZovJniZysgLcgviR5dumpBmBOThdQsZrgvgiFE8OElC4kSi6OInDA6UaxIIhwjykRSyUWNZOI5dvA+DSD9ECq2iNI2w3EWIzaI5whykZltFhs9NdXuN8SJx58obnw4oaQ4fr/ZiwSyaJ4eH/ejRcETQVu5mEneEeM1LhybW0XI/Xe7KxpSExZ2ol6TxunhK9Ipt5DgGZR7OIdkZyv6TE9qJCSzJxJ3GuN1L6V26sXsDq7Q4QzKxZFm/wDV3Gwf1YAjTD5OJ0pm84ZkeN1CHvl2TXuHUP4xG01dTDU2DwBcbasp1QkcjhP0e3EuomnhkhuJE4HsMZFXUU9JsQ4Zm5SFRw6wdqmmpABNMVoqM1X+WOPbUE0WZI2GnFSm6vyw6nrmE33RhWNaHk2JJqxLsFk4gUxiSYDHOjpbJ8h8NOGrk8LAOInCCwxqZoiHKkQL9ypiJJ/tA9wDUfhE8+ioTpX5Qkn7J/hWn3jAluK5nWkl9rDN636Z63e4TBGNTV44laZFMM+ErW6pw98avbddNNP66gF98GZWYZvJOlrnK4pbxi8M43TxIwyMEFGYWgeamzbquFT9FMoj8ertjfdAuj1xY/WLQThMhJg7TwU0S0EUUq1G8biIjvoGQAENpJYpnJ5prkv5K/smTLuNTMI0ZqhyZImpVZdOGJcCv4ODuK2i4UTh8m7jmsbXI4mImpD9I3Jw1ULBkFOTj0TyAXh/k54hWZsRwT634xLPcPV4iWBflH2vxhSeRSLOkfk4VhsiaFimjRIiwYRU3wMFjwEiiVDEObfAF/GCCaBA8BYoIVho/apuG5m6nMOW6bxhzf7IA8AFHs+upK5o4s+46BhM39oPzSLMA4cQdsmCnJTxnsOGhtq7vMTjEhKpmnMJek8T28Uvx6hgAJP5so3ZlT1e/tdLMMtw9/VGX2tsvK7ecpNE7jhKuG4RyUJ99QHKoDWvZGqTdl5wlarfmnMXZN6o8BiEshYt5iYkw55DXjfn3QSHCWHic1KsbYaJ5gdRNTFl6ptrZq3VAeBgrQojuAMuqsWWTW0l80eNNTZpJOHCgJmKVEuyI94DlHUU1k9l2dn3cvmlm0pxrBRLq5qgB71a1GoB21GohwCON7b2MeWPnjhOXp4WF8oTTRUMpcAaiG0OdQAKBWIZ3wrRmsXybpLXqabfD2DkyvbJerjl+EGUWZqf1dIn1SgH3AEZbY3Sim8TSl88TuOOaVbdey3GDr7d0X4FE1OUT5kSZ1INfuSCrZmoniJqHv8Aq5Uhso0UT9uESrKJqcnC6bmJuYYP2I3IVuDDgDpqQzefJ7/qRQELMR1yaJN0+hT7IjxDtCKnpwmf+r7Pt1L51dq7xoI3Q8RHIIvllWGuPFZgonyWd38IyaZuv000oHcJ7aTIwXS8KJiF3PtMNaeyMNEmlWSaJt5WkmmnzCgXwAoF+8B98TwH64asUNXbkT9kC+4IdCXrgYAkNA1CPFCBEYQA3+34wIDA0GPAWAdgALAgnBilgwBSIaLshME4MHJwcBgBCsWTiENAkCBEKQaAALoR4d0DHi/hCYBQLAmLBjQBRiSwpRg0BfgCmgA0aQudclaSnTS5M32d3vDOHjlNNTk1OYepTe78coq1iphhuFZep86neL9cuXxCLg4Dk+TjSPBh4yMpVSUbqaupzybJu8N8EvdkSlo0NXmjj2zAoXxD/nEWAVjM2R692QaCE4QeAYJQjxoKUIUDfAB4poVA8JCNYNAUhUOUiItXIW9pLPu5OpsawmJU1CmoKSm8hy9pTAUQ7s8hiWKMCYYL9wM4+fv543xZPMHjghEjYajcyxhIVQuRgyHOghSlRDsiIMb8/wAsxjTtOdmVJXaTzw3T+STguJe9VclAUL2VASGDrExuqMuNujsprY5Jy3DAPP58GIMJANIUL+MaEil0YTL6WDXQg90IACwcowUQpBoCZBw3wIhhwQTQMABrwQRYOEKlhNyaABqUcOHBRhvChYAyFIEoQABBodwPQYApAwADWEAuiaOkvJiL8jnyntNvjiDHNacdL+TEP9Dz1T/rDcvuIf8AnGGo8Do0/mbgB4OAVhADQsU0eYegHjxTfn7vjHoazOYt5fL3EweKYTduidZRT1AIF4R8KQRH6Oc/Kdtao8njKybdTkpemDpxs85wfIoV7CXhpTeYvVGFHNEvaSeOLSTyYTxxfxZgsLi6auyBuaG8aUCgU7IhxHhHsUoYwR5lSeTCG3wIBVOBj0UZhI9AmGAgA8YsEgwBSE4JAegoFgaBHg3QkNAFjwhSAAeIR4Q4DDKDAWOzP8nQ7kdj5xbPSBPEyHcai3lMvu1v7SoquKAGdBwm+fWUOuONUwjrTyYkVGejPXOaeYTR0t20TEES59XJ7t2+JkTliaBpplrecWomFvJWzSb+cFsR41bp0Ao0pjAXMaiABeAOOfGM8SV5n590aotiKXsTp/xd/wCaRTp1ZbDvuJen7Rk72Xh/KJR+l/0r/VUIwWk1b/hkIRSFQUhIElE/SQIhSKP0uMoz7ou6F78evd8IANIMA8QgG0KiaEVVoATRWbdWpTsvI3Dz+sH5FqXLaVHIPAMxr2QHLqq0NLSdWo7JK5Q9MFucRQ1l5e42Etp8YpsjDwT+NR8Iy0BrBlTqOFDuHCl9U5hUMb1hHMRHv/l1QnAfhHy/yU/k9TKq+L7fwAYISuhC0JGLFRPKZ6CmGBAKQWAk9HoESwI7oABL+EAbdHiDAXhgACBAaR4QpAAPEIACG/GCmCBOMJwAehVPdCZYUJAA4SDn4nMuje7gARH/AJR25J7CTxSx8imjNm4dpO5a3dXkU74EIZMpgzLXIAGOJG4x2vY7S68s3ofsPL7NzRv5wbyVmi6TMjfEg4Rc+rIa9YdkZ1PEB1LLBWknH6nJ1bnrKGKQP4hCLGw0LTRT9YnksaH6SZjGUOXuugG/sEeyKZZHSe8l9pDvLUKHdtHZhxlC1IKQmHnkKWgAFchoACEaVPJSztQzO4kdpHaRzp8mmWYGO2VDfnUwmAe8adYcImK2CxGP9JNoNH7j9H3EwaT1JIoYl5E5DkDgW8AjeqG7IacYrVmbUWX88KzyeSNw0VVdAs35MRSSAesa1HxCkL6PrHyuaWk8x2guN7hruGY1BOcK0KXIQERqFQAQyDfGt+bG8jmHmOXs5K3vp3kU9VEVFQ40AQC8IU4mr1RL5GhvPraWblbdu8eKEcax6ErfDUOYB3DvyAOsd0RFgiONcezyxcnvtHa11bWnhSEKpeEw0IQN9RHjwCIq2EosfiEUtBOJmkqQp7qbeVnTJf4BtAAGEd2QiARANLaWkk8v812beEaN714rhRumdxvChbxqlz3CABWlc4CjWdJDt4zs+dx+khJUS7dUMimBzqnHokHIQEdw5boySWzaw8nlZ3mJO1ZrhnUxkeTuKcN40EOsRrXOIS0VqZ5aBQiloJod3q9cEpqAQnaBQAAr20EYpM2nGJyaalz8/CKQmy/L6b7YKJnbqKMnfRMZw3MJzd4lMUBDwoMUWYP9ccKvE27dK+a9gopiBC9xREcuMWGwMrsXaBvq84mirJ6ShTYhgADCNaXREaU4ZxJ2j0bM5Go3cM540cNzmvKIqLAChUq5jlzu4M++FcLDSwNh2dvNbZvHhG6RCheLdqJr2WQDw7YzbSVoi/RueO5XJ3BHGFQxbtNoBCtPgIB3R0bL9HcvTZt55o/nh26t27eyOmqFOafMBAAzzpUOMWeWWCkcwl5/PErSdvXBflDhYu2cc6XRAdkArlTvHeMKdVQdhqBw5Kpe8TmCUvcJqpHOoBdoo8cou08shMLPuGie241it0yZcyiFK5cACu/jG/m8n9RNQ8wcWgaJFIYVLuGYQKQMwqccg7YhExl80tITETO9SZVKmVmmZTGPwHKoiUKZ5RSeQmsTJHbGcWTbpTCabKTg2GmmYw3zDQRGoVpl3RJJ2y86S/zW8mCp25KcmobIvdFt0gWItZbhxiS+z7tJu02uWoBzDdGohw3DGNu5Q8ZqHTcNzkuGEu12b6ddN2UMks6jBwmodSXqHP0udwrlmESMkfStSYYdsG71wldDDKUw7I7uNQ6t0UxnNnDPk8Q5CEi1yW2LPES84N27shDXjJrIgcDB1ZgO/rgHwb5ZyRSOVy/+h25yENynKZnzDj1B4QlNbIWbnihHkwk7dVYpfSFKJBzHMBHK97u6Mrm08TmjfEkbh3LDnLdwUXRgTp2BUKd0PLFETbpquJxaxw3L9HrBqnH1qZ7uqkYOElI0zRJTzSDK7LzBKTs5efCSNdWTMU4XA4CT1hiRDSZZd4mTzfMCKqnoUqN0wHMPVmH4xTrZK2XmChFJW3du1SGvKODXhEwZhdCoBv31DqhGXymzbi48k6mruyXDXVjCN0fqj2xTp3FcukzG1k8l7iX/AKHqkxUxKVRRwncN276hHP8APrNzCVzRVnMG+E4IbaLv8QHcIdvGNrb6VphL1DyucSPFV6JmeYGD6oDUfAIgjz+2lpJgdNxZ8mpE2sNZmOJSvAw03BnQR4eA0IzJlYueTBPWG8rcHIfpXaB4iNADxiyWVtI4sO8OzmEvxSXfRpmIIlPwGtRAQHqrUI1G0TROYWf/AKLcauqkUDKNdw0AMwoGfiEUmyyNh54piaxqU2S5ybpQwkP9WogFQHhvgAsiGk1SaNz6vZuYYt26XZKoSvCpgEaUHhQKRmlp53bxvMDzBw4esiHNdLdMAB3AEWO2VqrcWXU1NNvLyN1i8i4bomofvAREAEOyM4mM5mk4UO4mjw6xz+4vcENA2abZvStJ3krJL7WNzqqk2cbBxAPwz6hiVcGs+4Z6xL5W4wro3kzGuBTrAB3d0Y9IXLeXzBJw8TOdIhrxili7zu3kv1M6crvnOct3aKIXct/GtN1IGlIMi5SVhI5O3PMJPL3pyKlA2zU4Gr1BuAQiHtVP7Lzxm4lcwcTBp6xSo55bt4CA/CM1ldsbUSP/AFXNFUiH2jJ5CBvAfwiQd21tRaT5G8l7Jxf2SmKzocvVQQEcx7odgKi6l2G4+RqHukrhm3ZddKjQR7w7giRlVpbYSO55rnDu5zTFU5RPLcAAatA4UClAjTbO6GZhNG5HE4U1S/tYe8/jXIB7IurDQ3Z9mzOm4Z62Q5fnjdm8KCGcJ4gkzL5PprmCdxOeSsivRMsia4NOu6IgA++Li1tjo/tQnq6jxpf6SbhMUx95gCo9wxSrbaILQWfUVcStuq+ZXb14pqqFDqEvZwEIq0ssbOJo4IzTl7jnBeMoiIATtER390IDY1LLyNRPEl8wwr/NKVQDk8IiH8oeM/6wkf7VPgO/whzZ7Qmz2HCkwVIrztkoCBR66DEZbfRlbBnceJuDzVInSTMIHS7yiID7oImnoipkk4b8m4bnIf2i0D3xEt504ZuCKJ8yIh3aKcOG/m+YPFT4Ruapvy68gGGzWaYfJzBO+l7JqH8K5ZQmJTNrstaRN4mRTE/ei6tnCaif14w6yiTNwpiWftAic5y8ozdVIp4GzKPdWNTkx5gmmTWG5yXNna6UQ0WnkWgArCxDQxRdp4ftwsCsTYoh5yb5YeGEOHw/KDwgGHEgCO6LbZ0uGnFQMEXSQp4bckRU4AtrEvJwsJYJLjpqN8Ppw5w1E4n0A1OnDVROJMxIbqIQ7l2RFKowxXSiZVRhiohCbKSxIcyURkzSw4shkYYzNniXISHcrpEVFIl5ZKnDhQiaae2fmw4ay5RT0af54xerMS/U0yKKJ8r63EvYEWnYUu4z12r5vmjiRvFCEdtygoZO9mUghUpuughxDKuULy94omofD5kUHyqEXEntZIrUStwdu4VZqp4ieR+TEoAFRyEKHpQahuyyi8aMLPTy0mjeT2oeOEjvXqYmMnduBQDCBTAPWIXREO0YslQJyRzBxK3GIn+r85RP1e0O2LeoVOaMyOE+fzkzdodv4RRxbvJe4w3je5+eA7osEgepp8mmpcJzjJ9u6v4wsiJodldKJ/J1OfAgCinzkSarBvMG+InsKxCH1hmpyn/pirkDlRFRNOHcvDhBSqpuEyQu1Uw4RV0SDcMTk4pkzJ8sV9gwxdmifzkUeZj/AEg4/tD/AAMIfhGFXg10/sbkGJBkopiRGp/jExKipp+kjGx0yJpBBTDhg7Nh34niKy9NuTlL5/ViBmCial+NGYp7kQ5Uimz5X5QfD6BbviO8It7kU4z+ePPlDtP2rpTd2UVBFMoFpz4jgifP2vjwiyNEtXbkb+oW7FaeCm4nDdv66gRbPRp8pBMEIkIpFsYKfJyfVisIGTcKcn60WVslhtycpGTLTHgmTUhO8EJGGETmhBYeQimeAE8JJjh3472eclkHeKYieHCDIqeJ0ITVPHmg8piQo8lNWJ5EYVA8MiKQ5A8boyFxNBSn/aQS93wcQT3wAev9sCA8nBap9cevBFgDAgeCHgeTgAQdopqJnTUTv3y3ebwHKKNJXKln54rZt5zFeWam4dVO+L8Y0U630oUeMyThmn8rl5gULd3mJWowAWeFE5jq6fJxDSCapzSXpOPXLtF4lOG+H6qeInEANppMJgp+rqXz9Epul2DXKkREts2nNHiryaN/lZzcomoXnBSgD2hTIA3RMsG6bdTWHG2b4QlP5gopccJ/NVL1XicQ/l1QY5CZk2mjQcz1M9rLD3G71v8ArkvT2CKkHpp5hQwCOYUzz40jPbBW9UTU8zzS/sGwymU3kH1RrHQcpZs5WmRNmncSzNdMYRGpudURqNR9wBlGPaYdGnKHtRZ9P5QfaWRT6XWIdQhviJw+jto1VOOEy1p8p/6vhBwLGcaNrc+cE0pPNHHyghbqaihszAGVB7eGcaQQYkidPB39ChDYcN5y7xG5G6fKquDYZS/GsKKqYaZ1IcWOlPnSaedFE9hvsp3uiNc4zYhK18yT0f2DcPE7hHB07qfDbNl8BH4Rl2h+QYbNxOHCe24U5O8XO4WtPETCce2gDD/TpP3FpLSN7Ly9TkmhsM3G8ofKoh7IZ07YuUglycvlbdu3TuESKBSl7A6+2LiZsk4MXdBSlgxd0MQoAQaEwUgwDAAaDwBYKY0BQrdCBhMhoNfCJYBgCPQBFIUNvgQBSwJiR4BgwmhssIBYGCiaAHdEkBgNBTjBYAQrAAMej0AI0hMB0wdKM3CThPoGCNPRVxOU6By3i9wxk1/mRfLJvdYl+GopfO3Nh/WJvCKgKaIy2zb5Qkph88t3m9QiIfD4Visjui92yQ1iX6x00jB7hy+6sUIOTipGtPxPQePR48QDBIEDAXuyPAHGC4gYPBIPAVA8BuqFQGEwLChICzLvKFZ6xY9k4/2SZEveyB0zlz+0ICHbWOdTDHTunRLE0bzBT6JwzU9y5Cj8DGjmM5Y6qMuw5KnkFKMHKeEgCkHKWNUZChTQY/GPATrgSwwBAKQMAI0gYBM9Bo9AgFYB4igboRc8YWDdCLiASWIhBvRwmIJjBwCsAxYowMEIWPDugJFSx4u6EhFSDFgAdIR0v5MqOHI52p67xAvuTNHMiXpCR1d5OLXDsG4cdNxMFL32SlKHuz94xz6nwOjTeZrJQg0ETNBxNHmI9A9GYeULaTzPo/cS9O/rE4W83lu+oIGMpXsuFp1VMAcQjTrwRy35SNovOltG8rTUIdKTsyFNdMI8qptGqG6oAUgdwj1RvQhlMzqyxgZAqP5/n93hBADjAnNCd8I9W+2J5vsNACWAIEHEeEIABCCCHAYMI0j39pAAW/2wU8Gj0ACIDWBu90CIcYAAgKQSDwUxYEN0AMEnpPY6XV15+Ed+aC9E1pHmiuz6krbpGIRqBlOUBMSnUEVDVKPERPnXMRjhazEkcWktBLJGzZncKzN8gzKmUoiJsRQpRCncNR6gzj6a6N31rLDqHl6ll5q4lt0NlNqYLt0AKUwHpTcAVCucTInErE6sNayz/KTiXqpJH2SqFLfJn1iGQREIpJ4nyj7ReNK8a9fAax0j+kMjtRL1We3inTEqjN0iKalKDUQAwBWnWEZ3ZrRViKOJhPFMJpmZNMtAG5XLMwCAB11CAhRx7omYWos7Z+aKaxI25pe4IXaRWMAkVHfUBCgAI9VPGKG7ZKN1NXUTuH53/LujZ9Jc1smnckdm5e0IdI3LLFLTOnNqG/qEQ64xu2zu0idn3ryy+E4esii4KzWLfTegTaOlQtBA4kA10QEBEQAONIln2vwv9V19FanqN4/9jFRHDhOKVZzTfYyccnaRNxZ92SpTGUKZVsYSiIDyhS1LSlBvAFBAQzEKxe2qsrmjcjyTzBu9bnLeKo1UKoSnDMoiAeOcK+J+kaL+oNFrdoS3/djYQ/O748O/hHO+km036SWgVTbqX2TLkUdrI1Ocem7Mcg6gDtjXNKFov0bs2qm3cXHb6rdExejULpzeAfGOd/Rj+fz/AM4tdx8j/WfzalFaSi/3b/8AoMIwQTdcDdGEzDFH5rc8YYLe7oMIQQd0AmDAUCPF3R4BrAIGPR4SwA7oACwa6EAUsGgAAd0JQsYsIwAFhMQrAnjwG6oADBug5Aghd0LE4QAKIR0FIJeonZuWJ4fMZoFu/wDdljAGpMTk+4vvy/GOm5aio3Zt2+H6JMhfAChT4BETAZIio39J/jEzJjaw4ImzuYp9lMu68IjQA6q164nLN2DnFrHGryeX6xcLeWNeChSDuqNfhGjSHQmnI1GkwtJK/OBMTabtzZpdQmoG0AbxzjHOMSsWQjPRXbhO48ZppJKkoYpivAIcvUIGAMh7QzCLLIdHmkTzw3nkwnjcjhvTlHTxRU5w9QRDOnfGlOHkrk8n1h5/R7RuW7dWy3bgDviFxLQTxNJ5Zd40bsj0NjOCmFQ1N9C5BSvXGTblI0UbIptvrXWkmin6PzBu0IkkpiXk0zgJ6ZbjBsh20rDCXaR7H2Tl55enJzu5gQvLKFKRTbHIKCIDQAyyDjXthvpRkM4sumlOOWnDc98zzETEAJXO9sjnTrHIApGYS239m5fMG8wUsee+kYOa4qBQrURoIZjUR3742iSxa182Tmk0cPGcvPL0laGM3xK3B406gEc6BlWKiflFPr9KNrmWmLR/aCVuJe8s2qqc5RwzYZSZiGQ3qVLTsjPrPNZWpNG6jxP5PibXESgO+nWIVikZjexliJpaiYeb5ent3QvGU3Frxy6xHwjSJPZdvo7eKvLcWXVdpXQKio1KVVMgiNRExchDLIBEBpnFpNYyybeX65Y9Oe37t0pkcUL3XeEwUDPgGQQc9lbWPJOrME5xM1Tt6m1VZYRExADoiFAEQ6hCJLJiyukex80mDeRs5edkRwa6moZMiSdd4BQBzEaZVi5zSZSez7c7x4phFJtGLvE20ADlUMwEwcOAxl8zs5ZeeWfZKWktYRo9aFHEKioAXb1Nk5DCI1AQCohQYy5d64lc8Jhzw8zSZLAZFwmoYbwAIDle3CGYZAIZRLgpFXxN4n7mzdvGeppvHbi5U11qodO71VDIph6gEaRllk52noztI4b2oUcN1TpgXDTTA+sB7605u7cNQGmUaDLPKAsuonhzRvMGh7oXjGTAQMIfVGod4hFQtxpeZzhRWXyOVt1Wh07plniO2Yespc6U784cViJsuLTTpY94oduo3mCRybJbyNc6bw2qh8BjEtI1o3FsJgdwmzIRk3MOrlTbgF0K5iIlzGu8c8x3xdrH24snL7Nnl88l996kU+rqYIHvnps0rzaCI9cJDpntAmz1N5K5Y9ulu3lEx2g7twD3BSGZmHqyjE9InchIJHh8onFwmTjzo4O483t29817DbluEKI9Qdfwhmo3w/R7ZPWLmGXbuDxpXhWkWQ+SHbmeN1PSK/ViXazBRT0l/wBXah7JpYpMHiTdNuc51TAUpSlrl193bF8nVhZHK7PquFHh9dIUTcKV9Xtr1wCZA2UtGnZ95rmrkVvlwzFUNTcIcevL74uZ9IVj5g3OnNLJpEv/ADmGRe72hUAEB7QrSMsIXEUImn04tkn0fWomiZHDNmQ5MjFvGuZcd4hXwgNLlUUfS9nPCTCVy9w0IkYFDJmUqNK7wGmQCHCkaKz0xWb9G4lcwb+0oUp/fdEd+6vbE+XRzL1JfqdsGaTfCoYr5m4ALtPWIbIe+tYpL7RhL1JgTzXaBk9bqm5MxTAIl+uACNB41AKCEA9ymW7tU3tBMMSXy/V8LZUWKoYL4cKgFKh2DWKBgKfv7P8Ah/hHUEq0cWPs23xLQN0iHcJ3SqODFwjdYkNSoCPbFdtnZLRunJ3Diz7hlrZ9lMpXXNEM60AMx7BiUVkYc0l80mCert01VSE6Jajd7aVy8Aho/lrhv6RudL6xRC7790bPYCa+Y1NYUs2dZK9suEUzbPZQAz98WSb6RrHuPk7xm4SVOa7eUbjQ3XQaDUadkUBzSVLlIVM0xItbyz8wtJaB24k7c5yKqYmIYuReGdA7oSXkicnmnmeaONvK8ZMoDv78vfABBSaTqTSYJN07m2YC9hajvGN0kdkLN2Ll5JhMFEsW9tLKGyLw2a7u4Iq7fRgo4TJPLNzxI7hKiiaahaCbxDLf74nFLY/IzyfSJZdUiV26ZwZMRARDcNKZeEARLPLdIlh1FNXTtA0Ie9dLiGEgG+0IAFYuTVw3eJkUbqEOkahimKaoGDeAgPGsYKex2iuacpL7YHaX/mzLEoXwMFQhxLLE2os/fcWHtgk73mTRKtUhq55lqJfdlGEo5DRuLpFPD6EV1Zm3UU6HO++M0mek/SBJ25G88s+3SPd9NtUPwrlUK+MUt/pTtYoodwnNCN/7MofjDVMGzpBJSXs0+UUJ+9FfmekSycvcam4miRD826XbGodocBjnOb28tZPEzpzCeOFSHLdMXIgGDq2d498ISWTTB4p8jT5/R3e8RGnvi7YiNyntl7B6QG53nyfWyF2XDdQCHLx2wDneMYNaKzykjnDiX+cEXZEuaZMwDl1DTKsWh5o7twmn/qdwcn7Oh/dQRAe+IeW2UnE0UVTl7MyqqVcRMpcy03gIUAawAQbaX/KElE1DkPlzTUHwjfbHym3DiToqKTBLCIUMPWi31KdQcfEYxF1KJgzcHbvG6rc5NkxVCiAl7e7tCL/LNME0k9n/ADO8ZncOCJ4aLq8AEMSlAvBvEQ3VDhBiJDm0Nu5hI5oeTp7bghsMxtwV8a++L7LZDayYSdKaJzxIh1S3sMyIDdClaVoNB4VjnZ/MJhOJgd48ccqrzjcc6buwOHfG/aOZjNFLLk86TDWEsP5Obp0AKZ9cS1iWmNg1jbTcc8nS7Qj14IKqflPtQBC8pGJY4TGL3Ky/J0vCKOinyhIvksBPDJGcy4xuTLUiifKRMJK8nDBuniJwqVVRPk1IURtYjsVIA++CqIYifJqQkUyifpIdi0wqiUNFEIfnGEDmhNDGOrj1QkunycSBcNSEXqSmpnw/ViBphpU5bp3OTu+1xi1tkU1PlCamxGaEM8T9IpsezEkwmU0bqEw1Nj+9DXkULaYtEjPSgzkSbiYGaN5O+Fw8LdGrhsYggdEDVqWpipiA8LvbE2wfyuXs0pezwUm7cpEU0U6ABCEC6UADqAIR86zBwzVbuOYqmKZtnr498VBlLXDNxh4h7kE5AaIIs3ieG4TIcnqmpFItounZtSXuG6ew9fJs9kw7B1ANdHPgIhTsrE83UUTTiu6TGjiYWPeqM077hpcfIl9ZRAwKAHZUCiFeoRiVLEbSkTbOdzBn+sN1djpetEmaayeacniExfVNvL2VHfENKpqznknaTRuoRVJ2imsmYu4wGLeD3gPwHqhNeVpp/KG/Pi1UM50/ofGeJs3BE0+ZEwgo3cXOUiuFNrCeG42Ff70JoOnDNTDU5l6Nc0Y9M0Ft8nbn9jaigui4jg6nrmH7xH8Ynlph/R/Jqbd7m9lIhTFxIwqHRSWI1KXlIkWSkJAlCiCcZGrHhjw1WPCpghqqWKQIhbTTdnJ5Wd44v7HNKXec47ih+EYoS2rN44caw4wjkWPiJmMNSiOeeVeIe8OuNktLqbNuScTCy7e0beXlOspLVq0cBcMUxcs63TVCm4SgMZLbPTFZPSRL5PI2bgjSXywp9XZzK4oKIiIgBE1BADmKAUyMNa91I6KdPM56sigWrm2uOD+b1D3G+0ZRMw7NKZ1DcAVDMabw64jxthNMMiSkwcHubPpBD474k7Vi4l8jepy/CSI7RwVDIphyoCICA1zqGQRm6WsJpk1jmet/OOjCMTBzk3sXhtb55K1CKa4qcmWyZQTgbszHj2RutibS/pJI28wUl6rI575cNYtBoUboGDsHeAjvCKRotsLJ05elOHCiT1wrS6oU18iXG6UOI9dd0agVHD9H0NnwDdlHNXxvsdNC/wCoVEawW6EeA0FUGOY3G6zpNODtyPHino7hPWiug7UUU5SLHKJ6m3T9Ht/VjumedAkFLPqekxOjzYilSauph+1Ei9njxRufobPOLv8ADhFbbPk3Dg+Gpf2hiIclVeCwIKw7KeIdA0PUTx12MLkgQY9e7IblNCoDSEFxUowIGhO/2wJt8VcYYDwN7shOCYvbBcVxaG7kiaiZ01OYf7uqFYIYOTiQuUxqf9H54eXuP1d1VRM3AohFoKfETiJtZLFHkv1hv6VvyhbvVx8YNIJl5wZk+lIUMQvCsAXHrkvJwxvJqJ4akSaxMT92IRUcNSGiRBEyjdQ7foZm8BGoQD1BN43O3U6f3/zjzk3zkJgtDZSeO5z/AKTbGKSd4raCTpnJcUvOClyujX0gdld8WmwVsE7QS8msbDtIoFWKXcbqEPxi92hlyaieIomQ6KtSmKbMDVDcMYUrZ2cWPtgl5nvnYuDBglzG6AjtEGoDkGWYjXPfGD7Tupz6sLM1p7iOHBGbPbOqa79UOuLHaCeN9HdizqJqE1s5cNuXidQd8OrDWXU1fzxME7lwvOMbIgAFTRimki1TjSJbDzPJ7+pN1MFHhuyMcezfSIMGsQNHVnnk8mju0DxO+Ql8171jmGo07t3ZSNRLycJWVlreTytGXt0/RFu3vWyzHxhU6SiakWSgSmg4DxCEywcpoBhwCkHAIIG6BgAOA0g13EhMB4QYpoABIWD0CALvg0AHgLBoEpYNc7YVwCFLBwL1R4CdcEOMFyrHhLykAI8IMUIKIcYkYU26CwY26AAKwABACWBgkAHom7IPVGc0I36DjZN7I9AfAaxCgWF0BUTUIonzyGve6kNPETWRpcyba5K3DdPpojd76DSMxVIp+fGNWIqm4bkcJ8xUoGL48PCKDaZnqc0V9RWihfHfFTREXjsQ4boE34QW72wNQjNGgJfwgb3ZAAEeh2iAN7sg5d0EAsKh/aQFQPFJCkICumnyfPgjp15vb4jjkvrZffv8IajKRTlGJUNNqqaejOceuqZsiXxcJ/gAxy6cI6V0kB+mFl1ZWzUucsmsmY244kEBobqCu4Q3jHOr+XuJe8VZvE8JVLZMU34dYdoZR1U6co7nNUkpO40AKQYsFHdChSxojE8I1gQH5yCnCBJDAMI8Rg8EgeUgA8XfCpRhMApAwAOChBHBYOnvgq26HcBiYIUTGCx6EA4L+MGuhCBDQsB4BWAu98GAMSPGjxN8Ahw2JykdcaA0MPR20xNjFdOFPrVEAAf4aRylK0sRxynrBHY+jBmmzsHJG6fM1UFP3xE34xy6rxOrTrGVy3F3QMJlg14Y847gjt03ZtzuHClxJIuIp9QN4+ARwnPZw4tBNHc8eelmDg7g32hqUKdQANA+r25dU6ebS+Y9H71umpccTNQjFHgO0AicQGvAoGHtpHJCp/m0/wA/D/lHfpaf6zh1E9xGPQJoCOw5wB5OPXgjwbo9dCAARLBDBBqBHhCsABQHiEejxsSBujAAnBChClRhK8MJlIMAQN3tjxYNX8YcRmteSym3T0ySKaOHjdp5sMo+RUcejxwIJEyj2iJqh9WPpSw0kSdNMicwnDdVUhdrU0VLlRzHM24A6gEI+Xuj2TvFJe4nDdM+FrRGuIXoqgUpqV66HKMdV6LZLaTzWR5NHjg+MXkyqGAboBxyDqyiZ9wr+jWtK/lBN7JqS/zXJ28w1ipsZwmahBCm6mdaDXeG7jFVV00p2os2q8mji/rCY4iKK1xMu8QKagVEOyCWm0ffpZK9TcX75DCZNQuQkEQoI9VOsIzsmgC1msYeI0Ol9IZQQA32aDSOepTz3uNNF40R6S5fMHjiVzixdn1SXRUKoVqAiTrAwmAbwDQKVoPDtiX0o2neS9maaWfl8nbt25QxG5ZakS7QecBgoI9W/LvCG1ntGbiycrWUTT1hXDEy2DU4noFaFCgVy3BTf2xmdq7SzS0CZ5em3OklzTXqVN2U4ffFoXaYfpHsmzthMHFpJWm3ZTNwa84TTLcQWEekBajdMIb6DQd9KjWMucSi0Fm3BFVE3cvcc3WEVDJ3s8qHKIDnTrjpNGy6m3iX7+X5306uEZDpTm7dKYHs3L1CH1emuGLuMp6oCHVvGm6sbbSHCcou8dimTKfTycYXniaOHp0i3UzLKXxIA5iAdg8eIw1u9sAUICoQLt2Q51J1Hebuwhhgl3tgYE2+GZgQWDQWAAA3QWBMMBAAJt8CG6PCFY8G6AAY8X8I9Hr3dAB48NjjBjqwnAAF4IOG6AvDBoABLChIIAQYm+JAnrIoJuLSS1uonySrxAqn1L5b3wrHX0rtrZ+X2kNME7LtDy8hbqaJtwAF0AMIiA5jdHKnHflHJmjtSVp20k6k8eavL9cJrS3qJ0GpvDLujcndtNH7NRVNvayXnKRQ5dkxq5ZZ5cAplA0Ujr2U2lsmpKyTTEljIiyYKGKmols1zAogFBqHVSCNbf2feX/NetvVSc663MBKfXEKD3AMcbn0nWHl6eseeEndz5tFMTiYeulImVvKPl88ZpSeRuDydK6BbuCKYrcNpQajUerZ38Y5pUbu5tGrirG52jTmFuHCrhR4k3SZLYaaeSl04Z7eY14cPGIhTSlaywbjzXaSXpTBkrtNVm91MKgGdcgA3dvDtjH5JbicSdxrEneXL9MRMxakP1gYuVa8BqAh1xIWsta8tZq+sM0W5G9dkphOJhEKDURpQPu64tRxRncmJ/pitRPFHaabgjdo4KJdXwSjdAchCogNYzcWWJD9NFT89fH4wuVOAGRSSajdSJWWTbV1Cc8h+dzuaIeEAKGJ83DuW2ZmE0eYbNmdVXLZL0qjl2BSKuFjVbPaZ7YOGfmNNu0d4pcNE2CIKFEd4gIDQerMA74tEub6aG7Mjdn6K9eKZQpBPUc94iG7h1RIaNdFn6JtyvHiZPOCpQxLxhHCD1C8K13jvjQRImomdupt3yiU20Ibw4CAgId4RDYWMPc6KNIk0cOJg4lfKuDXlDGUIAnHsoMQ820bWwk7fWJhZ93hEpeUTKCgFEd1boiPeNKBGmTPRtPNtxZ+3Ezbq84qLhZUSVruvAIUAOsQiAWnOmiw/wAsmF+asiVvG2VyFJuGihQA+e8agIAHEIdwsZQ6YqJqKp+hOka6oU2QlHtDf7wCGaiCifzZ/tRsp9JOiu1iZE7WWXVaOz0Mo4TKUQKfiIKFG8IdggIwxeyXQ2omdRvbA5LnRxL4mr1FEK5QETiZPBQU+3D9+mzTcH1NS+leG6bMBpXKodoZ+MMxRxPR/ah3EKs3ijdwRxhkPc6KhagbrCm8Y1yxL+V2oU83uNG8vOVuiHyhMpRyz33goXsABrv6oY6KpDo/nCZ054nizMhuTRWLeSpTK7wEeNREBCNhVaSuy8ndvJPJyXCInWMi3ToKogG7LePbv3wm8SrGfOtHSknnDeaWbsuqRuqa6omVYggTLnAAmC6A9Q0pCU80VTy0DdXXJoRoTDAyaN2/nXpCURD3ViAbaTbUTx4dN5aQkiSPtFKimTZCuZbxgERH8eAR4mk21ErtAkzZ2gVnrK6BlCrIkobKo7QBUBDhQQ7oXUE4GY2pks8sXOFZe4TuKkNeTUu3yGDryyAB6hEI0jRk/tRbi+3mlpHrJo3TDDMzKUl4/UFQEADt3xsb1hI55K0phOJO3VuJgoXGTGpMt2VB3VpnGOT/AErKWfnB2dm5eyO0IXaxEzgNeAAACFA7RrDyyBLEtc80QvHl9wnbRV2c/wA24rWo9YgNKd4Rnsvmylg5oq3mFnyO3CRtnEWEgFDdWggN7PMBypSHlp9PLxSXkTsumq3dc4yiyZBu9eQgICFdwAFYzKbWytBPHmuTx4d24u+kwykCmY0oUADeI8KwCNRmGlyYTRueXvJPLNUV5yZqju7ahnEtYVLRXOFDt5pJyMnF0DJldLCdNUQ33RpkIdVajGKpT1P0akWmx9oJXL5o0eTTbbkUAyl5O+FO0vSAO7KKYXNSnti7Js01ZhYecExc1NXbrFUIYQCuRagIfeEZhaCaTRw3OnOLPq87k1rpiBWtKgAhX+fhHRbK2ejuYM0nCk8k5+kW9dA5erIwCJc9wb4sKK8nnDPE+TvW6xR2i3TpnDcIb91Pd1RFyrHPtjHSk4l/meTy9oyVIW6oZZQMQ/XQuQmCDs9DajO0H6QTSYJO1SGvFTwx38Mhyy6hjQZ1N7B6O27hvL7nnC9iJorFE588wC+BcihwzrTjCdiNILe2DjU1LPnSVzuqJqYhMt4mqACUK5VzDOE7vgrJEVaGXSdRMjicTA0vuG2VE6EGo7qBQRHPhWMY0hTq0DxmRu4xTtyGBNNxdEgKgGYANcq90dG2js7ZvEbzS0Cd8jQxDIolrUyg7gAAEBMPYMR1pnNi7eNz2HmEv1J2dEXDNNwjcEwhkBiCUQARClRKI1EAGoDDuhHHglUU+bP+fz1ROWYlNqHDj/R9u4xedydQu9oiGXvi0NbBqS+1H6PzRO4ciwJmumyMHASiNMhDOocB7I2tEtk7JsyJt026VwvNR2zmoHEa1N4jnDAwC01kNICjc7yeM3apG5RNeMYo3Q7ArGemaKKKRv8AbG3EwnCa0rkdn3ZL9UzKLI0yHqDMKCG6M1Us44bqYjhvheyYtLsaIhshpFIk3inyi+Qns/y6416ztimcvl+ufo3sXfSOlKCbwqEUeTvVJG8SeJtyHOka8Upi1J4/4w8tHpDtBOE9XxCN0sy4aO4wdtaiA9wwpFXNDs46cOJgdnZt4ciTc3LIrKColxDIfAadWUVfSHM/0Ttg0tBL0yJO7t5QqfMW3gN4N1RD7gikSS2U4s24VUl7g5DuPSXqiBu2nD7ohZ9PZhPHh3EweHVVP/D3UiUM3OYv7F6ULN4jdRu3fIp3i4lAURPXPqqA7uOUQNupDZ9xo7bqN26RHDIxOUKUK13GCvEB3eMZZZt9L5fMElJomc7chuUwzCB7lOAhn30GNQmprDzSzZ28vtIRukehilUWrdy3DXPLthsDOLJWfbzycN5Wo4uEVMBfrccvdFqdkthozmhLPqJ63LHanyVQxRDIRoJewQ30iu2bss8mk81OTzBLWEjYjdQphIBxL6oiGQ1pkI5++OgXTZ48smkpahmieYNEbxjeqfIL3VUd40yjKY4opLYMRPEUhcpYLAljI1sO2YYjgn1ouifJpkimykPlhIuYBxjOXJpH7H8rmGH6SLEkKbxPoRT00sNSJpiZSKgJvInCpYcAqhCJXiifpIcEcpuPRw7iGgFgTJ4kOTp4kNhKonEtlNiGEpDoEU1E4MmpiQqiWIY4EQZin9HD5hKtY+b2CQ6SYqOHGH0ItSDHDbkTTTuRMjRFcLLsP5uCllaf0cWYGMNFW3KRFyyGFhhwiqxTUT5RPn+7cIUp4jXrrE4KGHCCicMVzKLJNf0XtBMLBuFPk6WLMpKY3TaHPVRIOsUjmEKBWgGCgUCsXcUv/q+HwGvwhvbSx/6SM0tTeEZTiXqa1K3xd7deg0rltEMA0MUalEN4RG2PtinaDWJPNGfmy0EvoWYS83RHOiiIjz0jCBhAQ3bh3AESyh+4a4nKdMnNg4pJqJ8onzIfKJ4n1IRwQguKwyN9HBSwuZGCCkpCsM9B098GKlCgJQAENvhIQpDg5FIbqBFIVymaTbVpWPs24eYhNbcci1KbPlBDMacQAufflHIM+SbvMVRT631o3jykzuMOT4aexeX2vbEC/wAx98c9O1VFFCJ4kdun7Uc1Um7OzxR5K/NbxS/qmyU3rEHd7t0KzVsmo3w8MkRYNtXTxG8KFeKejUjVmcTRdAj143nEws/iHO3OiRwVPgQ5TUNTqqA5hG4jycZR5PEgcKKTW1CidxI1GbW9UL10aqCHWACIBUeICEbQo1xI4a3czqp8ETiQBj4kP1mKcMV2ikYl3K86SThRgGHB1i4kN0xw1I9Ca9HnwZNrJ6w3w/Z+/qiHbSlOXp8nt7XONviXQPBXJcT0cYRZo+8TQPD9M8RaY4cPUjx2Qexi0SCZ4VhmmaHJVICBUDR4TQkU0HgHcMQ0eN6WPF/GPXuUgBHr3fBTGgRDjAGJAOwIp/b9mKKmH6N2o1dS/q7upkzcK8fEBoHjF3KKkQVr5R50l+Imn8oacond6NK1p3wRJJgpsTlPXLETNkPnIa2annnCXkxPSpbKkSTsMROC9mNEEs5TTTOoooUhCFG8Y2QF7RHgHbEDK7RyucOHCcrmCTvVDXTYZqhurkPEO2IfSbZn9KJOeT64dvyyahd4kPd6JwrtBUagA5AIAOdKRnFilnFh54rK5g3wsUxC3rtANQKAIDkFOymUVc1jSzNxcAm4ZnTU9WIizdnlLQTQnJ7CRud6v84EzhxNFEmbPmHMBcT1uwAibt/bCV6F7H8nhKz2YJ/JUzGpdyzOPEAAezhGE+7gqn/aKzp/0it7Ny//ADf2bUuO3CYa0omal0nAodo8QilaO7L+a2ZJpMEya07KHbcIP49cUBJhaB4ze28miazhwdQTJ3i1E2eZu4K5Ro9gLTJzyVk1hQmtpbJvaCuQ94hmPCBrE16cprIurFXDcYkPJsGHynr0iNRPykS75LEl+J9EYPjEoytYjC8pBilhK8EKCMUAqUIEArBCjHrwwAKwcgwgU0KCMACxYOWEiGgQHiESgFimhQBrCJYOJoRVgTDAANYAd8eEKQDPCaAN+MCO+BuhAAQ0EMaFRCkFAkACcGuhBhDEj1zs+ELcAACAJB7vfAFJykMLl+sy6xJWj+y5P3UH8YZ2tZawzI8/2cw95gHfXuGkNbKucNNVP2gNs9uQ/hFgWBNRM6anMOUS+8I2MpeRnI/RwQ8Kum6jNwdupz0jXfDgPjCUZcG8VseKECUIEv4wUymGmeEDR5Y+GnibEVOaW1bpqauz5XaEt7Onf2/jFX0jW+w3n6Nytx0vlihTc0PUDrrx8IjGyuIniKR26agn5HFVrOPBa21opgopybg5PqmpELMp5NJg4V1yYOHFzZKZZQREodQAO4O6GATNNupycFehiJ+dE+eT0hfWCPR6cI+jkzlL2P0llHkjds09hW6JvrXc6eMUQ529qG5G7zYcJF5FTcfMNw9YRdGS2rzAinzSvN91KePbFJtRLVLP2gV1fYScfKETdhhqIB2AOXZA4RLiU540UbuDt1Ng5DXbvqiHAOyEQCkXSdS3zxKyTRumQ7hv6Q3E4D/LcEUw/JxyzVjZMKJY9QYC93wIHjMo8G+FKhBDboFM0ABwLAk9KEBHgNAAsA0jy26CkCDKhycADUCwUCwdPk4OIQAIwcD9cAUsCIcBgAWIaFEw5SGxRiSlyeJ6SGhWHzMur3I7E0aLYlg7P/8A8tQL/DHIQJx1holWxNHci5TmNcPxKYxfwjl1ngdWn5sXQseMaEb8NJnNW8rl7iYPFCIt0kxUUMY1AuFzGOCEczrvjyc7+UnaZOaWkaWfTUIcknKKihr3NVUAtA7BKQaZ8DRiwjykSdopw4nk8mE8cX78wdKODFvc2+YRu7twBQA7AiNj06ccI2POqzyewAjSBE0EEOAwQDRqQLQA7oC92QIDWAAt/tgwjSPCFY8I0gAATwEeMEDeGAAgjWCHCPR434QAAI0hVIvM8fyA9oVDxhG72xJyWWOJxMGknbJ31pk4SYol9ZVU5UiB17zhu6oCzu7QpoNZ/wCY+RM5w8VaEmDc82MUpQG4KxhPmJuIBQtd26L5Z2S6P7J/I3FrMU5DDdKo4oQtAHKgZBF+m9hk3lkyWbZzA7cjRum1TMUoiFEygUANTeUaZgARVmWjy0kvZkl+pyI+yJTKXREDdWQl3xlOX0K3stjFnK3EvxJPqh0Tl2VEzYge+KrbSy00bs1Zo3to7ZHSLeKmmUU0zcaCJRARHqrUOyHMhsxK9H6bieTR4RI6vpjFqCZe4oUAePCG1qdIlg5hLzt1G/nghy3iplTre4BS8AUGvGuXCJZJkb63drHCZ27y0j1UnNu4gh+ADXs+6IIh8S/yZPvvdtfvi2yxpZdR4dxPGbtk0Ia9hoonXApOIXqZdojSm+Jt/b/RPZOXqzBORpHbt0xWUUdNyXCkDpCJxDId3Ac/CJm8VdDRhWkq1f6H2bVeJ/rbgwtWZc6YpgHaEfZCo0645cvc9RRQ5jnMJjGNmJhMNRMPaIjUe0Y1HTzpmU0uWkI4ZyskskkvKKbFuWgHPWlVjgAAACYMgDgXjUaRllQjanursoGCHGBE0EEaxZAEFEIMIwmY0ABr8AI0ght0GLCuABOEHL+EFNHr3ZBcAahAwn87C0MApAgFjQcRhssaAqwmJ+qAAawWPQrkhzDAgNIIG+FACkMARGFEzQnBgGJK8SYk7B5MHB27fbORE6xi3rmwTMadtDDUOoBhwLfWG6SjdTnlvGKagXR6s+Ihu64iUF1G/o1D80eaanOqBt3WFA7qwo0mTiXuCOG6m2TaumzDLhTiFOvPuihXJ39CLQeb0phhkI3VTxkzGcFADh25hn2DSkV4jrD5RPp7Re7fFlTmDe1iZJW4Tby93iYiahS1SVEcjFElQEuWYUEc4NO7Fy+Xt1XDe1DJ24STFRRuZPCUyARyC+NRoAiAcaRFih7Y+3ajdwlL5wpfSOa6VwbMSerfHiHCvDKNabHxEye3/F2xzTe/P57I2DRfaFScN/MbhQ53DShUTG6SfAPDd3UiZE3L5d7oEjdRx+r7Z+bE7IrGTyePEpfL2Z75yga8YogBQ6xGm4InpvortZZNwk4w0nBD1umapmOBRDgICFKcaiEQUesJoxnlpHBFHDfV25C+kWKPhQOMdA2OsFI7JsyJs0yHVu8o4MWhzj+Adkc5l0hW8l7jV/Pize5smTwU9nuC7lEqw0024l9zEmGsbW1iJhWnVUArn1VhXKWJ1CBIIo3ihWI0uyO1CaTdw4JL3p6XkVFAADjSo4Yjzs94VqEX4HCfpPz4DuhG14jVVvhwgcv/AJfCJSqakJqIpwkxM5z07WaZyvV7QStvq+KoKbhNMtAVOPT7KdUZGnN8Pk43bTrZS1EwUScM2Z3csS2rrdMREg9ZgCo+6MCOgo3eYfT9XjnwEN4V7QikYyRZ5WwmkwbqvG8vVcN0igZQyZRHIRz4dUXCWM9HbxTDcTR205MTGTUu/wAgCvcIxYdFdoLLyOz7dmm4SaKnqoomZ1UTCOVQEebkADTdTviu6StJEveODyuRs2p7hgxHWGULx+oogAVDrGFOFwsTMpnkrsW4O4s24SmDf1XCeGNe8OH3xcbDaZE7QPHEvnCbRphUwbqlQNW9XnZVCgUDtGMz0aSVvah5hzhuqqQ9DFu1w61zv0pQB7wrGpONFNj1HCTxOV4R/nC3hOBwDoiBhyDsDPtifFDtkO7QudEbx4l54byo7t2YEyqJphUtRrtGLkWvERh4nZTRvZ9NxPG8rl6RCF5Rbnkp2BUQr2gWsIvtHNj3kvw/0baHVSKcqJswGo59YbxHiI0jCrTWLnll3GsPE8Joc2zhrAJL47iXQ4h2B4xcXcHFo1tDSpPJxip2bsOeYIkUupmKtnQcgEQAuzWlRoPZxigTexVuLWWgxJpZvzed2a7eK3w0yk6zDQKgHWOcaNoiks8kcjxJpsEd0WKj0wqHSAA2chyAc6V6okdIlobWWfZkcSOXkVSOmoZRQxROCV26ADlxC9UApwGGSUQ3k6JqNzp/pIc7g6d0pjNwAhT94DUxeoBCKHMtCVtG8wPL/NZFbhRwVEzZH6qCNLojxKI5DGktrbWkUlZJh+mEv1jDEyiKjcAEw+qIVAQ7xCLho+tu4tY3OzmErOk4blA14tRTNxqFaXQ6q1CvGFcVjmu0GjO0lm0yOJpK1SJZcoUwHIURCtBoIiA9fCK+Ru49Gnz7uz74610i2atBNJGqzkerqkcFEqxTGuHpvC4O4REcsx3RzNMZTMLLvCN5gz1dXnYZsxyHxyrxjQkuFi7AOJgnrEwvt0srt0oVP1j2U4RenLeydj5efEmjtuc5eai4MB8uIAUaAI55xkzi3lpHCeGpNDk2bvJ0IOW7MArFedvHDhQ6jhwqqqfnGUNUTRyrTVM8m9jTqYqxcVZhL5xODqKTBUiRzDyjg18QIG68IxudhLHWXl+FNJPODu1cELxiqEuGAwVEBLQRAAHrjlhEymxh378W6w9t5pY+aa4zl5HZLt1ZExhINwekBigN0O0QEI6bGa3N0tLI7SWgtY0bt1CN2SRb2sGpsHrvAOJuqIibaM5o3njKcfpQd3qSgKJlWblAS7r1BLlQRr21iXsjpDZ2sTO883qy9JvS8ZYxbhjjWoFGvCmdYlp2V5OGZ/M7xIh1UxwVrwCHeA7soiyLiNLSSSz7yV+dJpIyPnDfmrIpjil30oIcAzyHIIxpa2yjdQ+rs0rhDCUuMiAqFCvEeHaEWlxO7cWTmHm+1k0VcS9X0ayN0/fnSvhDhs10TzD5QpNElb+0YzhwYg1EcwEMqd1ImpUVJXG0UJ5bmcOE91z+zKARV37tw4UxHCl/2jGz8Y2o6GhNvfxHDT/u1lD+6g74aK6NLL2ocYll3irJK7tYhTHIcOAhUQEBjSnUzjsZNWMOU/GI50b894VD4R0KXQVK29/XLSHP9VuFC+84d8V61+g1PzedxZuaa24SLiFbqJlAVeug1Gg0yCLsSluc/OlOUhmoMSj9pq6iuImfZqUxbo1KIUAQEOAgPAeoYhlBUjM2DFFT0afPh3LpY8mjgjdumc6p+aUpePbFl0WyOVzyaKpzRM5yJJ4xS8BHqHqjZ5FZiTyt4d43ZpJHObo9XAPfA2OxF6MrC/o28I8mCd9xd2fYEeru4RoVszJp2bWTU6eGne7BOUR+AVhy2RTUUJzIY28P/QeH+0D3UjJvcqC3M4OMEEKwsJITMSINSSkZMR4WLa5cpt04psuOompiJxPipiJkxIzbyZS7tiUbPU3H14nmJOTJhxUm5OTP7ETUoeqN1MNSKgSWcgJqcnDd02Ub8onCyKqakOyFTUTw1IlgMWr36SHxTpqQwdMtXvqJwRu4hASQpJp8onDhMIalUxE4dthhMpMnJFLFFPlHQ6MT5UYJZYMRn9qJFwlhxnJ7m0Y+yKXGGyycPliQ3OSILGYoJ8IQVQh8ZOG5yQ7gRa6KcUy2FgmdpNXecqymbSuqzBqa4qjXOgCGRi9YDkMaCdKETp/s4LgY8naPSJYvk7YWfPPZeTZLMpT6UobwFVA1ANvzuiPd12eQW1svaRPDk80SO4+cbqVTVIPEBTGggPZSLgo3xPz/AIfjFStVoysvajlHkvIk7J6N035NcncctBHx3w9ibkqdGCYOJFCM+tpo3cETmmLaOz+SZXBS0eNQAelQaKFAPEN9Ri8SadSu0DNKaSeYJO26pdkxTc0Q4GDeUesBCoQrFCgt4OmnC93tgboQgCKAnhwyVRh8JeuEVQhoVigaR7Ey+2knPK3imEqlyjdwXekp/IeMchWus5MLLzhWXzDBxUjfN5kMFcjB3h8I7enR+TOmn04zS0GjGR2g/wBYM75z84xch7BrHTSqYx3M508jltObYaeHErZyTuLSPCJ7aTT55bjSu4ocRHdXgEaw40DSduodRvfOS9slMbIsSkssT5vU1dNvsdHZ5vuip1ttjPAs1nnTeTy9KXy9Mjdu3TAqaZejx38a8Yl/PuJES2s84T/9MOSyhSOY1SxJEJtBwewxIzUg2EonEsZGK8nDQ5uUh+5CI5YI9CfkcECWaKcnC5hiPlykSEcz2Nv0jNwflIXQPCC5k8TlOfBk1I6IMyZIpGhVM0MklIfEGNTIXLB6hCADCoG6opgGoEDBL/ZAkNEgKhvgTFjwBSBv9sBYne7ISUCDngh1ICChuS/o3aDET/V3e1tbu3dTcMWM6/JwztUw84S/D6ZNpPv4h4xFSOaYjfV1OeTZ90AATlricon/ADiszeRs5ookzeMyHO3UBQt4tTl7uzsHOLPOJinL25FE+fzS3s+2vhErZplJ7Pydxby1ilxJIorGvGzOPRCnbSnhGdQ6qfaribp7ZvQvY89rLSXDvTp/0ezyqc9MgpGBWIstbDyjLeHtBOFFdSIpjLKZgRJIBrcIA1pXMACtawlOH9sPKQ0gHw26p2SVU2LUpqEInWtBEMgEQAKmHcFKZiMazoD0kJ2HmjjRvayXpSpXGuoqYYEuqgFLqlMhAQoJRDIaw+BYutwbG4sBZ9OzaVl/M+LLEiiVMuyB0qhQTFEOIjwEBAeqOQbWSNxof0iOGad88vOpebqGLz0DUGhqUCpRqA0pHdwrJqep8B7QGvbGXaetFrfSBY86kvbk88SyrhmpuvUAbyYj1CAjTtimh6ethLCfBlrJ83eNyOG6l++UDdmYVizy0uuS9w3/AGY3fDP8IzDQjMZfNFHdk55faOM9TU3gQUxEDpHL1ZCADvyHqjWJZLXkneETcXDk514uZDhuy49lBjCPBpVpuDKuY3Ke7/GFANC85a+b5gqn9ovcbMIYipFmI4vwIHhrjwbWA64AHF+BBSGpnMeKvAA9KpCgHiPK4TgxXEBSJEqkHvDDeXN3kwcETbtzn+ru98W+W2FeKKE1zkfZ3j/KIxkLOxXScpCpElIv7Ow8rT9JfV+1T7omG9mJOn6OXpbHrFvj7zRYOZlybRRRP0f7tBCHRJJMFPRs3B/qpj/hGtIS5un+rtyJfVTAIdJtYCczJE7G2gU9HK1ftUD7xh4TR1aBT0mrpfWWD8KxqoJQciUBLmzM0NGM0+cmDT6xaiAfD8YdI6KnH9YnBCfVbmH8QCNGu9sHBOFYWZnyWilP5ycfuogH3jDj/NJL/wD34r9lElfeIxfylhRMkPEWU/Zno6OW8jbuHjOaKuDpJiYyaiYBepUeAh+MR6amJ9n7o1NVviJnT9col98ZYu21OYOGf0RhL7sv8Ysdyt2raJ6wR59KW6b2RDd8IgADjF2mbPXGarfp85P2RD+cUoQw/SdCMmbU5bHhGM/0k2/Ts+3PK5eoQ8wcF2uIIkHiOe8Q3BwiStrbVvZ9nht9t2qUcMuVCU6Yh1BvpGBTV4pMHB3DhQ51VeUUMbpCPHx4dQR0UqftkVKmwwWfOHDwiiil/peNYt4zbETImncuRSun4w+buvm47YOxySVywa5iKYkT8teJqNzp9A5RKaKWIqbGHE/Lk1G9xRT92OlSyM3FEuzUUwzs+mTa92cBaNmpaCzZHCd87tibEKUu+4IbYca9eXGEV1cNQjhPn9L35j3xKS+Yam4xPmlal2t3jFeSIkym2amH9X6KuztdLhlEBa2UpyuaHTb38I5cRO9voNa03caxbJxIfMdoEtX/AFR3yjcxdxc9pMR6yju6wNluGI3SWX5RLFP2Jy9uRi/zEPEY55x2Kpt3KSUsCBI9BkwjmidIS72wqUsPpTI5pPJglK5XL3D164MBUW6KYnOcRyyAKj1ZiFA4iGUbHI/JwUlbhL/OpahlZchy4hZenR7MVaZUBNIRu57xG8HWEVhIlzxMSwvzegcKNutTo10ds1Cfo3+kDhIheWUfGRJfP1kKQoiUOsBAO6Kw3s9YPWMNxrZD826ZwOwPbkA/CNOhMXURnZSqfYgFQ5ONSXsFI8P5G3cHJlyhXAjd7RAQ+EVacWMcJ8nL+VP9Gpkf7O4DD2ZD2xLpSiUpXKaA1hSDKNFG/JqJnIcmya8UalHq/wAYAqakRjiMKAfR8+AEsK4UAeEAlD1orhqEhmI1hUgQAWduprCeInHSGheZN09HbRR44ITV1nKJjGyAvKnMADXsMX8A4RzZZVlMJg8JL5e3VcHcGBMqaZRETCPAP5x1roY0N2gk7fXLQS8hNXUUcYLown1c4gUoCRMAEDCAhUBNu3gFQCMq0M0aUqmEg08tI4leEmnL3B1XBcRFM2wJg4VrQQAeFQDKKDp4ty4b2Lb2X2ElZqoGMUxajhFAROFQ4DzR6wMO4cw36el0Xy9NxOJ5OHaswbt1LyhWpwEl0oiIVMQQKAiFMh4744Lt3bJ5bC0D2aOHBzkVUHVy7sJADVTAA6I0ABEBzqI9kKnQhFhOrOeyIBU2JykJCNYDHT9HAgaNjPECPCXrgTQEAHoEBpAiWCwmAN7sgDDBR3x68MMDxd8CaPXQjwBSHcAl3tgIOIUhIxvzlCAGgRo+gOUOJppUs+o3b4ysseEmBSmKJwMdEb6eXYcCj11pnGdEjozyPpS8TmlqLaJt7/mdq3bt1MMFAxFDHMcBLUMgKkSogHS9yYHXoJaaJomRwmmkySPtcmUpDlAeO0I594RoUgZWkTZkSnEwIqqQvOKmIZ+1SgCNd9ApTgEYw48oG1mr6uzs/LMX6TaEPAoiOXeMS0r0uaSFJfhuLFtFVbuysW+mnT3iFQ7BD8IwL2Jy19kreTx5q7hw082IqXimLQl6u+9UdqnCFLN6LZGmoRw3mhHZ0vSJmKW53ZUz7hjOrT6RLUTB5qajduTZvGRbmOAlGm7eMRlmtI0wZvPM/wAob3CnxMQ2RaZjnWoZZ1rSLtclHRikqZt76eGkkQhbpuaQChTjwGgcc4+cvlQ6R5Hay2jizdi8I9n5YpdWWTMa47dgYb5gARoJCiFAHOpgHqiX8oLyhG9sHnmOwcwmB2rcp0XkyMsIA4HMDFQKAUwxzAVN5g5oAAiaOfRPBTi1yNnlVIRuhAwJt8bMVxI0evdkAYY9CEeEYKYseE8DUIACgHAIMIJhBBGkHDdAAWPQeCRIBqBBwGEoOJoaGgix4bHGDKnhARpAxsOAx6Cx6ESHDfB7wwQN8CI0gANe7I9eGCAFYNAAri9sEMaJIsn/AKDcTjoJKJp3fWA4mLeDuEKQyTZOHCarhO5cSLeNeNT3de6ApCaa2Hyiam2Q14vsiHEItExmErtBZ8jx48bpTWXlBNO8oBDuEhHMKDmcS50EMwrTPdFXBsp84n7PN/HrgpggGePui3aMZ6pZ+2ksmCaZFeWBPDNuOBhAKD4iFPGKeA1iQkWIpOGSafP1pK6bPZoYDANQ4Bd+AQAfSSS6cLJ6mlrl8jsmyo3RREAIO6oGGgUDgIDXthw/tZOLaS86di2b1LF2dYcJ3AKQQzzHP3UjILJrWDmFoGSbhTCl5CgZRQxjARU++6ccxpnmPEMuEa1b1zK2dm1XkjtAdocieInqbihDZgG4u7ujEaKmfQVPHl9xMLQMiH5xr145zd+4IodtLGfouoT+mGju9s3UzUEtOsKboYO7T2gccmpOHqv9o6OP3juiHcHxFOUUOc/tGrAIb3sT0m30vEONOvt3xYJHbe1Fn3BFJXPHCVw166YwnIbsEpqhT3RX+ThA5oVh3OgrM+UOzTb6vaxmcjghv1hqmIpmAdwiQBqA9YhkPUEXZtpk0fuOT/SRukf9sUxA95gD745FNiR4HDhOEkGZ1la3SrI5Gz1xn/SBD7N5E1/MdwCIDkA8REQHsjn60+kKcWoUVUeJtCkOYbqZUQ2OoAMNRGnXl3DFTK9cejTv+11Gp98CIqekUi0hXyAVHEv+3+e+JqzdhbQWoUw5Oz1g5a3rxgIBffEIVVNNQikaVYPSj+i6ZJf5jbnSIXaWTMYFDV3VDcPhCl2hEtNgrOaSLHpuGfmtlq51MT5Q4LQo3aVASiIiHYNA7oWa6appK5orK7SSNvfIa6UzNSt0QEagNRobKg5CES6lsbaTRM7yT2fbt2+He+XKCRQeOVK5DwEc4rWj9BO2lpHFoJopLNYbqAZRmUoAIXgGhruQAADuEMxEBruiI4VeC/Dkm59panDhmt5js29Rvl5NwsmbZ4CN0AijvrLaULaJ+cJg3VVIkUcPGMCd4KbygFKZdYDHQZCJ4fydTme0GXu3Q3WXbt0zqPFCESJzjGyAodYxPUUXiGLluczs7X24snMCM5hNJm3I3MBVG5jVEpMhoUDV4BlnTIe6N1lemzR+4l5FFLSN0jnTC8mtUD7hAQEKUqNeHEA7oo+k6U2DmCaswUmBzzDDBNHV3GIBs72ZN1M8xGG1ntFdl27NKYWgmB3ZzpgYqKNQTLlUObmI0ypujUlmgsdJGie0Eww3CkvI45xVHCJSAbuMIUN4j4RY1rcWLlbPETnkvIkShTYahRCnVQBr3AHHhHM2kTzHrBE7P2fVaN29CmWWKaqpx4BezDxihFVUxIqyFkdYyLSh+ljh6zlbxkRVIw4aaiJhvJh06VARAOO4QqGUZzbuwdqHjhWeKKJTAx63tXMAXA37jUqHdUYyNi/eM3GuN1FSKk2imKaglHrr1ffGhyjTVOG6ZE5wzSdkJ84nQh+8eHjAn6MplKUb4f2/AS9lIRMTlIkZ/OW84mjiYN2+Ekqa8VP1fdviME8MqJKSSWOJg8I3ZpnVVPW6UpREe0aBwAI6FsrLlGdn0lHkj83uLoFMYqZQxSBuMI76DvEBjAbLT+aWfnDeYSu7ik6Ji1A4cQHiHeGcdK2OtMnbiVnUUZqt1ScmsmaghUQDMDcQD39cSwMktc6cW4nh5GzcEby+WXzGum56ohSogFK039W+E7D2zmmjuceY5w412UqmC8YuYpVyvkDPIOIRIutBlqGdoMSR2gIRurXEWUUoNB6yiIAbvAADqoNBiyyfQjJ5fccTyaLTBXpbQpk7KZ1DPrEYySdy09i9TWXWftJLyKTRuRw3yUTMapMqcdw9tIwzSOtYdnNCS+z6ZEjpGuuDJqDQw7qUGu73xtq85s/L0zt1Jg3Swi3bqinNAApTMRHxjAtLc0s3OJh/QbMmKkblHCdQIfhTt7+MaqISCtZtYuTppPFE3bt8ltYJVABMvVw/GEXul+0Cl9OT4TJInNup7fvEaZd0Z+VBwoph7fxh6DfDTi0ZFqbaYLaN3BFFJoR36yLhPkzfu0GvUNadkXWz+mOVzS4nNE/N7g9LpjGESXx7eAV7Yw5dbD5SG5HnKcnz4UghyalaokrsvbjXJwzxZVOCnUxruRTjdvVpvAK168xziHtNoykcwUbzCyahEklTExkbwCncHpkMOdQDMQHKlAoA5ivZ+eKWgkf6JzhnrZOc1U6aIgGQdoUyqOcXuR2bbyOXpM2/QLtXukO8aV4RkbIjLMWSl9n0/kbfbOUMRTif/CJ4peUh0RGEVCQmaE3K1vpOz8Yhrcuvk7dP9pe8KU++HsqWxOTiHtmGGo3T9kTfxAH84zYLyKvBRGDQmY0IsfMixKOnKbfCTUUuXy3vdEdLwxLkR9rzKJzhvyh7iTcPeYxv5BErkCzM3cTbLlOUjPpbNVNhNTbi+SldNRuSK9AWBorEmgqpEEkfD5SJRktiRkBKgfETw/XiIcoqN1PYiVRDmQm+SxIAGzU/KRIoRDo8nEo1UgA0Kxp/kbj6wG+EP3KnzcQlknGGm49sofDKJdXjGM+TojwNzBCZiwoeCRJYQ5IREkODQWgQDQxUThE6USCpYQEkAMYClCZiQ8UJCBiQCIt42TcJn1hO/s3drPKMitJJJho3mh7aWXbqnZHNenEvLuVTr6VMtMlChURpkIcMqxtxyxHPWjdwmdNwmQ5Dlu3TbjcKD2DWgj2wGcnIhpLOWc8ZpTCXuMVu4LiJqF3HAQr4CHEBzAYfl/CMws4kpoztorY9wpfkk4UF1KVDfMKblG49wBeAeNRjULvbBIYABCS5eTP9WFQLCS/ozwkUVtwTEUhAUIk1U4TFCKzKsRSzZNSERYp7HJxLi0gCN8SDPIhiCbNP6OAFkn9HEkVGC3ILmhFKsP2cNTy79nE+JYACJwgtEzJYsMFeMPVhiPWPHptxPKTHzFOLEykyjhP0lyIaV7yRf7NaviETU6dCxyN7m/6SkO7DOE5gSaa5eITZw+3s4UhBdDDUjQnKXKHbqfkYqU6Bu3v+v6sa054kMikzYcOUlojkz4kPERjoMmiQIeFR3w2SGHBR5OAEHhQkJF3QqUIBhqDAR434wBoAAN+EIKmg5oQOaABm6L/6e6KLMzfo/PCOE7+rq84vqiO+kX1QYrVs0m/mdXE6FDF/PbBexKK+0V8+TxHE9Eka8a90gAcgDhURAA8Yz7TTb2YW8njfRvZtQ5GTJS6sZPcsru3BvAOaAcR3Q7ntp3Fm7LzOaM/1tWjdvtc0TmAtQyHcAiPhwiL0FWZTUeHnjzbOQ2IUxt5hrs594V76DGaTua3OjtC+jOX6N7NpJqNyec3aZDOFOJQ33A6sxz7YQ0yaKG+kBn50laSTeesi3m6hdjGoN7DOIBUa0oA7wHsi2yidJvG5NYU5UnON6w9fjD/WyfSRVsuSqdTpvJcmT6E9Kjxwp/m/thfSmbQwot1FjbZru9I49YBmHWEbSC2J+fd4DGIabdHXnRMltLJ3yTiX0UWTTyF0mXMBypyhd9c6gAhQImNDGltnbST+b5ooRKcNC8ttemJWgKAA8esOAwHRVpKoupDn2ZF5QdjXGju2jS3lm1NUbzNTG2agCTslKhkFAAwDUQDIdriOezWcey/SBZNlaiRqEIqqXlkS7iKFGhgy9rMA4ROW/s7K7cWXe2fmCZLjgo4Kl0BuKBzTBX/COePJ+tfMLH2se2HtB8nI7MKN0xhACOybPuNSnbkPGkJlJvU0/wB0ataqUKPGfnBNPlWnJrF4mTrkId2YRSlRw+T/AD+aUja5ijyeJhkOQ5eULuvB+HxjMrSSDV1DqN0z3D7RTfh4RJylavx4VoQOOGphqQidSAByZWAxoaipBCKQDRIJHi12RsqpPFNYcXyNCG2jfS9d3s7YjbHWWcTxxiONhokblDXczjwKXIPEeHVGxy9mm3bkTTTuEJslu5AUOoAgJkwrCTs5emRNuncIX2Q/NYl0EI83Sh4mSAyYCKUOSpwBE4WKSAk8UsKASBKWDkJAAF3thQA4BAFLCgBFIApSwqBI8AVgxOEKwBgLCgBWAKWFEyQgyuGIWMztURNO0DhwnzFTB7+MaBN3abdn7fNjPZ+ipq+uKdDnQFIjjjhqfXjLdJk8b2XcH5Qh1VeUTL6tcqj2dVd47on9IGkaV2LlfKXFZgqX5O1vc72z7xKQN/WI5dsct2ptZNLQTBWYTB4dwqqbaMYw7uBQ4AAcApl17xjenSyBzx4G9oJ04mDw7hw4Oqc5ucbq4U6g7IiTjDNRWCHcx1OKMzy5oBM3zn2oIUMSFSt1Pm4lIllrkhm7hMmJE28DDTivSXk0+UUiUMriR0wIYig7UUUw4lWKyiieGopt9GE2EuTxMT+GHzqX6vyicaQRjJolGmrzBn5vmCZDnIYFCmu5lOHEvVFI0oIppuJenzDkTU2ftFH4/GLczUxLjhuoTWEecX1u7q+MSrljK7SJpPHjO+4aX7pTGGhq3ecTcbdkO8KjFTjkrBG8O4xmRWZnE8UP5rl53FznG3EL3mGgRcJPomcKKYk4mCTQhPm06qn7gEQuh8e4YuSbrD5NO4lc2SplLS77qB7gAYaKzPDv8pGKpKPkXKrKXiS7A7ez7M8rsm8PIkjlBN4szoDt2Geyovz7oCIiAFMUAvDkOUCycy9mp8nT2+kpvOcesxt417c4pTiYqYh+UhNCYqYmHt/nujZOETKUZt3NIVnTNT5vYPzorsxs0ztA4ImzZnIsqYMPD5+fdvD4BFr0Z6KbWaRG604btyNJOyN8omDqpEsszAQabZgDeAZxITq1Mjs+mrJ7H7aV66tMFClBV0IZ1AoByZajWgDUcuqGpJkrtIWzVhm9i1NctJMNdcHKf5GitQCU3ApXnD2BlTjWsHvyt4p/qdol7WCAj7xCvuiKPPHDi/iKc/oly7/fBAeqJ8pzIpFuY8e2UsnMFDqTCRtFVfpCpiB8g6wEIjBsHZv5uRt/tXv5w4JN/t/ahcs1/N6DGHshuX2Q7yw9m/R+Y0iHP0imMHuz/CIZxoxk6n6u4dtPqmvhXru1CufaAj1xbzzFRSFiLqKfNxDpQ+h5szB5osmm2ozeN3H1qpiX3iID3VixWH0DzCeJ65PJ4SWJZ3W6NFXBiAO8Lw3C+IDl7ot4qKfOQqkup+d/v4Rm9OvRcav2ajYSw8nsX8osfIyawRMCmeGRx1yhStQOIbAjvG7Tx3xrlkbYSuVydx50cfK73NKUROrll21GMLs3pkt5Y9udvL3Dd2kf5t0jUS5UqU5RKYB7a+EIL6S5hNHh3kwbkbnVNeU1coXC9oFEQ3BuCoZxhLTyRsqsGVLyp7dvHDxKTs77Qk1q8cXTbZkinugQRruES59YAIcY5uEvKRpelALWWstI4njiX/JyFBu1TRMB8JAomEtQLUaiJhEaB/OM8WaOG6h01EzkP6pi0HuEBzCIcJRNYSTG0Bid0KYffHrkZ2KCApA3+34wYE4C4SEApiQaEsKDRRSPAXqgolgBHDj2KH0cGQwS748I1ggmgA3QAHhMQpBwLAQmAKIcI6a0AzCYWf0fq6m4O3JOHSqzi70rt1MM+qhTbuuOaEg+c9T+UdOWDlLiX2Pk7fp6qmob65wvDTxGGSzWLI2jsvJ09YmjN2q96JbpRJTsrl4b4nJjbW1E4TVTkcrPqXN9GJ1d1BrQRAO6M7k7NNR4k3eKYSRzBiKXaiUB4gGWfjG3WanFi7N2fcKKWkaEaS9M6zhZZQqdwAzERrSlAy3jEYCM1k87l9n3Dtxaxm4b3y3jPDJjQlK1v5hQKceyOctOGmVnbiaHldk0zpSRuUUzOjZHfZ7y51BLiFRqPYABVx5QWn1xpUmCsjkaZ2Vl263JplNcO9ublFaUoURqIEG8FKCI1GgYyopiRSDtBE0EMMEMaPXghgDf7YIJoERrBDfhAB6AqEeNuggjSAAxoCAvBAVGAA3JwUoR4N8eHfAAN4IGCQeFYATQkqeDCNYQOeDxAUbt9YUw+nzoTVSw1MP1IXla+HMEuT2L3wpC0zD5QdRNPYPDHYjoNHhCAu9sSI9d7Y8aCm3QJQgAEsLpppwZm01hwk3T6ZgLeu82ogFd/AM6fGJGdNG7OYHl7PbIS5tesfj74IgOl5mn+j55empzzE9wGvffSEJe2UUlaqifMbrJlUL6tSiBR7q1h09kSbez60wUv4t4l29leqIFoHX0hr2bs4b2TXU84Hb89JZMSqF4UDMPENwd4w7gSBrQs5XI28nUZkcK4ijhQ264cRGlB7eoYrkxdJzB4dxzCHpsl7A/GLMhZNm4TdvHEw5m0mUtNkBHIB3jWnZlFecStwo41dmmc+1d2c4RYyi+WDsxiKFeOE/q+PEICyWj1R48bqTi+kliBeKXn06xH/COqrP6M7F+ZyKM75yHLdK4KsA3h6xyDd1ZQriuZ3LQ1dPDT+rDqv54eAAEKLsFGbhVvzypGOW961BEK0/P4w2PiQmxhxNCChoPCBt8IlhbvbFpsbILNzx4RnNLQFl5zmJdxEQOBwHKhREQAB7xiqlCHLVm4U5NPbv7N3P3Bn8IgRv7Tyf7Jqekmj5b2ilJT4fzGGk08m2VqJ6xJ7QKkP6rpMLhacAMWohUc9w5xXrFWR0oPGaSkrmjuUtDqfPLCAEDiJSCAiNaAFAp3xp7WyNtP6xpEfE9nVwPnwrU4BTsp/ODLE0RgNo9G88s/NCS9wz9LzVEzCKaoDxAd3hvjY7J6MZHJ7LqpzRmkq4doiZYymYkCmQAI1p4bosicmmmGT9LJ4ynaTdTEKoZvgHSENwhQRAadvvisaXreOJPJ0mcjZkcecCqF1oqgCklu6q1HsqFKQZZFWOeZm1TbzBVNPmFUEpe4BGkW/RWxl8wnB3EwUSuNC4hSqGAAMNKZ13gAZiHWEUdZRwopyl8xz17/wAiNYJyifKd+1/jT4RM45qzJXbO5s9utJkvZy87ORuCOHHo7ye4vD3dUYwV+4TcHcJuFSHPzrphATVzHMBDIeqGiiikFMWJpUlRVkEpObuy82CtvaCz80O4lamsawa6ZuoYxwVruDfUBruzjcCy7SJbBn5rnjdpKmThMTGUTooc14KCQoVEaU4iEcutl1G6mInsH514phASiG4QoO8I02zWm+1Fm2Z27j+lSHptOlhqTuGgiIdgjSLcbgi1ufJ0Tl6irhnaA5EjlEu03oco9oF35Z7/AA6qKtb+eWXU8zqOCPUmnIlMomJFKANAzqIgPfD2ZaeLcPFOTcN25Lvo00Q476iIZ5ZcIoE1mDicPFZg8UvuHBryht14eunCKSxBl6Jpil7hM6c0s2dW/TZvEOTLqvDWvaIRXRVs/aS0BE2aZJO0dqBexjCcEj0HPLrHKlaBWIQsjeKJ4iaZzk6Rro0L30rSGZm7hupyahD7PRMHVmA+HCKn/wCIjpmyWhqRyP5RMASmGKUOdmSm/cNchAYkLU6G7LziVqpyeVsWT26OCYpbhK0ptU3d4BFH0V6TlGcrJJ7UKO7iRgTbuDJ1Cg7ijSoiAcMvGNAmGlOy8neam4eKncZcmmiYRoI0AR6oyedy+2xTLN6BVE3B/wBIHHMqX5OYdsKbwMIAIBXgIANIdH8nmV+cDqN5w4SSP82YpTiXuMIhF6YW3buOUUZu8I/ozGToBQ7ajx7olfPUvTb+cFHGE3u3rymxdDrHqCIblEMIvkwK2ti5hYNPDbtzuG6uzrWVe4fVHt3DDawmlaYWLxU1G+ut1drBvXDlPwEB3d4COca/am2OjeaS9WXzyaMnDRXZNdUGuWYCAloP4RzXaJaz6cwcfo+oqdpiDh4xe3hnu41jaDvEzaxZpFodOtqJp/qtMksuGA14u2c1OA5Up2VgrbTNbiYJ6nhtDnPyeIVMQOYR6gqAV74yM737cbLoRk0vcOFZxMLh9U2Uym3FGm8esQimlEm5YrN6P1LQStVS1DdVudVbGxCm2zBTMDZcYn5VYnRnh6mmnL3rglSqGdGKdQue6o0EKdQZB18YhtIWlZvJ7krkbgmu3gvKJmASEAN4VoIZh3RMyI9h7eM28wmEvZOHV3lkzbChT8agWg0EajWlISGhnOh0T2X+UOJXL7+ey3TxBy7Kxk9stIdl5xfZy+xbRukQoplW3Kd+zkA+MblNdGdh5hL9T8zkS2RumKY18oiGYgNc/GOV7byr9F5w7keJinbqXcTdeIIAJct1aDnFImRDvnCe3h8yCNCawpiRHlWxFMPnxqujSwqjy5PJg3wiXhw0zFqJ+oeFA8BiajKgWfR5ZJSVs/ODz0rgvJ+wQfxi8lQhwk3TwyYcKlTjA1TGwIQ2cow/Vho8Ph8n68BQ4k7NNNPEiq24X/pBJPoERD+8MWxF0mzb4inQ6PrRndppprk0Oon2F8ACABkopCXzkEvhBongssclbcn9SIS05VFHmIp2fDdFpkiXyfEivTNwm4eKp4fMNdjOmy5EK04xaZHMNX5OKuuXDUh+wV5SNWjO5pKDnET5OHbI6mJ6SKuyWUw4lpeupEjLi0Wh0ryicQkvdYn14ly+jjICMXTw1DQ6ZrQm7LBGgwAXezq3KfZizxSpGpyhIuYGjKobUQpwhI0GUGCCNYzuagnGE4EQ4wU26GAMImCDwUd8ACB98IiSHRghA5YAGh04arJw9NFRtxbuV2Lbpawmq+mb2qcvlbXNw7UyoBS0G6WoheMOyUDVEQgApOnMG6cjaKJqf0rryBZan84dQDlEbtM6AF6vAAAYulnpgo8Zk1jn3bpu8IrEisnOFHh7YW8Ubq2gcJ4bdq3zbylIQzRSEecPWpQoj1ZRcJTL9XT9SBgSGBiQg4bw+IGGnA/YhICvqNITFvhxOLJpw0OXEhiuRChI8mnykPzNcSPJtsOALiOGnCRyw+OjDdRKAY1PCQlhyKUJHSgFdmRrKwwMflIXW3QyUTUj1LI8ol2cwTTixMJ83b3FOnlFBIOHykOUpmmmn8oUIQntGpGFSl7OjK8bF1m1slHjg6jNPCIf2qj3xWHrtRwp8oUOe/EGvbOTpqaumpiq9FNuUyp/cWtPHKHcqLNJgprDxmduTolNvpwqAZAPYEEabiBLS8nJkxIkUkoRRSw4dkLHSlsZsUTCF04bl3wumMIQsUYUAKQgQYVv9kAB4KYYCEjngFcFQ8ImCAFSDkQUccmmmc5/ZLX7oAuNxDgMVPSIOHIzqe0F3vADDT4BFwFPlNX6d7m8a9UVbSSyU/Rc6n0SyZil8bowmSc+25V1hm0Zp7d9bm9o5BGtaLJWozlaqabfmGIU3sgBae+oDGVzlJNN4yeOOY3dEUMXsAQjZ9G1oW/nRwzTuHIqjifWumCnjQYm5skWVq9Ul6kWdlME3icFeSNN4piYfP6RchiMdKJ2XUxFOZ+RiyWTxzp/ORgGlWzLzR3aRLSZY9MxG51gM6RLuSUNStQDO6Yd4huHxjUVLYuFL6iaZCE9W6P3hDKZTtvOGasrmEvSVScFFNQue0Ah8OwYlo2pVXDtLTYS1krt5I280Z7GMUMZPfhKAG0XfurWnZSMJ8peyDizdqGVtJWmciTimsGu0uLlEMMw0yzpSvsh1w40Oyi1Fk9IEwk7NRXzJhgteNmQ2YXACvHMSjxECgPGLrp0c+fLJu5W8TxVTpgYt7oqFHIahxrwgNKdlU2exatHlpW9tLJy+eJuL51UwKsXiVUMjFHuEPjDqcMuTOmonfJGBeTXb1OTzSYWPmji4k4NrDcxq7ChQABKHXXf7+qOkNdl8wb4abhI5PZNXdUM/vhWJqwwnYyqbSlNS/h8+Kg6Lq6h01LxbnRNGgTVdOXzw7NxzD7SJvXDgA90MZtJE5omTDuX7uyb+fH3ZxJlcooq/m9zYnrMWSmloHhPk50mnOM4MWl4A3gUOJurhF7sxo7k8vbpPHjjzg4521TDIPYQMhp2jWLm2bfRp3CezAJs9JpY3lbcjNuncSIW6X89Y8R4xNpEhFJOHqScBAokWHKZIIknDoCQCueISDlJAplhUpYdiQpSw4AsELCob4OAC3Oz4QYpYNc7IMBYoTBgxCwYsKQDiAUIXKTDTOopzCFvG6qR5ImIoROGNpX2Hck7fnn2lt/DcA06oAK7MXCkweH6ZOaUvhGdaZ9Jcr0f2XOz2HE1mBbrdubICgHzhs6gXgHWPjFp0kaQLP6K7Nnmk0uKvlSimxZ3tt2vQd/EpQzExqUoABxjiC2tq55bieOJ5OFDu3bjpFLkUldkhC9EoBuDeAb8842pU8lclzxIi0NoHk8mCswmDjFcODXjGN8ADqAAyAA3RAKip+euLOxsfMHnKOLjQn0ixs6D1FLmI98WNpJ7LydP9TI7V+kWKA3u0ArQI6+m7bEOojN20kmkw/V5e4V/s0THD3hx/CJBCxVoFPSSd2T6yeXhUQi//pPq6Z02+wXm7OQUDuhkradRT0cUqZLqMqS9j5o3/wCj1f3f8YXRkUwbp/6vcX/7MR+4ImvPKnzn7xoVSmanzan8UVjEjORV1CPG6nKNzk/7s3xyyiSYK6xyex9mJkszcYnTh+3dt3FzWGbc/wD3efvp+MCW4Z/Y7k0s5iikT/m3EThFk6l6dzmE/PeP3xIpv2af9Yja5i/IrbqQuE3GsS/YP0i8P5w+l5VMT9XOk4u7RsMbhqcRGlACLK1Xl7j24XVep+jT2CQ7gV91L/OCfKJ4SvrJl49vXFOndm543cYjdMjhL6RP7hLvL8Y0rWm8ScklTiePCS+Vy9Z24+jTKIjvAM6UoFRAKiIBnETZSOfzHcYmrqJnIf2sh+MbT5P+iGV2sTd200gYrezUsqZPDMCeuqlHaJeEa3S8QLQRERCvCNsZ+StaycXFJ4zk7f1cRwU5+qglIQwhxrmHbui4zHyXrQOLNt7Lt7aS9uybl5Nu3l5iELX1jAIVqOYiIZjHPmdKX7HNmlXSs3tQoSy9k255fZdoUibVqVPDJltCIkDjXr4xnwNlFPnI07SB5NukSwaarxxL0nDK9dK8TUKKZs8gGl4SiO4KgAdYhvjL3pJpJ+TeM1Ujn5t4uXgIZDG8O0wu+GOkcNOBcLpqcnFeK7UxD4n/AKYVO6Ui8xOmSaTbEU9iHZiJt04gQmqicKpzRRTk1IWSIxJ0h08OHjRfDiDI5h4kZT0kaXFYmDGTUg7dHlMSIxFTlIcCuomp0/3vwguTYkzmTg526cRqT5PEInz4fJucSKTJGyyf7OGL+WM5o3w3jcipPa3+/f8AGJBYFFPRwgomon68DUZcheVyhT3RryZ3Ejebf+zqUoUOopt49VBqPbxijv5ZMJW41d43Okf2txu4Y24fyaGkykzOcNzt5g3OqTnFumADpCPEBH7o56lBSWxvTrGJATrgcKNKcaLpfh4jeaOPqqJgPvHL4CER6mjVx6NOaX/rN6f8Q/fHBPs5O6HfwUQCdcGuRcVtG00T/V3jQ/1r4D/CUQ+MIG0c2k+jaHP7Kw/8RcveETnGRfTkVQU49hRPrWJtQ39JJ3B/7O6cPCgj+eHXGOJbMJf/AKwZuG/9omJPvy90ClGQ7MZ4cAZOFVCx673xZNxsIcYCHBwggl64BnkEVHimpt9g7jkS95hAofEQjs8qWGmRunsESKCZS+qBcg+6OOZMs3Zzhk8cJnOk3dJLKFLvMQihTGAK5CNAHIch3cY6BmenixbZmR5L1HUwcOL91FNEyQlHeOIJ6AQKiIBQBqAZBTOH6JZc7Qz2X2blas4nDwjRuls3t4nH1SFDMw9gRzzpG0mTS26h2YX0ZOkYMFuaoicSiBr6g1oI1ABAtKFoFajnEPay2U4thMPOk4cX7huRbp1BJuHACFqOY8TCIjWu4BoFfNBYQY6ikJweEogA0ej0FgiAe+nBI9BTQAAJuuPR4Q4DBIADXggsCYYCKA9AlCAgQ3wADdCPASPFLCghBkA3W3Q1ujE2SROHCeJD6XWdTbqYjjbOTo7oH3FWIUjNRu3I8U6eynBm62scmpE5atxiN26aaZCESN+9FYTUw1IXiMk1JRiJ4id+/wCqbpRFqIqJqYaidw8WJpMW6ifpNsnR7ezsiLnblNwoTD2LmzswiWR0eE0Eg8AIXZulG7gjhP0pOb7hD8RifkLDzg4PNHnokjAYxjZZjuz4j2RXCFw4kSzOYKM0pOmpyRDHUKVMoVMc3SEeIhw4BxgKJW11o/PCiTNnc1dvs7PTPSle4Az74PZNm4TUI4bs1VVVeaUpRG9TIBy7eI5dcSNlNGU4tAoko4b6u0ObaMbeYOyN7sRZCzcjUSl7O4kcnJlMYoiJhHfmO6sQ2WZPYfQVaS0EwIpML7IivipQd5REI3QPJ1kcjkZ3ErTeuHxE9lMt2hj0yrUK0r8I0mXydnI2+sJ3NgvSMGz3RWZzpqUlbhVnL5ek7IQt0q2JQKj1h2dXGJUmQZ5LbGTROaElakvVIreu4d3bz4gHZvHsAY6BsfoXs+zlZHDxxMyOFSgZRNNYoAkPEoAUN3Go55xgiFt54nOFZ4nMFUnRzCbETpsgYKUADAOQdgRbpDpstpK1PlkwSmaV27dcJ0HLqMUAEPABGHclGr2q0f6O2cn1Nw8aSw+ahXDhQuL2iNRKJvuiqSrQc3njdKaSe1Ddw0PzTFTreAMh4BnWuUZlaK1E0tRMDzSYKcrndu5AQg9EPzUeMXOy+nK0Fn27dm4l7Rw0RLdNdKIKGp0t9Kj3RJWRcZ1oBkfm86kneODvcjFKooFw9N4UpkIxmLzRVahvOPNfm85znMBU8MwHDPiI7gAM616g64v040pzi3jckjsvL3DI6pgvLGWKQ5buY0oNA7xHwi32cmtl5OzJL5xOG7eYXeUM6cAB1usSmMO14Q7jVjLprofZ2fl+uTy0iTQnslqJuwANSvhXxjNE5gozcaxL3ByYRhw1LtNw5GCtc46JtJo2s/azFcJ20dnxdpMpjJKJpcdmnDvGtOMY5bmwKlj1P9aNHrc/NMmYAOUe0oiI+4KQhDdlpRt435RO0js/1jAP3hD4NKWkx4pht7QOD3+iVMBz7f8AlFHE3KfUja9B1rLLytPzfNEyJPT+jcGTv3uFMq3cuIhCY0V1NhpUtYo3Tmic1wljXcQze4nTrExQoPvCNls3o4kcnkZJXMEyPSXrxiqFC4U/shF3eKYbc7hNPGIRMTXS9KgVoHfHPDnSRaC1FoDs3E08yN7wplTxAACAG8DHHIRGmVIlvFXZTjKXBqc30WWHnDM7NOVpS/dyzUpQUKIZ5d9aRXnPk+WL1c+Io+v3QLeKoGzTeam68O8Yos7fTiz7xupZ+3EzduDmFS6VQFAoHUFBAwDuEBjZrBT2cWgs+3eTxnqjjbKpwA93K8BQyCu+gZBDhLMmxyzbmxydk5wrK03mtkIUDFU40GuRu0OyINuwUU+bvx07bULHzBR3L07JkmszPyZsNEQEoiFAqfeA8agFYqmjvR9NJPaAkwnll3GqHLdTvFFQiR6hSoZDQA3iIZcYbliFjFQl6iahMRM5L/rFEA8Mg++Nx0Z6PZH5jStJNG7dwdUo3cagpkADUGtcq0641K0VjrP2ok6srmDNuTZHDUKUAFIabIhTfQffFds5ou/R+Vqy+aTx29aHNiauXk0i9fb2iEJTT4Y8DnLSASR/pI7Ts/c1QhuiXKo76D1RW0lMNSNRtdY6V2gtBqej9nfIQxyqGMoIkOIDSoV3B98ENoAtwo3xE05ffu+jM8uD4UAQ8BEO+NE0Rcm9EGk6ycjl6snnjhJkc6gqYyhdgwcAMaggAhwCmcNdI2kqzcweavI5WyVSS/rBUQADjTeAdQb6jGUT2RTiz7w0vmkvVaOCc5NTPuGoCICHUIDSGAjxGGS52N/0c2h0ZpppPJhNCJTMlSmK8MAAWvqbgAvbvhppLtzZNOYNJpZdxLHr1vUqxcO+mYgZgICXeIDuz3RiTcyinJp88/3Q/d2anEvbpPHjdUjdx6FS7UhvEMq9YQNFxZYZppUtJPFMN44JhZXk0UxIGUT6+lrWLHns+ozvuzlwcS9sGJWuYdYRlxklE1MNP6sLItVFLmGnC4Ewiwcpyexfr7uruguF/B74s8usFaiaJkUZyN2qT1ipjT890PXGiq3CfpLNvf8Ac5fzguSOLF6J5hayXqvGbhukQhsPEUvDn2AAfeER8ya2w0fvHEnUcOGmLX0fMVJuEQEf5VhxZ+fWw0bzDETbuEr5byiLhE2GrTgOWQ/GNGR022TnDcje1ln1T39kxcMF0ygO8AqIDTs4Q3uWYQ4cuFFDuFFDnve1+MFTmLxuoRRu4Okr6xTCA17wzyjeW0x8nuaOCN9TbpEPzSmKomBOABzqZj20iM0o6JbPyuz6tpLL8kRonjLI3hORVIfVEaiWm/qEOPGAmxVLG6ZLUWfuJzB5rrK9dUTWzUpxEphqNfGkVfSfOG9pLSHnDNQh0nCZOb1hXf2huHhEfIJK4tJNCS9vfvqmDm9Q/AKRcm2iR4ztQRm8UIqyIUFiqJ0C+H0YhvAQ4jxic1wNIjtHOjxxOHCU0mDe60JQxSm6dByr2dm4Y31u1TbpkTTTuEIW6X2QCE5NJk2aZE008JIhbpbvUGQQ8XHD5NOIm7lWBKWDCNE48UOTgU+UiAQicMNPlIq6001hxiJ7ZLw/DLLsg9ubSt5O3O3UcEJs8p7IcKdo9UZFObevFEzpyO+kS7dMspz6eyHAIrgtExpG0mpy/wDoORuMV7zVlOglUNwdu/up2xHWbXUUlbdRwodY5y3jGNvNnx/NIzAZdNHCn6udVU9bxt972h76xqEkR1OXt0+mRMCm7wCJLRLl/CFyBylYbgpCzUcRwSM2O1y/S/D83k+qH3RT5gzUTcHce1FkUWUZy/E9RM5vcFYrclmvnRM8Z0u4uW4g6b4ieJCTZTDUiecNOT9HESqzUTU9HHQYk0zmGGmSJqVzNv8ASRT001Idt01E4Vh3NJYnT9ImpE6ibk4pEhccnykW9ktiJxi1iUKuEYjyGw1IlT7oYLo4cICck6/KEi9pjycZzKz8oSNBZq4jcinsxlUNafsUOMFDfHjkgLvfGdjeKBAaQQRg0FgsDAUGEwCsKXgj14IYhG92QiqMLqboZuBgApukO2jyzbdlJ7PsyPbQT1QWstam5hRABvrKCHNTJvEeugbxAIj7MWMl9l1HE8mjg81tK9LdfTRbNQ28QTT9RMLwgBQClMxqIiIwJ5hiacJxrm2eVWfYFY3uhrKixlhDhUcMgD1Rf2jLEU1hTbPlDaxAK2YqKKYinM6MShW8KIJQ4ISEDY1KjHjIw7MWC3IdjNsjVk4binEkujCKiEMYwFOFBTgxiQoAUhWAbnShudKHwl64TNCGiPVShAxIkDhCByQFGIYI9cEOjD0CQJUI9ex5tyOBkmp83BFJKzccm4ZpLfWLUImCIwbC7ILCGLSVt26eG3ZpJf2ZQJ9wAPvEYelSTT+b/GFgLyceAsMm4UAg4BWCQteGAdwSlhUoQkBoEFIgYqB+uAMrCAn6oQVUhom47FzDdRzDQ68NlHMOwi5WNYM5pMPlm2QhQMYpcr3V7o1FkxZs0yJs2ZG5P2ZQr79417wjGbFzZNnNCKKcy7tfnP7o0le2svTTJq6arj+zKIAbxEAiZGlhq/sjL9YevMQ2KeqhS3sq/wDPvjMrdscSzcwUU+abnU+qIBUMu+NKTtBrCh3DxvhEJ0b2ZvGMutRME3muy9RTYVKdPwNkERZyFbE5amq8weKcpsfC774mLCWgcWfnjJ4o4OczdYC7Ja3gHIQ4ZZ17wCLBK9ENpJg4PiPG6yV67evCI04DSlKD3h+EXmS6EJXI7kweONYVyMUpq3C9gBEpSLTNLRtDiJkw+ZdCG80RTnjc7dTp9LiXu8IqcxUcM08NOEJfPHjNTExNjpFN1RsoSsK4UbD2sT/V5o0VJ0TKJmIPjSoeMSUrsZajWMSYKS8iROkioc5zfvFAA94xMsras008RRM8KL25b4fydPmetCsyR35vbytnibBPWu7/AH9nVGDzXSknay0Ezk/m9wkRusdu3Kpz1boiUxqVHiFQ6wEB31ANImk8cTS/iKbHRKXoxjek2yjhu4JbCR3COG5gM6KXITU3HAQzyDIevshNG1NpuxTpkDiydsCTRNM6V82MUu68G4wB+euN5lloNcbpOE03HKlAxTFTNcLUPWDKMWtY4TtZZtK0CfpWRgK4LvHPLfwAREB7o0PRfPFJhY9u3xL6rSqN29UaAYbvvAQhJ7HRqIOSyJ6aSe1E8cEcJsz3L11NRQwUzGtd9QCme6vZF+Ts0mzl6SabzFcELyhjZAc9MxCld27hDiyEjeJysjyeXDquOUKndCqRB5oD1iIZjEwLNP0aewQkRI5CDYOlGanKdDo8ItzFVNw3xE/3eMRDiRYieInDJmq8k7w6n7xTdX84l9orF3QJD5JOGMsdN3jcjhNTYP8Awj1D2xLJFiiXseJuhwBYIQIWAsBAJSwrQITKEKxYHgJBgHDgplE00+U2LhRMY3CgBUREeABvERyjBtJXlTSOzbhWV2XZkmbglU9cMpRDEAOgAZnAB3jUAEcghqDlwBv4KJ/ScyBIonHE6/laaSHHo3EqSJ0TFY5l8TGHPwiGf+UjpUeKcnbBwl7KaKIB/cEY0VCRJ3kCicGF0nHz7W016WJgph/p5Ozn6OG4w/gQChChbf6UFE8R5pEtQS/0SzhcBL2VAwRp+P8AuLM+gzuYt5PLzzRxsEJ6O9leHhvpGX2v0s2fsHJ1Z5MHCT2auKlbs01CnOcd9T5iBSANKiNMtwxxpM7UThxybiaPXp+kZ46UXH3mEYqz6YOFL/8Aezr+eHdDWnE55FttfbGYW0tAraC1EwO7dn2SlLkmiQNxEy1G6Ado1EcxGIU08bt/1dMiRPZ/nvz6orQqqQkYykdEZ4rFIlosTm0Snzah/wB6GQT1RT0l+Ic2JBjBycO+QWRJqzRSEyzGGQFw04MVOHceJIGe4ieHCzZyonDdiknicpEpqScSTbcWbOMSJNoi8cX1G6ZzkIW8Y3AocBHqARyCvGPWQsrNLUTxpZ+VpnOq4MF03AoCNBMYOooZiHEAjTNKzCT6O5ey0fyNQh3ZC6xNnV3NwoPMIPVSgiABlQwZQKeLE4Gaa2onBvOGH/6oixd/YgwDiejjXMWBYGs7cJ3MOJ5rNFFLmJFRSOm35T2YIae8pFIjAvijRw8ueb3iRD3toqhqEp3hUcu6OoLGzmyeiOwfnzWG+saqRZ0ZNYBO4PeMYQIYaCYKnyAN10KhHG0nnyiakTaz/wA6N9TmDhXCvbN03NHrANwd9IJRyFfA1W1Plc28tI4O3k7zzI0xBMUzWmOcg0peNSgDQM6ZgIjviCZaW7WPFD6xbCcK3/WfKfeAgMY9NGikvucme4fpFLkYfeOe6ow2YzFRNTEU2DwlCK2KzcjpyR6brcM7jf8ASiYKtOaZu6MV2mcOoQWAw07hAe2NOY6ObF6eLJqzCXs28qnqRhK6Ru0aOFBzAwkLXDvBxKAUHgICMcfyyfqKXOUjrjyT5yzUZzBPEJfPS8XiUOGXeIh3BCqdsdhx7pWOY9KWhW1Gj+YOE1JeryVVFETbahCcDkEMjkDdUBqAb84zQHWJ6T+HMPfH1ctrL7B2klfm+3CjIhLwJoqKKFTXSUMFOTMOZRpQabh3DSOAdOGh9vZucO3Fk5wymrQnKYjOgkVAo7QgUBECqF6RAEQHeAhmEZQymi3t7MbWWgibhTEhNUvMxOnCRxikg2kWFm8iSB/FSbuIlUV+bGqkRKESWRfcpEgRzicpECVaDg6i7magSyBcRwTnxY0EFIr9mjqYh3GHzNm9wrxDviymVU+bi0ZMcJo/s4Eh27hQ6cJJueTgG6XPUw4ZIBEG+IdNROLRJNHX6QJnTZqHIcnNulA98erhvirLF+ci3WGtWpZ9wkpiHOQhr131c61p1h3RLeKHArU4spNJG41NwzVIrneTujUtOsAqMR6CifziZI7Ys6jZPShI/OHm9uqqqXDUvJlv1DnFvUCoh8KhvrGQaSvJ9Ukbd3OJW4Jq6V9Yyahq3CcChQoDXw9++ORuNV2kdsL0t0YSoq4T5RvLzqk/ZmLUwdm6GS0+bp/rDN6l9ZGvxLWJe7hqHb+obau9EQ7q/GkFUUUjmnovcTpp6shAtRZ//wB4JEP+0vEH4gEKjNJW8T5R4yVIfoqKFEDd4GGH6jWXvE8N4zSVJ9UIiJhYWTuEzqN77f2S5hXsDhHFUpOkdcZxq7jJeydh5hfTTl7Juf1mqgIfAogHwiDmOjJn/wBF2gbpey4MB73VtlEB95RhF/ZrzWodPnkhoiwT9Jh7cX1GDpxI9zYSaN+T1hkqf9m6AfgNB+EV96weS9wdu4bnIf1ezrDrDt3Rf27D6P8AlDxSWN3jPzfNG+K3/jIPWQc6CG/qhquZukZQY3/lggGidtJZ15I3BNY5ZurUrdYu5WnA3qmDcIeICNBiBr9JsRupqRi0LQSPFPBroQEAANIJCl0ITgACoR426BgB3QAeE8EvBAwUd8AAiNIAQpHhNACeAABDjHgHhHr3ZAF/CAAShBqDAQYu6HcAl7siSlLRR44w8OGRE/z2fzjQrJSLV25FHHPV9bohwCFEs83l6iaZOThx5tU+jvxpkr0cedJeR5L5g3Vvl5vEo9UIM7LKSOaETtRK1SMljXTKF3dmdMopMDGrTStRRvyaf/098UgQ4x2u40UWPmjPEl/TLeKZNS/8BHcHdGPLaJ7PvLSKyeafJzkUEpVkzCQTDwEKjSghv7YbxAwkhlICNnn/AJOzxnfUk80OsS7ew1kwv06qgP3xT09FNqHF/V0257nOvKXPvAQ+MQSyj1CDplxFIti1g3jNxq8wuE9YpTVz792cSshsUpMJg3l8vZnduHBgTTTKUb5h35AFR4QCISzVjnk8cExPk6XSUNv+yGdRjYLMaNpHK7iibfWHF7ZUUz9wRu2hnyM5ooolNNIDwjRpdAxWKPpevbUAaFCnUFe3gHTso0QaM7PtyN29k5Ye50nDcrg/fVQDDWMqkttjaByDKWDdNMnyfmbPwz35b/yERdrbVSeXt1ZW3leK7u7KnMuDwG9QBHvDLtjsi0dntA+GrL7SOJJKnZzAmmnqpUz7dAKF9Eb5BEREAESAFaBUK1jAtKvkuzBworPNH84O9Jd/1W+oQ5hyphL7jAIbgMWoiIUMI5RmpGkofRgJp1NHH6xMHCvSKVRYwh7q5QgU6n8N385cIRORRm4VZuEzouG6gorIqFuKJKFGhiHLvKIDlQcw+EOER4xpe6OeXIuiMPEzQ3STU+xDsicOxIcqkKgaEbmHEhKWTeYPEm7x4RokcwFMsYuwQeAjwpBYaJuyFp3Fl5gdwozO4RVLdUT3HMHWXIc+O73RKuEphpMnmryuXqkSyKXGpshxE5txR7AHqyi8M5XY9nKyN028vmBCJ7SxqHE4hvMNKjQe3KIyTlnH6QO3lh00pfLyI4amInVA5+sC1357+yIm4w3YRi5kDarQ7aSz8rVmic0bnSS2lE0zKdeXAA93CMwEFMQ+Ipf9q8O1Gw6Q19JDeV4kwnCS0vvCVTVygS6I7imCgibvrGPKcnCpyU1dDccQSE+kjX9C9qrF2bbu1J4ok3e3rxVlC5mTpuKNRzr2BGPAMKpq4fzh7n1hD7o1Fc61lel2wc0eIytnODnVVNdLeTEgGEdwViam9k7HzxTEnkjbqq5l2qkHIQyMBRADZ9e8Y4wM5+j2D+sU1BiYaW4tw3TIm3tRM7ntOBH4jnEtG10dGzafaJ7BzAjdxK2Tdxd2jIswOKXfdzDLrCvbuhGY6d9G7NmfU5gq7Ph8mm3RGhusM6UHtpHMi7xw4UOo4UOqc5rxjGzGvXXrhACKKev9qJsRc3KzemO1E8nB28vkbJxranJlumIcoAO8xwEa5bxEI2Zu8+Tk1zCSPhgZS6pUhRzqFRpl2jkMcdSO0U0s28I8lamE4IUSlNv39gw+nNubUWgTw5hOHCpPVKa4Fe0C0Aa8a74bhcLnXAp4lxRNQlxUt4pim5wcKd8QNrbdS+xbMjyaN3DgipsMpW5SiPeIGEMvHwjnWQaVbeWfl/mtnNL7Qno03CYKAQB4BXOnZwiFtHbCeWkU1icPMW5zegBe4AjL8dRdy5VO00C22muRzhPDk9m1W6pOa4MUiahBoIAJRL39/bFLb6XNIDP0dqHpydEql1T4mAR+MVE26PAFI3Rg2SU/tLOLUONcnjxV2rdApjGKAZBuCgZUg8lszMJ4phy9Mhz+riFAfABHOIgTdcOGTxRupiYhyHJzTFNQS04gIZ1hiaubFYnQLOHipHFpEzsm/RTyxD59XAMuuue6N0aWOk7eVkk+pkVaELdKisW+T/n28I570c6cZhZ9xq9oFHEwZHqa8Y19Ug9gjv8AEeEbbJ9MejuaJpYdpG6SpyheTWqQ9R4DUKfGM2aJEbM9BVg5goRROVnaHJ9CsYLwdQ1qBvGlOqHMm0KWHk6msJszu1bwGvOlBPdp1AFACL2yfM5g31hm4SVSPzTJmqFe8IXEvXCNEhBtLm7dMibdO4QnNKWF8BPr/igQGkAY0A7DF9KmbxM6bhuk4Ict0xVEwPerv31jPp/oRsPNMVROX6kqcolKZuYSXfs1EB8QjSjqxHPJimnAScl2+0bTiwc0w9t3L1f1dwUuY9ZThkAG7hoIUpnUI0SWNZw80Tnl80UPf1dTBKboJiGyA9YCHXmARps4bpzhPDcJkVSIa9dNmFYgLRFU81nlcv23Djk0ylL4DXsCBuQJGF6DGSnniYPPN6pyHRDlOCR71QDvEB4RubWXN0/lClw54d2bsnL7LyNKTytMmwW8opdzOcQCoj2wukxw7+JGT3dwY0MdRRP2CQigniQ+eBht+TgstMmn7cUB4WimxDafzyV2Tk7icTRQiTdumJjG4m6ih2iO78Il+TTvqKf4Ry9py0hfpRPDyeXqf0ZL9nZU9MrnUacaZB1ZQ0SlkVi1VuHlpJw4mCl8iRzcmibq6x7aQjL5ozU5NTnn5vfFYAVPbOf8YuVlrMqbEweJ3D85Mvq9vjCkapFiZNU00+T55+ca78PCJNuHJwUUcNPEhRKIT2KHKYw8YB8sJ9aGAGiQkoYkwShSGi3zwdTs+7UU6DdT+7T8YyayczUl8wJieiIbaL60abbh5h2Xdp+uUEy95h/5xkDME01D8p9qFSWw5m1NphL5g3Iomp/OAOxTU5SM1aP3Cfo3ByfVyiXb2geJ8niX/vjUyLTq6acDeTiALNXDiHCS6kAE+hMMOLDJ5viKE58UIVeUyUiXk7nlCRm0WaaVziQRQ2JES1ccmSHpVYzKSyHkvNhqE+tGhyQ+JK0lO8vxjOGw8pGg2cUxJf8Aa+8IzmjSCJIRpBYERrBbvbGZuGoMFNBjb4SE0AmeEKQgcYXvdkEMSAQgI0hNbDrDgQhIxIAMY0hI/o3pAkVtHFwjJ6XzO8NnsiYwGSOOW4BAxa1yE24a1jUWgfv833f84jbeWTl9sLPu5HME+ScJ871BANkwdw0Hwip6KbVvHCbiw9pORtBZ8pEVr2YuEPm1y8RAQpUa5DWK5VybmmEg0CUICJBgiNYIO+DQUwQ7k2EjQQwwY5oJBcYndS6oAxI8YIEm6GAnc7YSUJDowQieEwGpiQicIeiWETpQXLMUKEHgAJHrwR655gcCx673wmJoEBrAAYwQIDACPCAKMABoGowUxoIJ4CBQykEMpBBPCKisABxW64brrwkopCJzwAAqtCBlYE5oSMSABzLnOG4+1GsS51I27MijhwkS+X0l7neEYyJeuDLvnmHht4C8jR7dWvk/mfU5XtqnNexOwN9O+MemE2cOHGJ0/wCW6DuzvPnFL8NU0sSGiZyuWmQzZRNPlNs/rGzH3xOrPlFE4qku/PuiyNxxE4GhK5FzFriJxX1E+U+1FxcJ8meKy6RUTcQixsXfBo9f7YMXdFIAsIrIJuEzpqJ3yKlumL6wdULmhOExx7e4w61kgcWLmDhu3vnlkzKJS9Rq53R7QEMuyLP5ODhP9OFZO89EqidREvrCQAoH56otdp5C3tBK1Ze46e0U3Ehw3CHj1RmNh13Fk7eMtY5JxL3QYht94htkevgev5pGOOJ6MJdWG52SopicmnsQu2bQmzS5ikSSJIg82fkKIoQ1mkk1xM6ifP8AhEkQkOUCw2lISZRkPOkjcYmr/WKbccO/gMXGUTuXzRPk9hUnORNzy17OIdsOzoN1PSJkP9mK3N7N4fyyXqXNrZu1ASdw8IySsO9y2l3QtFIltsXDNTU5xfOTm4xS5lpxEobw7qjFxauk3CZHDdQiqR+aYuYG8fv6o0IHJOEDeGAEeIxFWltHL7Lyd3PJw4Ik3ZJioa9vMIc0gdpswAN9e4YryAxjyo9JikjlZLDyt5hKzNMFnhimocqV4bqYcdoaiPZHHDtdRwoeNCthaB5bSePbQWgccs9UE2H6hOiUA4AAUCgxCoTOVy/k2bMt/wCkMWpzD1gPCO6jT7SJsr7Ozs4efq7e4T1jGAhPeP3RPMLIpt+UmDy/+zTzD38YQcT5T6SEAnjj6SN0sTO+RZLrNvybdMhCfnjBVHCcVg81UUhy3eQZoQ6cjiX4jFG2JD8ztOCEUxFITQ0Rnm8YNqMSseEeIwksSiEUZqQkZBSJ0rlviRuNitAzPShZNpPJG4Oye3RKombNMxyiOY5ZV3VCvdEOQR5ObQJB7oRo+kLRPaTR/MDs55KzpfRmKaqZ+0BCuXYOfZFGUbKfRwk9wEkOT5SH6bnEUhBJCNy8n3Qf+nE0JaCeN1SSdooBilzDWFA3AHExQAM8qCMVOdhryNR8nmwTey9m3FuJ4nq7t2jeTxMriBQEeO4R3j2Rzfbi06lrLUTO0GIc5Hrg5kb30QZE94AAx1d5Rtp29l9H/mNupq6s1NqpUU6V1ctBUAOqobFR9bqzjix8+5Q37vHh3xnB5MtiSsOEXGHEaKsEO4jbIzxHrh/iQ2BWGt+FUxhpiwxJNq5w/wA9UTSUz5MkVlM0HM5w4tPEicbl3lk1xL7dRMhkjlumTMWu/q6hiLnchUbt/ODO+dInpClzOQOunEOseERTOYRaJROvm/4vCghnwi13GTT9Fclb3D+c+qaNa0a6WZhY9NVOVuCEO4Tw1LtAOXjeAe/74os5smnNEzzCR3EnHOM3KahFR43K80R6hyEeIRWGiyjdTDUvpHJsmKpldEOA13DD8QRvTu180njzzpMJgdwqem1eEfx98TCSikwb8nGKymcqYhE8T/6o0SzM+UT5Nx+fdFpETyKrpBsVhqKzhmntk2nCJS87rUKAdu8O8Yzs7FT89KOmlE2c4bnw7msXRMXrNTO6PCg7oy+b2NbuHB8Pkj3hvJ8CjxAIJQuEKmKsZdhKN1CRJpnw4m3NjHn+0JfuiF0PDrhE1mXjf27ntfzpGWJsqkSNxYdFbqauRTD55rv57YIowef7Or+6MWqzNnlFE8SYbBCbRW/Ew1yqO4oeNYqI8yQlLFNmzI36d294jwh+AYafJp/xQ+1FNPlOn+cvDdDc+GmniRdzCUbjFIFFInWWr6udNTYPdExfhEKq91flE7ntXoaBPm+IflPvgyHBE8KCantwkdmonyifQ5v+HbDVk+xEyKKczKJkZi31cnr/AFeHfAQ7GlaBbdvJHaAjOYPCJS9WplMZQAJ1BW8IAI17a98dbkbSucM9YTTI4xU7t7eBgMGVQDKmdQ7I4Pkrd5rDdRumriqm5O7Wpvq0zHwjrzREa0CcnSTnjfCPd9aoU4BStaiFK1DIaxw6lLmB10JvG1jPtJPk+N3nyyRpkSVOY5lDYd9RURDIwiFcgjmqe2anln3mpzRuqQ/RNhiBDgHqiIBe7Y+kGEmonyif2TRRbVaLrN2kTw5hK0jkItjF4CUc60HfQa0GJpalxVpFVKWXBxdZLR/aC1kwIzlbM6u7EUNW4kA8TDw/GNVR8lu1DhM+HNGSVwvONePeHqoXMPGOh7OWPk9l2ZJfL2ZEkieIm41Ee0a+FIs7dRP8/mkZ6irGqbU44HzvtxYCeWbmB5XaCVuGjgm0XGLTFJmF8vASj1bw4xnr+TKJx9NLc2LsvbSVnl9pJei4SJ6M25RIeshgARDu3V4RxlpX0aS+w8483s54SZkVMc2GZMxF0SZXb+8DVz3b6bo4nSl6O1VdkYginhxIInTU9JDuZSfk8RPn/A3ZEOIqJxOGPJfkP3LJu8bnZvG+K3V9IXu3CHUIDuHt7Yya19mXFm3nKXztHFcFb43DDwMHVx38Y1Vq5hd7LGc0ZmZzBPFbq+kT45bhAeAhwEM4uE8TGcLmC34UBeJW1VmXlm5gRPbcNFdpFxkF6mYkEOBwDOm8QzCIYQpHVHi5zSiLgaPG9HBA3QMMQaCCNI9eCCwAego74NHoAEzR4Q4x4R4QIhAAQN0DHhCPQAGTCDgXqhIhoeIIKOFCJpp3znMF37vdDQE7ZKSedHhFFE+SS2vrU3BG52YsO4nCeJiauTIvNyMPZ2Rn0kl/mtmRv0yc7647/du8IuctttOJWzIzZuCEITZLydRp2iPGEXEvn6Iyuz/yhSeHb36bRTAAFhzKZx58TWl+xMG5NlRRbdTdWMtmE/mEw/WHB1frfmkNUX7xunht3ByX+cUphDugKua4q/s3Y9mfU3Hyi6N1MqgiJhEeqMnnk4eTR4dw45+fNyEoVy8YbmXUU9s/ShExeTgEy42YntoJonqfnRLki/1qgjQMqb8/CHKkmUl+sYk0SIdWpuBN+W7fFBK3cKOCJN0znOc10pSlETmPwAoBmIiO4AzHhHVfk+eRZaC2mr2w0uJqyqVJGBTU1FriipN4YhqiJAHfdDaHIKAI0iXIaMb0Z+TrbjTJaDU7Psz+byG+UTIyZhSJ2BQQvj1AA0rkIx3Tov8AJ70V+T+zJ8jJO7RkLdUUUMWpR6WIctbv1SUAOIhuG8hNrP2Lk6Vm9H8rJL2jcoJlWTTAhzB1FCgXA7Q2h3CNKhFTcu8RQ6in57Y551S4UyXnFp1JgoRNNm0aJNyjhptUSkAtfWGu0HaIxAuZh+0P+9DF29w/nNuKpaO1TOVt1XDhwQhCFExjGNQCgHbujFzyNlDEOWVWTkbjXJfI2STshjmM6UKJ175gEDGE5qjeEDDUd9BGAG1jdS+niE263varvr117d8YVMtMze0DxVOVqOHDchrpVilomanUJqCbvpQYlJXOVHFxSFcvtPeUNYlvaCVn0gSdMnnCVJ3pgUpQHW2wUqYfVOQKiA9It4KZAMYZZ+VuJpMEmae2dUwJp+0I7qd8dSSt/iJ6u4TxSKluqJm5hiDkIDluEBMA9ghFGs1ItH9l3hJG4Ub66ksCZTLKAKhhAdnjsjSg0Df4xrSmYVIBJJoG1hM6k0nGEQ5QMmVFPbIPEDVyHhANNA84UeHTcTBJJoQ2y433+q6AcevqGNfQFNRMmGoS5+P/ACh+2cs01DpqOEiHuga6bfTrpv8AGKdSediMO0wm0Wh9OzahHEwtA31Q6xE8Qxbhy14iXqDiPVF7Z+T3ZfDSUTnkwVNdA14t0AOHdmAAO7eG+ILSbN7Nyu0DSeJvCTBxjXVGaigjdIXOoBShRHqGocYNKfKJbpqau8kdxuRPk8FQL9Q3BdyCnj4Rq2Zk9brRPZ9vZdx5jk5DvUi3kzXtuocRrvyrkGQjSM7s5peTk7NKTziX39XLhlWRLQTU9YnAeAj1gMNLe6XZ5aSYH8zvHbJldApU9mph3iI069w57ozVwKiimIptnvXjG74UoQnG0ic8S6290ifpRcbs01UmiW1dMbMwjln+EUm9iQZMOU+1GuWM0IN7YSNvOG9oMIixfR6vUSjxCtfwhRUYbIPZkCfpI8I1jX595OlpGaZ3EneNH37EtUxy+sNK+IRlcxlryTvFWcwZqt3CRrpk1N5fHcIdoVCNBEnY2yv6UTQkv1xJvfLevKfgHXG2o+ThI1GZNXtA7v3do2CUQMPZ2Rz01eOE1MNuodI/smp9wxf7FaVbYWHTSZqfLZZeu4Kxh3BnsHGohkJshr90SykXxDybE26nyi1F9L1St8/furEkhoUsG3Tw3CkwcH5plMa545AIV98Ah5R9k3Df5ZK3qR/VLQ4F+1UK+6IWZeUDI07/AJrs+dU3zZllAAle0oZ/EIIjHj/QFZuYcpK5o7aeysUqniBiiWg94RBPtF9h7LqHTnE4mDg929holuXeqtCDkOfHhFemenK3Dzk5e4by8n7FEPvNxHdlF50QvZhaiYO3lpG5HFxPkVjJ87OgiYByEaDw/EIbYFDf2lsXJ3B28rsvrFzZxFFDe8agIxTpms4njjEbs7m1slTLza7g7RjZrc6P5fOLYHeKKJNGRCkMoYuQmEOBSgGde6oQdzo71eXpKWTse7dqnKF14sbmBXMbphDuDZiRNZGUMNGFtJgniN7Pvf3fH4xHTmy84s+pq84lbhotlyaxab+2OlCzDSJJ7Nt9Xs3rDshcMyOIWpCAAheEKgBqgBRoA1+MZDaO3/6QKEZ2kUcK4Rh5NFMhLo1zAb2YBw3jAnkLDEoTKRzSaKavL5eq4OQomuolEcghhMGTyXqYbxuq3V+jUKICXhHQtiNIOh+Tt/6Lcak7PcKtrDc4nMIdZ6CFO7KKhpln1k7QKJOLPvGjhbMpjI5DnmNcgEe/dAIyMpsOFMbEgoI8pB8EYsdybsvbe0lk3hHknmh25yG5pjX0zh1GKI8eygxs8k8pxvhkTtBI8I926ZZqpfAw9YlMICFeyoRzwomon/6ghBTEhWFnudcS7yhtH8wUJiPHDT1sZEwAXtE1RCL60nMvmjckwl7hJw3VLeTUTNUhg7B7N0cFlPGnaFLdzCVzgln9Y+RPa3SmMNCKBmAgHbuEOMJl5HTMxmuHycQRlFFOUUj1/k8Rwp+9FcmE/cOHnm+Vp4qvSMU2RBiC2SU1tA3l6frnu3sPiaIuyik0mkwVmCjc9w9SlUNu39HtAMoclkWsJkUeJ3z+sb81i0ygjdNuRmmmQmEXZL6v+NIA/SFKjq8IqQ/eFiHWWjEBhMHGH/dg8qZcoZwptQnga44+pFiksrcPHGpt/tG4FDrEd3hv7Iq+MbjUMgriwzi2kney9vOFZZioimV0mmU4lEeoDCAUpWuYDHMek/yYdIFg5e7tA31ScSpoXEWWa1BRIgdMUhETCAbxoPHfHc7No3ZtyN26ewQvON0v+fblGC6ddMabjWLB2TcX0vQzR4XLLpN08u4DCGWdAGoCEYU5uR0umoROV7NWYxHBHjxPYJtFL6w9YxfEEsNPDhFAqafo4dJDFu5kHVJ8nhADYcSbhNumzIopzz82Iw54folhrwRJyQ2G8SU/O6IeoQsgphqEgZQ60pT3Ds/h4nPcJXfZu3h/GMie23lcrTJiKX7+zdTLfEveHVE/prtNL5PI2rP0rtwoJkS8C3QComDqzDv8MudvOCjhTEU6Zr3vjSFPYmUjomy9qZfOP1dwQ5+knxL4cIt7YI59sMCic4buE9g97DvFyzHO6OYhn1b+yOgglswlabfzgncWcJgphmNyhQEcrwcBENwb6QCHyIQ+TOphxHtjw+OpycBYGsRLydflCRWlFokZStyhIgaNKYL8mSJAp4rcuUUibSWjI0JZobEUi82ZccmdP7UZ+2V5kXKyy/yjD9co/hETGvItUAJoVEaQmIRkahRUgIE2+CHGAbDX+2PQkQYMJoBAmCEhGsGE8eA8ACMZvpQsPMJgo0tpY/krSycpzNzcHSeQmQUpvAQAaV3CIxphhhI5YAKno/t/K7eSfXGaeru26mC+ZqZKNVeJRAc9+4eICEWq6EZxbLR9NG84PbzR24IxtARPlm+5vMiFzFNQNwGEMgNTIYlLB6RpfbBNVmo3PL5wyMKb6WuPStz+zwOUQzAwZB2w2BcDboTMeFANycIHhECRhjwDHoNAB6CwaPGHk4LjQmI1hFTfCp4RVNADAvhCRlYE4wn87EsaMXvDAAHAIKY8eLyke0eZcObfBbwR4Rw4C+nAFw5N0eEawkKkAJ4AuGE8EMMJnUgt7sgJDipCCgwYxoTUNAOwQRxIIJeuDl/CPCeAQ2MWPCFE4UNvghvwhWARMEJGLCxt8FOMMBi4T5OGCZMNQ6cSq8RipMNxiRS7QJFn+MWSToKPFCJpxVUVIu9meTTIp3QpspE+nZdvh/KFL/wCGkwsfI1Ez+lIe6PNU/nDlzNFFPnNiI5d8p9JE3GUyeydSVuPYu3kzesHb2xFxZ7QLYjM/wDD+fGKoA8Iq4HjQQ+6PGNACPEYGNDYwRSNM0hTlbiSThunhKqojiG9YSiAhXrELwd/hGhMG2uPEm/rmCIjyhmCn6Jsphh7bJ4Qv1gOUxRAeyt0YxqHRp5Wnia5optU3txY9lPE9hU6YIuE8thQgABvjmGXGLsRKOWfJetgpL7QPrLuFL7eYJ6wjs81ROgGAe8BAe2OqkT4ieJ68QZ6mnhPYXSLCxSwUoQoQYDnDkLB1CQiCkCK0AEHMZYzUUPrCd8h+dwu93bEbZZy4l88dyPWDqtyVMX+HMOqt7PrGJ2Y8o3P4xXbPKJpzRw4U5+GJfiH/lCItaRcfEujh2m3TxFFLmze2srtOI9Qdscp+UHprl88uWXkfKtGiwqLLKblTloAUCo1ANrOJbyh9Nmp6xYezbi4qcuG8cJm5vG4Hb19UctP3OIpiKKX7+1HZTp/qMf2FF5w4UU9JCCb1RSI1VSHbMOTxI6FIVh5iKKQUx4ROpAgaHmIWItCmtqfn874amw4AoxIEgVypBwdxHGUgcSNFK4mkSIP1I8q+Uw/SRGlGDAWE5YgliSDdflCR3D5IK+sWHw1OZjHu+yFd0cMNE1MSO3fJCRcfomfoE1hQpfgIjGc3sXDk3O2NjJHbCTnl84ZpOEjlu7RQG73DvDrjkvSR5Mc4kairyyaZHbTnYN7lC/DOO2U0FFPqEgqktxPSJ344lVlc0aOEdEvk52otRONctBL1ZfKm+0sZwmJBOFeYUBzGvX1R2TKJHL7PytvK5ezI3bpJgmVNPIKBl8OvKLBqOH9f6wxUNJBZx+i8wb2fTvvVURRR5QCCStQMYB4UCNMnLkSWLOM/KHt7+mlrFXDdQ52jKrVruoUgCF43eYc+wC9sYqdfEi5WxstPJXMFWc0l6rc5OiYohlurmGYZb60GKcozUTUPHTH6Ia3EzKQji4kKnSUhIUYYXAE0HxYbqkxIKBYaYMekWgwHxIalPB8SLv9EMeprYcP2zxRP0cQYHh42XjWMthWL3I5zhqETU/iienEml9qEyPG+ElMyF9IbcsAdE48RDgIgIh4iIZqi4w1PSRY5ZO1G/znRjXMzsMhxJO8wHCZ0jkNzTby9/Z1CGQ9YxLtrRKJ+jUiUcFldrGZG7xTCdpbSLr1Ow/ESDx6uHZT3zJ5K3B27xvcOTa51QMHAwDxAeveECeJJpVmrTqKKek2+j4ZxcJom3eNyTRvsHPQqxS9Lt/nGMyaYJpqEUxPzSNQkcyTUblTxOeW7/ONbxMnEcIIS/V+U2IBWTS9Rm4UUUVv5YZk6UKNel1hENPzqSu4p0D7Reo3f1U6oQl9qVE0zpuFNjowEDxaUt2/o9s8SsvZN27fXE1NslDYZigIG7OuId1N01LmGp9b2oAk6T/V8SM2zSMUOHc2T1g6fM2hiCmcy5P1N3whF+flNYxOlEBOH2JykK+JWDkOZhNk1E+TUiJYKqKOPSRFnVUUUiWlbdRRSJyd9i1BlpYrKYeHGg2HsfNLWPEm7NO4liXVFDZAXjlv3xBaO7IKWknjRuoncRxAMobgYApUK9Y7o69sZZ5nJ00k025CEvdEv3xlWrW2RVOnkSdkrESeVs2iepkIqltYhi59Ql3Uu9VKbxjRmTRummTD6EQzRbD5P1/uiXZuk0/qRwTm5HYoKJJprwc4Q3Iomp6OHBTRAxmuX9nDfFw4kFAiOdt/nPXhWAiLQzZSXy9w46ZCjd3iNadVM+6OOLfPpg4mivnS/fOa8VQyYkExOGQgAhQOyO0XKGsJnTU/i64yPSFojldpL7xRRwk7IUbpjKAcDAFBpdGtahXOtAy31jalPGRlUhtszlFUiainsRDTOV/OJxerRWMnFm3DhNwzcckbaMZE1AAcwqJahmG4REAEIhCppuE8ON6tBVe6A6VfBWkUe6p9HcOQ21eh63Vw4ezSVc9RPnRGEBT7ceY4yj5HoRcam6FZgwl84Zqy+YN76SpfEnEDF6hAcwHr7Mox20Nnnln5hq7hTFIct5FYpQoqQR/vAOQhGwEPDGeyhvPGZ2bhPa5yahd5D0yEPDIQ4gIw4VcXZ8Gc6dzGY9f7IeTWWuJW8VZuE7iqJrpva4gIdYDDIQrHWnkcviwAGkGgoDSDQwYUDR4d8Eg0AgLvbAiMFEY8UIAPCMejwhA3e2AaPJl5SLfYuWaw81xT+r7Re/dFSQDlCfkd+4O2N8shoutA3k7fEZnIdxym0YNmoBv7hrCuVEjACkCThE3MrHTyT/rEvVws+UKW+BqZjuiHTSUxCJ4hNs0Fx2AAKR6oRdZZo5mDxPExEiEz6VR7KUAahDSc2EnEn9ImRXZvGwzDsh25BTvhSeIWKsmnF6sNoktJpAcEl8jb3znLeN1FD2h4B11AMt0aFoR8lO1GlBw0mDxRVlLFTXsTD5RYCiNQJeoAAIBW8IgABmFa0jt2yVlrB6G5G3kdj5e3O4SLdMtdA5Cj0hqIVUNXeYcgHcA5GCHMLGdaFPJUsHofbpWotpcmE7OniNyqFCpK/RlEKJhwviFRClK500W0FrHE05NNMjdoT0aKdQIXt6zCIcRER7aZREzSbuJgodw4cHVOc14xjGEREesa84R4iNRGgZ5BEI5fJpxzzqXNqcPYs4c/SKRDPpomnf5SI+bTxNP5whPrRltsNIHPbs3BCH5plLwABd/GJ8jYm7d6S5PZuXqvHjwiJEtm8bPMdwFAMzCPAAzrurHLekXSzNLaONTTvt5UTnIm57gQHepTohwLuDOvUEZpInPny0GIpNFXdwolTvZEJlQQIG4K8RDMeMVEpVI2hTjHcynM06zVpmc4cN5OnK8LZ2TFNUMgqIDkEa9JJdhpkjAtGoYdqGmJ7Zf4fvjpqTIp4cRUJUh6xSw4xu37+XyvSg7TcckR2i3cYhSgIpHMQC3wr2k9wRuhW/JxgWnhip+mDR50DytIt7tKqtlXiN2kZ0/KxUvEsjq0OlBNu3cSeYa2yOW6ZZFMo5e1QBGsRC8qnk8eecPPl96coFMVwoZBSgbwDshtopnCmsFk6bg6SSphUMW8PUIjQK8RAMo1J/LLNuE9YnDdurc2jKKG5oe+LnVUHYywyV7mTqWTtRMHH+r3rg56lMa7fGgdtcw6hrD0ui+0CaeIpcIc/NTvAJzeEMpzaBSz84cJ2TnDtJuQ3J4axqUHo5iOUSMp0tTxvOEpg8TRVuFuqJlLcvEEcxAR3DSNHlKNyEsSRJoatQo3/qRD3b11RamVK9W/sjOn7RwzeKs1E7h0jCU3eEa1aHTQ3eMzpyNm4buFSjtLXdw8QpGSLr6wodRRQ57+1eNvzzhUXUa7wqY+hJNNT/0xpOjPSVNLDqEbuG53csVMF5EptsnaWoZD3QysMfR2phJ2wcPUtm7dw6oGHrMYuZaBlmFI32ztltF7yXpKSeTyd6kcoGvXSqD8RqHujVolEhZrSTZO1lxOXzBIjg5bpmqxbihRD61AHwHOKDp+so3mjNpNGbchXeNh3t1QuiYCju6st+cXmaaMLDzRPk5Gk0V6KzcuGoTuEowVlZ5vJ2/m+aTAkzaJLAo1K621EqBXMwiN6lMh4ViFcuxmujfQkmmzLOLUN9s9DJt8qlD2gziE02TeVt00rLytm0JhGvKYJQASDwoIAA9gxZLYaasTWJXZOVquDkqXGKUdkQGgiAAFRAOFQAB64wmaLPHCh3jhM5znMJjGUrWvERyCncMUIjih+0ibsjI055OGkvcPEm+sKXbyxqBlmPDwCIpNuooniJ7ZCc67T3ZCP54QoRNRNTp/j4RVwOmrJaH7JydQjxRQ8w2bt1QpLhRHiAgHwjQGzWXs0yM2bNJJInNTTKUgZ78g66BXujnOxWlGaWXl/wAobkcJdFMywgfLvAYUd6eLUKPMRNNkklndLhiPdU1Q+EYulKXstPE6L81SdT5Q4Zt75Dc5QoDwrUK/kIkG5E9XJhqXyXdk2VO4Bp8QyDrCOUp5pmthPG52akwIikct0xW5RDLcPvh/om0r/onNNTnkwcebFUxLeUMY4EOGYUARG6A8aUCHhihZnTYp8p+a++OdtOmjxxL3itrJfcO3dmDGKUoAJBpQByqGY9kafNdMNj05W4mDOcNz3CjdKU22YeAAHXGE2m04WotIzVlbzVyNDmvcmUa0DdXhWkKlTkrhN5GeACno/wCKD0U+b/8AVGlaPrH2XtpJ1VHEwOR8kYTGblMADTgalKiHcMTYaKbNp+kmD362x7qCEdChjEyWxnlkrPJ2gmiUveONXIqYC4higNyNla+ThL9YbuFJ4dw3vAZQt0AvBTK6IVyHtpEM6sI3s+zPaCRvHZHCSYmTKoUpyGDKvAKCMN5Lpht5K3GI8b+cGXozFwxIQvccoUDuHKEUiXt3oHl7eVneWbTVO7bl2kzKZGDsoPDfTjGCTOXuJe4VbvEzpKpGumKoWgx0laS3VtFJW3nln5WRJodMTKFNRTeHES0oA9kc42un7y0E4cTB5cIqqoN4pSjs0y4wrh5EEdblIkrPvdTnDR5iYWEsQ17PZoNb3gIB4QwAn/qyjStGOiJ5axwlNJhfaSy9s3uer2F6g7YiTFY11GaTC2Dw7OzahyMkv1h0YuRQHcUvWbr6u2LTK5BK5Wnht09vpKG3nHrEYcy2Xs5OzJL5W3I3bpFApSp5f8xHiMOIyTkaWGrgsIoKYakKOFYYHPh+kjQZNmVTUTiBeKcph4cG1/5uIG1FrZPZOXqzScKHIQno08r6o8ClDfmPGM0sQSyHM8tBK7Hyc80minSupp8VTiGRS+O+NM0WO1JpYeWThRPCVmaetKXfaOa6XuAKe6OG7T27mltJ55weKXEibLdveqREnUHaO8R6xGOjJ3pb/QfRvZ+x9l1CHnfmlvjLF3MkzJhQaZ0UETDQB3cYxqXlt6OmnHHkmNOOmTzPrFi7JvP6TPycweJm/VQH5pMfXEN4hzQEMxEcuekkvz+d/fAJI4nKKXzqmMJjGMaomEcxERHMRERERGHIEghHEU5ZDcwwJJk3Z8op+760Hdgm3TxFIob6Z6xMDqYnM/nGhBdms0UmCnKfZh8YsVKza+sOD8pzChFsA0NENhDcnDV22cPLmrqXNqHRvwh5LW2Jyn53hA0Uu4wPTozeM5xJNY9E4bqlKYvWByb+rIfhGYNy4ihI3XT9KlJgo0w/6kniFL61a3g8AoPfGHskMRwRPn3KF2esdwD1RvB7WM7dx0bopRldm7LyyaKN0nBzmF9hqUG8ICIJjmG8KBTq8ImU508nkwcTB44OdVwbENe92fbTLupFIs0MwTkbVu8UIQiSeGmXjh5iWvbFukCXJ4nrxhBON8jonVU7WXosrbdDgysNUDwdRSEZ3EVh5SHcvW5QkMTmhZoPKQNAzQpS4xInUYpElcxbmjjEjNwxNb7E033EizSFfDcE+tFXQ9GWJqWKcoT60ZjNPLykeMWEGC2I3J9UPuhZQ0ZGwmJYTEKwqWCGw4VwE4KeFVBhKGASArhwYRrBRLCuAWPCaANCZxguAJg/P4xRLf6N2dpHCU8k7w8qtG02m8wb5Hy6KgBzijuEB4ReoIeGSzOrC6SXjiYfoXbxv5vtGkW6XdgPgCgX0zbqjUKgOefZGgRXbbWDkduJfq80TwnCRrzd4jkq3PnQxBCg5V91YpUkttaCwc0b2P0oOCKt3BsOW2gLXCcU3EV9U1OIjQY0WMhGqCEegUTJuPR/3q/EMoMbEjN9pYSAPB/RwQ44kSgG5oASwqfjBS74ogQUgl7shY4wkcIljh5GFgNINCQjWPVGPaPLFBPAHCE48ZSAqwavJwQx4ATQS/2QEhjDHhPACNYSOaAqx5U0BHo9AMLe7ICBujBTQEHhGkEOPJwBjwlid8BVgBLBDDHjGhI5oCQDlhi/Dk+Th6JoaufRHh3AKgonhki3Sh6nh4aan8UUZqPPT9SJBq9UbqekhPuGmXg7qGizuK6e0Cn0cJedlFISQ7jqcvMRPDiDBSHDscSGkVYLgieAE0EE0FAeUzhDTLho0libi0B3jhO+k3RHZNuvmyLn2UEYkNOFmU5xo7nbdumTFSbi6TMUuZTpjeDLjWg+EPtHCDdvKzuOm4WE3gAAAB770WK0aDd5I3rdTmKoqJm7jFEPxjOayHF4zTOGNH9ofMdqJVOE9ghHCZVL3qGMUDdm77o7gk025MmIpsfgIR8/0kFG99mnz25hL21KNPfUI7JsDOPPlk5ZNE1L5ztwKp9ctSmDvqEZPtO3U90MjXUnCaifJqEjwuIoxpu8bpnw+hEMvbdwmodPE2yQzgsaeLpNP5yCHfJ/SE/eCMnVtq4U+chBS1zxRP0kOwWNQmMxTTZq8p0RjGNJmkxvYeRqqS9S/NXdU26fEnrqCG8QDMQ4CI04Qu/teo3TOoopsE2jddAjmzSNal5aCeOHjjmH5NNP1CBuDx4jGlOnlK4m7IrEwfKPHCrhRQ945hUMYxsznMNRER6xiMWXxIUUPDY5Y6rEAJhiKYcSYimmmROGjNLlIXVCGDZ4DcpBoRA8CIwEChhjxTQFMSFCowAFudkKEThdJv8AUh8xY6wp6O/FQAZFaxKy+QuHFzk/4YvdgdFdpLaTQkvkcrO4OQwGUUMa4miFecoYRAChx66R1FZbRzob0Pt27y2E0Smc9+Za5KHMoNPRoFzGgjS8am+CZNzBNGXk5W0tphOGcnOiyV2dacFFJKgZCICIVP3Fr3x2xoq0UM9Hdn0pOm41hW9eUUKWgVHeABvp2jFls2s4mjNJ55rWZInLeKisYuIUB3VKXm93DribmM0lcjZ65MHjdo3IUTKKLKAmQoBvERMIZd1R7I5pyyNlD9QBEU0/Yg4Jp7fM2edGK248rDR/Z++3s/iz1xeEvyfk08ulfMAAYOwIyS0Xlg6RJgoT9G5PLJUQnpNYTFyc3dmUCh2ZwQoOQOojr9VCIiYtE1L/AE45EP5VmlxRPDxJJf8ApNRN9wHAIam8ozS449JaBoS/9GxKF3uvCPhWvbWNFppkdSJ0tOrISOaJnTmEvScJeqoWpDDGLW/8mmx80xXEneebHB+bdMU6Zh6qD+Axl010p6SJoodR5bCYbf0ZgTD3FAA+EVh5O7SPL+sTyYHv+s6P+AhSNY0ZRJdQrFtrATSxcwOzmiZPWTUKaoHCtBHrKIdXZFPcJYcXR+weOP1h4dX+0UMcfeYRiEdyf5yDALlZMSCCFIl1WOHDJVGBoq40OaPAbqgxix4xISeIgghWHCZ4QjxfSQ8wJFFb6Tb+tEo1cxAkND9kCilzw+MbZEyRZ5Y/UbqYiextd0XEUGdpJeRnME7hybSKxS7aQjxDrAeqHuinQfajSAoRRm31dkRQCrOFOhuEaB0t9MqhUBzjrKxnkl2LZysjecOHDh70liqCQhRv1vFLurd2c92+G6sIonpykcFzOVzCz7w7N4nc2cRMxeYcg8Sj1V8QHKJWSWm1e57Ed4W48jmwdpLNnlcvUdtHaRRM3cYgqCVQQyMNa5V3gGQhUKZxwXpBsFazRfahxZO1krVZO0jDdMYvJrErkomaogYg9YDkOQ55QoV1IHTceS8IzpvaBnqbhQn2uum/rGKXOEXEneam4TOTpFMbccB3GKPEBHLsHLhBLOv007iinZF9mckb2sk+rpqXHqRRM1N7dOaI03GoACPDIeGfRkczXd3FBbzJT5tSFjP1MTEUiAFZxL3CrN43OkqkoKaiZi0Ehw3gPUIfHhB15jiRDkrGqRIzKe8nEAs+1iEXrnk4IySxPSROWRaRKS9DEUJGpaNLBOLQTQiimwySLeMa7zh6g64z2TJp6wRPEuX+l6sbNZfSTK7Fs0pXL2+LcLtGKUBAwjxziW36K/k6AspIpPZ9uk3TTIkQhdkvHf1xZ1rTSeX8oo4IQnSMYwABO8e3tjmd9pomjzk000m9zZ2S5/yinTq108mHJuJgq4S6JVFBG7XfT/COdaeUncvqY8HYwaVLJp/9ONFvaKoA3cuquceS002b+beJHuFu3SmAd3SoA1r2RxnKZu4TUOmp04k0pko3UPhxp+IR+S2dsWY0q2fnjw7OXuD4pOcUyYgTPgA1HPvjRWznWG5FI4Z0Y2kcS+0BJhsHOQt0xTGAAMBhCufWHAY7DstPU5hL0lE1L5OibKm/rCOWrTwNqVTMtpRhs5STU/NIAq+GnykRs8micvb6xidEbpSlE4mHqulqOfdTtjKxqHOXD9j60MlyJqJnT6B/dGLreU6mzmDuX2gkaqRG/o1E0zCcxwGl0xRqBaBnlxifYac7Dzy+onPCEwqXsRMyeYhzQqAANKfEIOhPklTiTdqrHSueNzpvdYSwijdM3MG1XeWvUPGMCtloemkrvuJWzcKpXbxi5KHJTeI3QAaU7PGN+aW4svNE8RvNEjkvXecG/wARz8IK4n8n+beNz3+beNQS91Y6KcpwZFSEZnHLmSPE1DpuEzk+sUQ8cwruirzeXauprCfQqY3td3bHWFprJWbnmK8TUJrGfNWGph4ULQAClA3U4xg9urIPJW4xFEz4V29eLQSbuI1GnjGlWEaqIp1ZUnYzgvKcph7cKQRcNXU5PmQF4I8mrCUHY9KFRTIO1VmPPjPEb/rreuHd+dJxTGvXwEO2MlXJhqYe2T2TZbuGfUOUbqZT8/n3+EZ5b+z2GoScM075FjXXBS9A45FNTgA7u/3xpSqb2ZnUprko5gg+J83Hjb4TNujrOYOYkAUY8U8FPAVYMYYCBEsFHdASGNAR4Rg4BWACVsU1TeWskjNRS4RWZNiqGN0SAqUTVHgFAGo7qVjsoHbdPlPOCV3MxTGUDiO7fwjkOwrTEmmsYfoiiba6I1oHjGigoph/8P5GJZqlidAoTqTuPk6jxuc/qlWD/luit2jsBL3iZ5hL7je+YdkvMN/h3RkaZuUJh/n49WfdGo6KdFGkzSo8SZ2f11GX3rqjxYxhQLwEoFrU4jwAod4xKZrdWK5K2FsPOCUrsvrbhwdQClRalFS8IjwAAHLr4AG8QCoh2NoT8liYau0thpgmm2QwKJtTUEhRCg0APnjdgBcAKVGucafo00K6P9B8v/UyTOdnKGMZbMb9PnTFHZpwTKIDTeMSc8tM8mjg6jhxf3FKW6AAUnUUoZFAOAAHxqI5zmQoknNbTs28v8z2fb6oyJQpi7zqgHriFL2eYF5odQ0rFRdvcRTE/PVCDt7EFMJsmnf5TYjnmzWEB49f4cU60NrW8vTOoopcuFHavUDLt7IhrRWyTT5Nu42/GMttO1nFpGbhNRxcvlEpSl6PH48YcY5F+I2nulNS2E0PI7PvDkRzKo6LmJgpnhhmABwvDlEQ90as3ifyiaO/avGAQ3cMuPGsUaWTGaWPcHTUkZDnvbWIUwBkOWfb1BFia6TJooofzhJ1SFVMGHh12chDMRChvCgx0qBn1L7ELa/R4mzuqSe+fk7uGZTM10OHVWKSyLL03GHNE1SEJ9HSpR6x/lFstbPLSTD5Qmzdt2/N2i0A3jQM4oxwUirGT5NXseax6imsS9xcmBKFKmoWgmCoVEPCucbVIB+Tkjl+w4f6USxRT6Yf/lmqH4x09Jh+TkjCsNFjKpENP7KSu1Dc7eYNyK7OypdzJvzAesKiIB198SCQqfOcyHzH0sYReMrm1skc+2i0Q2skbw7yRprO0UtoqyNcQu/K6ACNQDLqz7YqL1ecbTeaa2Q/STWKYN3WA0CnhHYAIYkVS2+j2X2ol508MhHGZkVi1vlGnZvAeqOmNpcoxcDlwykKArDuaySYSd4qzeMzpHIbmmLS8FaXgDfQd/jEedNSNb5HPYcEWhQFYZ+jgxTQxi4qqbakLMJm8l/KM1FW6p+kiYSD4iFK+MNACsOmzRRwphp/+rsgFc0+xEq0mWsT+RzyZpNOaZZR0ahhDfQBHPfwjQZPoetRL3GuKWoIdW6Jbq18/ODfUBHd1UCCaCZfbCTy/DcS9IksVMKl5bJQoj6u+saNa+duLP2fezRu3OqduiKhS9vXl90Zt2NUu0ZSGzln7Ht+UUbnd3QKs4U6QhnlXdWEp5L9GdrFEk5wpJHB0jXim1ghDlEeAmAQEfEY57/SqYWwnmHaycHSbnWvXTG5MnUGVQrHrUyaybdRJOz7xV29WUHaTMIhlwoIUAe2M3VtKw8DppGzNl27f5HJ2RyXbu0iU4U7xrGA6RpAzZzxxNGbMjRoc3J3jAGfG6XiHYG6LbZKbPLJ2TxLSWgIkc9TFTWMAiQByKAF3iOVcgEM++MYtZPlJpNFXGuKuCYg4ZlshpXLLcEakXGLpzyh+U24Yqr4cN1XAfORHrOlFFIsLlysXK29oLQNJeonfIdQCmL2BUR+ETVvdGqkjvziRvFXbJLaUKYoAdEB4Zbw7Yp1iZ75jtRL5g42EiOCYhsqFAalE3gAx0kUiaifQVSVTum3CQ5B7ONevhFwjkzKpUwOWljqe3/5v+cESR/gjQ7c6P8AzPNNYl6d9o7NyZd93rAKe/uCJyzmgOeThuRw4cEaJH2i3iicS+GW8O2FL6H5bozmSIfKCYalw5zbO1TONtkKtj7Jt280tJNDvXvNw72JcEMxEQqI5de4BgzjycW6bfDZzxXWPWMmFK/fErLtANm2aZFJpMHbtUnSR5MKCG6mf3xFyin2n03qTxM8vk8vI3b4m0ooYDiYgdmQFEcvCsanYif2Xnlm27OXptz3CgZ03MUL9+mdQ3DUa5hlHPGluyrOx9pNXk98jJwUVE0zGzSEMhKI8ajmHfFj0F26kcreHl845I7umruDcwp/VN1V8YmXdEa8jd0GSaaep4dxvmUqd3IoDmIdXZGD6YtGTxnaBxOJWz+RKlA11NMRuU3iO/ePHdHQHnBmp6PbhMzTzgoTWOYTmxhTThybONzBdGGhZxOFEpxaRM6TTIybVQtBWp64DQSh4ZxvpG7dm3I3bpkIiQt0pS0oUOqgcOyFDFTb+j5/v+O+Gp1FIcpZCwD6xCLp5h8n68JOFU04YFUxFMRSHFDsLiaGjlWBWWhrRRRTk/WixBDq8/kz838/zrwjmrSHOHFpLQO3jh4c5ElBTRvGyIQuyAB1VpXtrG+W+mX6P2TmEwTUuK4eGn11Pl8AGOamrdxOJhhpp7B9pQxuiG6viAAPiMQ2VARk0pcOHHJ3yE+kz4cA/lF8asU26ZPrXvHcI94wMslKbNPDT5n5z8d8SaaMZYmtxAjeHAIppp4ikPEGuJynQJEJPphh3k04McSSAtTNMRMyaewT1fxr+EZy5e8+Je0c1UUv8p7MVeijj+7GyQZF50bioopMHCnQMkXa+0P408OyL5fjIGE3mlm1DqM8I+KUMRNSoganuzzHOLPLNI7NS4nMEztD829z0zB30r8IGZey7KDFjkiHyM6nsxUWU1lcw5Ru8SVJ+zz+AZ/CJ80yUTZpSuXpnO7cbJS+rwERpWlBEKxMy12kUazf6WWoP0G6RQxlrtQIQMu6vUHHOAthJLFuHCScvs3LEtULhoqFblA9OImNSgiI5jXMAiyKqp2flfmdNS+c+04WLvVPxr2cAikT9NR4zO3TUOS+Udou8teqLgJ/Yym0uUZ4SfQOXEL3DkETErSw2ZIgKKN2bdmo4VVwi3SmUNUa9/VSLNKi/IyQmNLYdE3wIm64KbfCQmjMdjxoMiphqQnfGDELFXGT8uXw+Ui1Sp3iXIo7VXDidljzlIU1kO5ojZROJVmpyhIr7M+ImSJVopykYNYsakadIF8RmT6sSJhiv2TVxG50/Upd90TwjSMP1WOhbq54TwnUYMYYSvd0QWGE8FgDwS8EO5IMeEeIx6CnCEAkoaPXe2AEvXAgNIaACCinCxTJwMUA2MERM+s9K7SS9xJ5wzI7aOC3VE1M73V3CHWGcTKhYKAQIgxojm2GhdxhqJu7QWPPTauid5LeFRpUTJgHZlGnWftPI7US8k0kcwSdt1eaomb3gPUIDkIbwiYWbpuE8NTmHre4hnvyH7oyK0ejyeWXmitrNF6hG7s/KOpWbNu79ahR5phDMBClBABjTaaHc1cOUggkim2A0nye3CasvUTPLJ20/XJa4yUIIb7vrB1CGcXNQeTxPX2i9358YzxH5ITEsFg8JmgCwmIwkYsKGLBQP1xLBdpgV+CmPBDDBTDHsXPLQsU8AI1hIsGEaw0UeqMEA0evd0ehgeE0FvdkBBRNAApUIABpAFVTgojWADxjQQTR4QghzQmKwBxhEDQchFHCmGnfOc/RLvi1yTRxNJpcUeX26XvObwyoHfCuMp4jymGnt3+b1micl1iLSTRPEby+4Q/NxjAS94Zxq1n9Hsrk/o26R1b3pDFAT+HV4Ui4NZem3TInhk/diMxWOaJrJZpJ1NXmjfCP0eo3cO6ItYI6tndgZfayVrM5gnzy3SmyqUeBi9oRzNaez0wsvOHEnmG2q3pdULmByDuNFJjtYqhQw5gr7dNnuAAr8YeCENJsCaajdwn0DffkPwhz+fCNES0LggnChE4KmMHMMOwvQRxvhgcYfqGxIjlDwMcQgngxS4ihE4QMeHspTTcPCewb8IhlGkyZs3bs0U09i4UPfTOGVqZg4Zy/DUcHuKmu3fWgG66bdMnsFimW4njhxfb4lxultFN6w9nviJPYcUc4TtnqdsJnL0/9sVUL3GG8HwNG8eTnMlJhZNWVqKEIrLHhymKalRA4FHLuEDRjVtG6kntw3cTBPlXZUnBu4bxQ8aEoMWfRk7812onEn5hFVBWLwyrlu6gEYzO6pvT3OkX4ppqRWJrLU3HyhP0v96Jfza4Tk6TjEOc90FDdwwxFxifXgexwoqZy4amGpBqcnSHs1aKKconz/VitzOYeb251FOhslL6wjkEWDK5pCnmpp6nicqcu0Xs6hjGZitiKGU9qLXaJZ5NHnKbZzmu3t97MQp4bvCJeQ6G7STxMimrkSIfavKV3dcdUe3gxlvKxlaySkSUns3NJwphs2Z/aUNzC+PGNxl2gyVy//WjjWzk5ye4hvxi0fo6zl7fDbt0iEyLdTTAA+4OqKzXoDnKaSXzOpq+JfOQu1s80Yh1hix20cYloHaiafzwl90VxQYqG5AgIcpDhMsCVOFClgYPgFMkOk0oTbIYikWKRWbUmDgmJzL3ONkBf8a8OMUoAJyOSOJo4Sbt251VVTAVNMpRETCO4AAKiIj1BG1yHQ9K7Js0rQaVJp5qaXgMjK0dt+7H1QIUdgK7xEahXOm+IiSTpnYduROzbfV5h0pkaiilf2d4KF91e2IV9MnEwcGcPHCqrhXnKLGvnNX1hGoj4jFqmZuZe51pfmDNv5jsG3/RKVEMN1uzUDFVrneVVoImMPAAEKRpPk4Wb88TBxby0Fw5G6g4azhSomOFbygiI0EQrdqI5CA0jm3E5TlPW2vzxicnukSeTCTt7Ly+40lSRQKZuiamNTicQ5wdYbhHfWG4E54nUWlLysJPZdNaz9g00phMEjYajo36ujlvD6Qa5U6+Mcu2rt/ay3DjXLSWgdzA968UqhgAiVeBSFoUtN24aU7xipKrcp6kKIr4fKKQsUGbJlsP5/P4Q8TJEM3dw784BGpEeWSZUYMYyacRev4cImmGJ6OAeORIrOk4ai8xPRwwE+JDhoimnykArWFFgUU+biPXQcfRxNkHEhUEk1Pm4VirlPcMlFPm4ilpep9HF+UaJxFrsolwLVQoy7LDhoolFufy+K89Qw4xnHEtPIjDFgpd0OTpQQicSMFIkdE+T9oR/SBQlpLQNzkZXQM1KYvPGoZiGYCFL3jTqjFrGy+VvJ43UnjxJvL0jXlsTeem4ADiEdJNvKOsfZdmlL5W3cKkSLdTKmUAIUA3U3QNuSKgdV2YZyuz7dJmzbpIpELslTLTKgB47oubGcN8PDxOf4e+OEnXldzD+pyP6plFA/DOK+88q3SA4cYjNw3b3DAYuHU45bQgao7hDLdGSpSL4PpYxmjdTk8T8+EZ7p70HWb06WTJK3ihGU1ZGFaVvs6JKCHMUpmZIcgEu6tB35xxPLvK20iM1CKKOGiu4t0ydALlQdwhXOo57ovch8uS1Dd5q8ws+3cJXeTw1qHr7QiFM88g7IuNKcdyXJHO9qrJWg0d2kdWXtJLztJhL1DpqJm3GoORyD0iDvAQ4doDFgspaLV1MP2tnr3x1RamQWX8sCyZ5xL5WeSWllSYoy90oYtD1LeFJQdxiCIgFd5RoIBQY42m8hnli547s/aCVuJfM5ephrIrJiAlpmAh1gYNw8QoMdVOt6Zz1KeRO6T7LecJWrbiTpkPq5b0yTTrUEwCmPTiAdIa5AAjwGMlx/wA/n3du/jG2WPtGo3US6ZM7xTZgYB3gIcQGogIbqCMUnSVYZvJ5h50k6ZySx6oJkyl3N1N5k68QrUQ4gGUa1VluKk8dilXsSJRl6OIsqUS7ZLk4yXaasfNlcNQkPEl1MT0kME0lIXpzPXjRfZLVyTI8U+kiUaL4ifKRBFRw/SRLMvRxoZtxJZmqmmpEkofE5SK+mvhw/RfYicKxm9yxyeYqStxrGHf2gvF407I6v0TWtbzCXpJt1L6REyFumyOQe0N2fXHGrKaYimGpG5aFZsom49JsYgF+A0z35DHPXh2mlK6Z1cg9TUT/ALxYoelO1Scnkbtuo3dnvp8oYplCAXKgAJiVEKjxyAQiWSmurp4nP+r2b4510128b2gnCsvl7hW4QoJqJmMNyoGEw04myyoIUDgMclCGUtzoqztGxmUyOzUcKqJp7BzXrps7tequfvEYg1j8pyexc6JevrhcV8NxhwDlKPWSxOLIfM7RPE09XxPyPX+QhupNpgnymuOCfVUEPuEA99YiVcTE5PoQYVVHieHiQmojTkWBG2c4wyJqPDqkJ0TGEOzeA1hnO7VzCaJkb4lxIheaUw791e3xrEMcdXTj1MRPEiIwSAIk0UUhqoTDUw+hEpL1sNM8A7ImpHPqKPVgdFCrKDIgN0N5gg3cN1W7hO+RUopm8cq+HXwh0qTDUhE5sSPGnTdOW6PUjLMxqcS1STzBWXqbeEYLpvXAdw+74wwHdGiW6kmsM/OCafKpc7qwx/EBoPcMZ6cmGpHTBmE44sThS92QWgR6gRoSGvdkBHr3dAlhkAAEKk4QQAiSk8t84TBJv0Mr3sgG8fHhCbxKRdbES7U5PrCnPdmxO0pKUAB8c4sQFxFCJ9M5gKXZrmO7dmIjuAAqIjEtYuxdoLaThvZey8vO6dnKQ2GnkCSY5Xzj0SZbx30Gkd46DfJKsnovZtLUaQLkznt0HCKZkwC5Wt0UyGrcDfyhgqIANA4hDZaMY8nvyOp5bBRK0mkBM8vk5KKFRWUwxOHDEMAbJR4FCpjCO4AGOyma1n7By8kjsWzI3IkmCOsFTuHpxApd6YD+8biMN51adRw3IzZ3UmiVcFFHJMvWPWIjmIiIiI1HOKsu8jFs2gh2+fqKekU/P3e4O+IV4+TT+chB5MsO/FLtFatvL251FHBEiEKJjKGoAFAOJhHIADiIj3RkzRkxNp6m39IpGH6UdNcvs/fZs/lb0+yVuU2RO1QdwB2BmO6kUfSNpxeThRWV2TUPhc1R9kN7sTAeHtDn1BxioSTR9MJ4zJME3BD4tVDbQiJz1zzHjXeO+LjSy5M88SWlWlhwo4xJwmdU6pgMotkHjd6IBuAOFInprpMlbdmdSXuCKq9Evhv6qRm86snOJH+uN7hD1umTNfJ40yARyr1+ERrNg8mDgjdumc5+bdjojBR8TOUsmTji2kwmjgnnRS+kRS9dKWgU/HvizWjtfJ28rS8zuL573J7PNDjv7YzyZyx5K1MOYNzpH9U0NClUU5PE/wDphiLw20tONXI3cStI/rGKpS9n3cerd2RVZ/Mmc4eHeM5eRoQ9LyZTAN44bzZAAAA9gRNS3RtPJxLyPG7chCH5uJQBp+eyGs2sFaSz6eI8l58I/NUTzJlvqbKnugAmNGrZmo4cKKfrCSYGL7ICIBXvzjoKRl+T/ZD7o5kse5UZzxunielUBExewR3d9c46Zs4Pycn1Qu+7fGFUuJPphDhmbDUhuTdCqEcxsuCZSPCt3tiOTVw4XB4nHTEma2I20FiLP2oT/pSXkOe7dKoWpFC9xgzjPpz5Psv/AOj54qkTO8VZMDnMPWBqFEA8I0uYWgl8vbncPHBEiXRNeMbmgHGMXtfp5UcKavZvGbpEKPLLJgAmHcNA6o0TOeaK/a3Ru3suzxHFoCHVu3k08HnZ0pkIj/KIqTaO7STxuk4Zs75FSia8ZQpA3iG8whXdwivv57MJoprDxwqc/tGy31yCoxZ7EaR5hZf5OonrcvvehMbMlRqIlHcHcMJuVnYzt3B3eiq2jNPEUlZzk6WGoQ+XZQc4iW5phZeaJKPJdcVbmIphrFyPQeaavXG4yrSHZeaJkUTmCTc5ygYybg2GNR37woIQ6m36F2gZnTmjiXuCXR2rxROWvqjvrHBDVVs7TjY6Xp4Rhe4pYTTX+kEwbyf9H7hzmu3sYKE6xAOoOqNeVK3UTOmpcMQ+yYpt1Ooa8OMcpMJdOLN2k1yxair0iXN2RUIbsMAd+4BrWNclU9njeX+cLaTS4sct4rUpbl0A4UrmNOFco7jFC880L6P3jzzhq7hue9tJt1qENXsNWneENkNFDNNT/R/Cl6V0cR0pVVxu+brkWu6sQhbdWotRaAkvs+3IkyRU5pSiJzAA53jGyAR7I2lsZNNuTp+tuHPs7N/uhLyBnKOlKUN7Pzg8vTmir0xC+kW9IQacR4d4RnD1/G+eUVZmTpys9rGfIvcQiahSmyWATAFadYAPDhSOcBFRx7f1SxsTYBy+UUUhMgYkSbSyU0eXNXbqnOcuJdKWuVaBxDOvbEv/AJvbSJt9YUkb24TaNyfDrGgjQIiMo/YWIZihiKET55zmje9F9iLeTCVkUTnh2kv/AKuVYoHCleiUQrQc650jD0yqN1CYewclPvjozQzpBnjhulZ95Kzu0Ui8m4T3lIHXwy7BrFXxFipcltZ6MvlCTycTg7jCNiFLh3CVD8OyJG1FtpHZNvhvHF9U/NRToJ/dwCLScFHDfDTUue1v/NI5r0k2UtRY+0is8mF+YN1VBURUvCIXAzoPUARDk97FIszzTnPJeprCll/kR+aYxhA/dupXxi8SG3DO2EjSmknUOQjgo7JjbZDhkIDTiA/CMNtVpEZziz52abO4dWhSlMUAud1Qi2eT2LhNm7buE7iV7E2sromAKAIdolMPjGVKc5XzG0vRA6X7EWwmkw1xOXncNG5RNeTzE1cxr3RQ7DaO7QWsmBE27c6LRJTlHChaAAVzoG+vdHU01dqPL7du3L6xjcC04fGFbPsG7dvq6bcpPW2eMW5CUBKzNmG8nZkZt1FVbhQLiLGETmp2ju7omVlE26eGnz4Msrq6eHEeJsRSIuXcIc0IKr4fpIVPuiIcLKOFMPoRNkUAsKjhTE24OZJSH6Lf5PDRV2mmpGiJbECNVPnIdppJ/Nw1VdaxDR5N28nZncOFOZtbX3RRBl2nx48eTCVWXl6nR1p0b1QEbpAH90wj4dcVySyZvL2+Gn+920Co90ST5wpOJorNHm24PT7IBkBQ7gplDlJKM5m64EiIYcPGzLE+rB2zXWFIGazFOXp6m32D9I34BEehjCcTFu3TO3bqfWjNrTzpNO/hqRMWkmurpqqRmczdKPHHpIqC+ybjRwdR4phxPWfk3J6wontwwlrLlIvLBtht/sxshNlUmTblPRxGmYRPvyfKDwgmjiQWJIyXSWYOHiSbNRwk4VNdKZOpBrwDLf7o6AlcmTsfJ0k5g4O+nayYawsoauCSnMCgBnuqO+IPRzZ9OVtyWsmDcmLdHUU1C80Nwq5hx4dsPpg7cOFDqKX9s20b1ohotcDN8fWPnL5zxXpuu8Zt9YZszuz3icmU1L1TUGleoM4nTkhNFo4mDxJm3bncOFVATRTT3nOOQAHVXiMK+IWyIN0Ck0cYibciW4xil6OXV31z3ROME8Nvh+zG7vtELOy+iN6z1dJWd8m8dOC0qW4YtUy8boFEcwoAjGFlPEKdzaMcQqpoSEeEGWGEYCGKwqkMIlCFyFgEO0xh6xUw1IjCHh439KSADSpOriNyRMoHir2cV5OLCgflIyl5AX+xyvJn8DfCLLf7fjFNsaf5QdPoXfxi3mGOafmdMPEOJ4IaCgaPKBElAwUTQF7vgsAAmGAj0FOMAHhGsEMEeLvgTDFgASF4SJwg9+AAhhgANAKfjBQDk4CWHOrCBsP5yBE0FEKwCKDb7RnL7WKEmjNQ8snbTaazBua4oQQ3ANOcA8QHKIKQaVppZeYJWX0uMzy9weibWcJlDVHedNoQpcOOWQhQa5D1azEXPbPSe0EvVl84lbd63OUbyayYCBq8cwHPqEMwgAfIrpuEyKJqXyH5pi53g6wpvDtAcoE4RkCtibeaL3B5ho7mB5xJ0uUUkcwWETk6wRUGolAQyABEAAaUAYn7J6bLJ2scea3mLIpwjsrS2ZUTVIfgADuNXhTMQ64bHcvhwhOFL2InCcILM55vwBjwUDx68EewecGKeBE8EAax4TQABeGBE0EEeEEA0ACkEOeAMaPCX8/4wABAhykPGMkmk0Uw2bM6vtF3e8Yukh0b8oRSaX/7NM33jC2iJIorRi8eKYbNudU/s/nKLbKNGbxxcUmChyeyWgj4jGjyqzcvl6eGzbkSuer0u8YnmrD9nEOUS0isyaxkvl6eG3ZkJ6xshObxGLQ1l2HyaacP026afpIRdzdm35NOMxiybRNP0kAs/bt0/SRXJjaFT0aakVWdWtby/wDXXhCezez90NCZdX9qVE08NPYIeMY0tLt3EwaOE3BDuMMSqF4lIG6sNJ7pEcKJnbytO5fLdxjb/shw74partRwpiOFDnOfnGMasaJEjV4jiNz+uct33/y3x6VhrjPET2yE6XrUyqPuhRQcSGFm3mrvHcrU+kxi9xt4B2ANYuImPkzwe8EFXLhuI9FXJBAaRFvRw1IkjQymxeTxIkaGQKRLSUU8SK6C0SEue6v6SAtF4QU+bhyZk3ccmonf9k1KRVQtHL0+UUeJE+sYAhsvpVsfK/1icEOf1Uyif7ogUjOfKLkajOYSeYJp7DhNRG9d6hAwfARHwiIaLf6aSdxiXCTVFuYxu1QBKPxKARMaWrcWbt5K2TeVvHGK0cAoUyiIgFKGKYM+8PdFRSdt/wChFNYJflRg2vWApwMX3AAh4wumdkKsOnY60o4TZpN8S+QhQKXrpQAziHmcvUZp650DbJusoiOQD2DFSlGmqy/pJgo7J/3N/wC4RH4RZU9KGj+cN8NS0CSV8vNcFMkPZW8AB2790N05HG2MFlYjbLyhvay2jjE228kb4imzlrClQIFRyqUCiNN4ZdkJzGcy9O+o3cJOEidJMwDeiy2FSTs3IyJqck7erHeOi8cRQa0HroF0ArwAIUIyi9xtpocWX0MWblc0cTRRvrZ1TcniFLRIONA6x4jGh+aW+HyaZSXC3bvq9kR8unbdT5yLEi4TUT+vEtyiZlIncr/ZxVpk0Tbp+/4Z1+Eay9apuPm4qVpbPawzOmnsX6lvF6N4KZRUPITOHZ4rrEwcYnTWPtd4iMRpUomLQy9SXzh3L/8AZHCiN76phDPtHfC0kkajzlFNhK9tG4+HXHazK5DJtv2cTDOzrx5cUUbnSJ7RaffFqaN2cv8ARpkOf1jb4FV0oop6SKUCXMSlln2be5rDjmdEpedEyd6mnybdMhLnRKWIQzj9pBDO+UjRGRJCv9JCJnUMxXgmL2xVwHQrQkJ4Rx4bKOIQ7EidXk4Q1lPriPUcKQmGIonCuWkShn6cE1rEhiKcHIRSC4WHpncAV1DUQpBCCpDvYZIlcKQ4RexFgpBynh5g0TyT6HYPIrabzDhQX0PJmUieGZppwomu3cRWcZT6WFiuorMmxYVWLdT5yIh5I01PRwVKYqfSQt5wUU5OExxliVt5KsOIpZLD+pFxcp6wnEA8a4cYVE7m8JXRCXu+DlUhVRCEj8YlGooU8LonhoA8Qg1+KyIHZnMSEtXUUUJ0/VKXMYgr/ZE3ZtLXJgRupsX9nr37su+g+EPILXPoj5Jcj812HbuFPSuDAobr3BT30GvVEr5THk7t9Kkn/SizcvbktbLG44O1QHqRQqCJ65CYaiBTCIAF4QHKJzQ8j5vsvLG+xfSRTKbhndABjVWrhPDjmcu+5oo7WPkmkLiVvFk3DdVuqkYSqJrFEDkEBEBKYBABAQEBAQHMMovkkeM55Kzyeafq7jZN7I9E/eA5hHRPld+Tt58bu9Kmj+XnWmrcoGnEvb0+VpgIALkhahU5C5mAMzFKIgAiFI47lc51dQnKfnqGO6lUzjZnLVhiRVpLPOJPNHEvcbZ0jbKl2gKkHMDhXfUMxpuGsM2hY1B83b24k+G325qy/V9wXyZXkxEcqCGQdQxQCtMNTDw7hyesUQEvAagOYDWoU7IeIQn9irZviQ/bMk8SGrM2r+kiRSNiJ4kP/wASJy3PLNoes2qaicMDnw4WRd4afrxoSJO0VE1D8n7PuhRoDhwmfDgMbWFCaxtxOFRbpp4iadwuX3QARiJdT9JGhaNLV+a3hOUJtmJzst27MN4Dx7IozouJDdgdRu4Ion0DAaJnG6HGW52VOLUJp2bVmDdwS/giYvDboO8eqo+6kcrPpi4eTRw8cKHVWOocxlDGqJxEd9axNzq1zj9G0pXrCp75sQ102VOo3XWnCKs0IopykZ0qeMty6jyWwCyvyjE/ehZyuopyinT6UMVlMNT7UPCrpqN+U+zGxgIgpCxFE0/RxHmU5TDh8dJNNPEixiL9XEhiCyifo4k0ypqcmpHlZd9GpEsBBsdRPlFIWWXTwyQRUcTk1OfDBU6ifJp8yJsO44UTTcJ8nEYYmGpEvL/RwV82TUTP68cmq0+avE7KGocbIhXJU3CZ01OYcolN1UHIfhGRTeX+a3isv+iNdvet1D4hSNZUKonyakUq38v/AFeaJp3PmVPCt0fdlHnUk4ysz0J925TKhBiYcAYsASNTnCwoUY8UmJEtIrNzS0EwSlcrl6rt2qbDRbopiKio76FAN407gyHOLIGqCGsKR1D5Mvko200oKJTBRu4l8qV2jOjI7Z0wCo4ZTVCohnfNsAGdBjX/ACaPIMbt02VuNNFxK5yicrvAdIp8hKCl3NY4cSlECAI5iNAGOx3E2ZyeV+Y7PsyMmJCgndLS+qAbhUEtAypkUoAUOoaVjOckaQRD2EsHYPQnI/M9k5e3VdnoZRxzwKoAbxvAIqHAc7xtkOACOcFmU6cPFFVFFDnOqYTGMbeYR4iI1ERyzERqOW6gQxePsRTEUUOeIp0/TT+cjlujVRYuu8w4gphNk07/ACkR85nqbdM6iimwX+H89QZxh2lLTfL7PqKyuX3Hczuj8nKbYRyyFUwDs8NnnCHDiDXdsa2xVy5W80nSey7M72aPMEnNTKXNQ49RChmYe7Lrjl+3GkycW4UOmp8kl+JeTZlNkYQEaHUMHOMG+m4B68xGrzueTi0EwPNJ5MFXbj2sgIG+6mUKgQK0yDPLMTbwZFxPz+fhG0KaiZSeSHOJ+f8AkEWaydqZpI1D6unipLekRNu6qgOecVKqnVEnKZu4lbwjxumQ9zom3eMaZGSNiStVK7SS87N43M3OYvNU5hu4esIbWYlUvs+3cOHFy+cw3TXs7nZ2dcIyjSRZuYJ/0pL8K6Xm3QEO2ghEkszsvaT5QzmhMInpNqnbQe8MogbKNaVjNLUTAjiXy9VwkTky3S8KUqIiOdByyirTKVzCTqavMG+EfolU6VeOXZG8P7RWbs/K/k7hvsJgUqKJgE/uAaxh1qZ0pOJws8U6fNLdzKEWA9kmkO0kjb6m3eEOiTmlWLW7TdQQGNCshpaZzS5L7QNyN1Va3VPmzD1DXd90YqaBAP8A6YgSOg59YeRuHCVoGaZEnDcxFjYJqEOAZ592/vAIvdnSfJyB+eyOe7GaQJozUJI3l9w0cGwy3vSEEcgAB4hWgZ9cdJSFio3Zpawmcmz0i+MZVOTSDJEN0FSU5SPHNycVG2ttWdj026jjFOd3iYJSlreEgAI1HhzgCIj3G90XFZ3h/OcyKXbDSbL7Ntzp4l930U89r63UFOuMttFpcnk0vt2dxu39Xj49cUR87cPFDqKKX8XnXqiJu+N1HEwqVWyyWmt1MLUOPlmw36KZa0z3j3xWwH5xSEAPB0VOUJiX7nSu74tGNxyUseOGHykajJbIWLnEjbvG7hUypy8oVNbMo9paDT4Q5No3s3h/rDhI/wBYD/zirBdGVNlsT5z+UanoeYSt5NDpzST63fuGTvJiJCjXiA/eOXfEC7sU3kahHHnAjtLK9wPTu4jSJ5XSr5nZpS+y8rSZEIW6ZRQt8Sj63b3DEWC5uDk6iiery/BS9q7kQOugZDTqyg8nsDZNw4VePFCTN2ehljOFgUu9WwA0AOGYCHCMAZWtt5aBTV2cwVvnLtFRTALwdtK0hex6tuJHaz+i1FSvSbSyahqkOQM6CI7wEMuyE0OJ1OSXStm3w27NFuQhQKUqaYASgd1Iyi3umCV2TnB5O8TPsJ4hbtNoabuyset3pib2bk6Sji4SYOEbxW+Y3B3DnupXLtjl528nFtJ4q8mF87hwptXq0L1AFeqEhstlq9IbzSBOG8r/AFRkqoBSpmzAwjxNuDKL/Z6x1k7PpkxFG53BtoyxlCgBqboq8h0Bzh5hPHDxJv6xTFviXqiTtDoItIzTbpydwrMMVTDNdNcuZVAT1Hm9sZ1EquwJuLLo4trZOz6f+sG5z3rpio0OJR7bu7xigWs0tPJpfZytMjdI/NU3nN29kOw0G2gTZ/0hMGjdXB2UzKAIGP1CIBQAiiTaUt5G8VZuFEjqpGEpsM1QqG+g9UTS0qou65HUquewyKqo4cawpzz840apo10ty+x7M8vnjc6qN7ETM3KFSj1DUYx9Z8p82nsQmbEU9IpHVa5jc6ol/lBWXeOEm7NNwQ6pgTLiFpv7Qy+MXebShnaxnqc0bkOkcoG6hL1CBuA9oRxERRRP0ex6po3nRfpUtQ8bt5GpKzzDCMCeMWoDTtHcNIl9ppE0ENEFg5eniKSch9q9eUUEcx6ok0Ze3/V5e3Ik39koBkAdmY+MH83vJo4ScTRTYS2io7gr1jTfEwVBNP0cZtl4jIjVNunyf57+2EJYtq6jhP7Re+H6gRFpmw3h4hhYcKqYkFFODJ8pCEwWw+TTgQDJ+vifJ04UlrJP5yEESawpDpVXV/nIY8hw8Vw08OK49S5TEiVKriR4Zco4/wDL+eAcR4QCe7IJw6TZtzuFFLhCFvGMbd/zjK7YW7TmHKN9tIhuTMYvhXxiwW7mWuODytm4Iq3JsqGKaoHP+IBFNUkqaieGonsH5xbuX+EK41ErKls1G6no78XKy0xb2gb4jPbuGum6yj1DEUlo1s+8UxFFHZL/ADipqZeFYs5UJPYuVkl8rb3D59olEekYeuM5clrZi8wdpy9PDbqXFebe9Wu+nbFEnUzw+Uh64cqKX1FFDnOfa53XnFItdOcPk01IqI8iCnc2UeKHThi2b4kRrt4p6T2oXl04TxC4kapEN7l0kjLmRZjoJpt4hLOzaVuLiesEIr6pjUzixO8PV/s/n8hWLiTkVB+Cese+LPYawyk8U88TRO5KWhulQAdKeoFeiAAAmEK8A4DC9i7DuLWTBVw4vpSyX7Txbs+jL1mNnSmdAHri+zV83wyS+Xp6u0aFw0US7ikDh39Y74mQDOaPdYU5PmXbpe6IlQsLHNBDB+fz+aViHsajY5Pz+fyMbroa0d+Y25LUThuTzg4L8jKb+rpjvH6xtwjwLFU0TWD8+PP0gnDf+j2huRLwcKcO8A3gO6tY3pI0ctWWRpCLF1SJqN1W6m2RUopmL6wDkIe4Y5LtjIVLP2geydRPYbqDdN6xBzKPbkMdaJqRkGnqzGIzaWkZp+hMDVwb1QEREgj8QEe6FSlizaRhaxIQEaQuaEjljoicoBRhcApDQ26HCZoAFSmh2geGoEhygEV6AulnluZFqIGGpFMkh8O5FzE6erkjnY7FxsWbEcH9hP8AGLoYsU6wpMRudTui3mCMJeR0Q8AojAX+34x40JxAwRGsBAG3QAb4dhho8fjHoKY8IDwb4CAA0CAxYBykjwl648U0FUNAAUwwAmgKhHh3QEsSOpBUzwBywQsAhSAOEeLugpjQFMIYIqlsdHFl7YN/6YlaSqpC3SrXQvl47wzp2APjFrgRLDQrGJBZTShYPk7H2oPMJfeG6xmRccCBvoQ9QMHYAjQIkWmmd5L/AJPbSw81l5y/1hmUHKRuugFETgNezxjUlm6cQzyQM1Pm4UmijCwGsDBBGC349mx5gsBo9eGEyhAiRT7fRhAHvdkJCPCJyUWUnEwufJ7iR+kbf7gi7yTR5L2ahFHFxwf2i/cEK4FAltnpxNLmrsz3D9I2QReJLo7bp8pML7g/Ou7iFHq35xfWUsTTuJp9D2aRKt5f83GTmXgQzKUJt0yJptyXCeyH4RJt2Cinzf2ofGK3bp9A8R7mfpt+TT/h/wAIkCSK2TZ+kUhs5njdv6OK07nqjj5yKtO7ZS+X301HGKqT5suY+/cEOwZYlzcz9RS/ymxFWnNrJfK+UeOL5/oymqPujOZxbqaPOTZqauT3j3V4d4fhFbUXUU9Jfv8Arf4xagJzyZbZzpAmDi+nK/k5D9LIT++mUVFw6UcKYiil8/OvGqMJCaEFFYuxL3DCaCGNCeL2wRRSGAY60RjsmG8SeN+eUolN7QCNQ90OTnhk4OpAJkmV5iXPznDkp4rqDvDUw4lEnif0n8UBI+A8IPzYjeGL2dJs251E075iFiFbWiUmDPXMP7N7qGExoVXcavfU74pFordpt1Dt2al8/rcC9vbELa+17hwoduzUuJEMJTGvZmHspwihuHmsKRcI/YNks9n8weKYjh4c/wAAN4QxM9Uhne7IBM0axdiHuP03ikLleqe3+e6GJF/2cOCKJqRpciPkPEZopiQ8RnKn0n4fdQYiRInAg2xPR/wxNzRstMunCifo3FyNCkekGcYaSbxwdwkQuze55Q6q8fHPIIyBoi49uLHKnKidzEirKRDZvlnrYJuPnNuL1JrWpqcmopHN7N6o35T/AIosMvteo39f96MKlMtM6SRnrdRP0kA6mjdRufp/47vjGNsLd8z5R0fWiUG2yeHybjb+tGUYPIcjDtJ8mTb6RJmo4uHSdqA8Ld+jMAAHcNSnr1xGpONXb8nzIvOkZFOaOCTRO5fwcE2zzqCIh7qjQO0esYzlwsmn8njpiY2HIu8SBxYZX004HWA641IaDnUUxIVTCGQu4MEw6oBYj0FYA6sNAWjwrQ0EUGMaCCPEYAx4SKaBlCwDxCFURhri9sLkGEAuKqceIvDMTQKZ4AHR1ISMePCaCjykVYTYpdxILt9kOkUuTjx0YYIbU+cgxTQN7D5OEDKwGY4BZOEzvfm4ZLLQhi9sK5WBJorRKMjxBtTxJNFYIhgT6Tfk4j37GJOXvU/RqQqsmm4TPhxq1kZ3cXYozwmH6SI44RY5vL4gFC89OOVqx1KeSEQN+/BABQYAfSQpBADwFUi0WAFv+lEvTcX7mMQprpa7xAIrgF5PEiTsw9TZzxo8U2MJYihjcKAYK168s6RYk+4+oNiHWrytp/ZgY3fFmdWqbytudw4UuXNqMysfOMSz7JwmpfvtUzG8ShURDgNa1rxrGAaftPqiijiycjeXLl9NZQpuqoCA9YCGVNwhHLh32NXKxereeV84TmDuV2bT5JKiesGUC/Wu1cCggGVcxHfTIaxzNbpBvNHji2EnZt27d6odZw3bloRFQwiY5ihmIEERqO+giI8YpCczxFPr+121/PVFrs/OMNTDU2yHLdNezvAO8B790d0I4HPU7tyMkc/UZuCKJqHJF1nzVvNE/wBIG+3i/rX1/X8ePaMUy1MgTkbhJ4z25e72kTF6B95kzdQhnTgIB2Q6staFRv8AJ1P1c+yYudDBuoAbqUjQxsKOCYn591IK2c6upynMiRmstTbqEcM/1c5bxfZ9mI1YmJAOwq8WxPRw3TXw04JdUT+cg6Yp/OQriHSS3J4kT8uXTcJ4eJ0R/nEIRtiJ8nCrJXU1CRUJBYdKK4d9OEmSuIpArkxFDqevDZIuGp9qKJsTd9RNM+Jt7XSgrKZ4d9NSCGPiN4gXJ1E3GJCuMl11eU+vAoKcpykMkF1FPSc+JBFD6SC4mrD0Uk1E/bJBAMomnhqKQmYqnzcEN6P24pCFSgonynQhyV2niQkA/J4jznUTUh3AmnBE1E9Y6cRb6Ci6Uw/SfxQm4X1iGOwCbnDhRB5ykR5oWbpRBXocTJlrCesJ/wAMVa0UvUmEnes/njp3kfrlzD30EPGLo2BRv6Tb+tEVM2uG4xE09g+0XZjzNXQUe9HfQq5RxZhwGxE/zxz+6njWDpNlFFMOJF7LsOaO0+YQiym1dyKACIhThT8I6q8m7yHrUaUFG9pLaJqySzmGC11SqbhwA7r1QoimIZgYamNuKGVRxvjE0sYhoh0FW80yTwkrsfJ8VEihCunShhIg1AR6RgARMYQzAoBUcgEQ3h9NNBnkv6N/J/lZHjxmlM7SnLeWWcUE+7piAjcKA5gQu0OVRCNBs3IrF6K5GlZvR/K2jJukUeWTRwxOI84SAGZRHiYamNXfSoDGv5ko4v4nM51387+usZzn2hGG5JTm0DyYKHxHGxdulKUoABA4ABQ2QAOAAFOvOoxXnL39pDdw9w+UiBmM3w76nQzjO90a8D17M09vDimWgtWzl7dVRRTmFExrxqAUA3iJhyKAdsQNsNILORtzqOHFzfdu5icQ4FLxH7owa1NsphahQ+sODosiG2W5TZG6jHHpdw5BwAM687liden0zq7lgttpQmE8TVZ2fcHbkOUUzPruZgEMwTA1QKAh0hoPVlQYwaZMHDN4fWFDnvmE2IY1ROA8RMOYj11rXjWLE8tAoopqbO5cJQpjFzvZ5/HOsKFb64mTETv/ANoWv3wqeowZ6FTQqULIqjcnKEjY5fZqy84k6XyNK+dPZUT59+nuAQHrCKghZyTqJnUmCmETomLkOXWHGK4aevJe4OnJ5g4SSvbO1+AZeMehCeayPFq6d0XZklNLHvG80PL5Xfd3zcnuAaca9VIvll9F7NwzInPGfKn6RVB+8BCKBJrXTiVvCPP1g/NMVbp141/GNqstbOXzCTpPHCiKSt26ojiVEghwqOdB316sooiGMXdkO60R2bbtzqYaytwo8njGAC5bwoNRHvit2DkybyaKyeYKHOkdP0eYDQBAMx64np1pfZt3h27eXndkz2iqAAFHx+FIgpRb6aJvDqN7Pk+ULBtKJiQc+AmoF7POAdoyZfldEVn8QijdNUhMi4eIahu2tYo+lOxMrk7NJ5J5Wclww4yhTCNA7aj3RpE1tk3kcn86TRPC2Q5P1jjwCsZpaXS8pNGarNOVpEvp3TGWNXuEMogucIxRk4G5T7UOUjYnJ9PIuznmO7IMx7ggzWXTCcTBvL5fL1XbtwpdTRRLU6oiO4oZU7xyCOwPJ98llOT3LWW4TaKu0TAZMpi30GVArQAHJVXt3Blu4pswsUHQZ5N9oJ44b2otJLzkbty60ixNkcxAARBVWtLhQHMAEaiIB10jodaTN1G+r+pzeqnCnZF4m8yZps/M8jT1dkShlPXcD6yg02hDq3B4RWnCqaaZ8SMp9xokUSaS1Rne9SMJ8oDk28kU9dw7L7yIjx7h3R0NaCYN1E4558oA2JL5P/2pf4pF/l8ImPJcu1XMeKaDAeG4Gw90GKeOs5ri4G6oMUmJykICaLJZNgzePCecHBEkibRsTLLq4QEjuy8gtBNHH9Fpqk9ZQuwBR7RjRlJJL7Lt9YtRaRVwrdC6iVQamH2Qrtdu6IyYaS5fK2fm+zbcl8hRKVYxaE8A4h2jnGfPpvMJo41iYPFVT+sYwj7qjkELcaJu0dpVJophp3G7RI11FEuY7szGHrivnXw4KgXWHGHiHJDueSKYS/C+RnuONkpt2fVDEavoLeydRR6457tKhbu4bhvhGrJtk3DjXE25L927euhWnVXfGV6K7DOJG386OHHyhwW6ZMvQJvpkGf4Rr0uOm3T+vzeIxzOp32OlQ7boyK2mi2eWgtQ4mDx4kqxOYCoplqAlS6u/jv3xdbPWCsWook3Tl7ch0qbN4a1LSg99c4iNI1r5xI3mpy9NI5zbRjXuZTgJQzAe0RGKDJbfWsk6irhNRLFcbV5ROo17KiAgHdGqWRk+TpY8vl8vTxMS4Qhfz/OEULR2f+bmDdU/qlWC/wBoCG/wGMysNaG0lsHnmucKH1Q6YlUURTEg1yyrUQAaD3jEm88n+XqTQ7xvOHBEltrhUtOIcREeNRpGUaeEshuZGaYraS/zeeVt3B77iuHdNmXKm8N0c8uyKKKHUUUv7X57Y0LSpY5vYt4k3bzBVwdwUTGKoUKlAB31DhXhTLrGM/Ajhwphppnv/Vje5kNSl+b9f81iUk1mZxPHBGcrZ3zn6Rsg7eHwjUdFmiVvaD5ZPE+YYLqN2gE7Tm39wBl1xvcssvK5GzKzlbNJK4baMXpD1xLmOMDBpBoBcJuEv0gcEOfI2CnmBR7R4xtlnLGSuzbfDZs0ietdKET6CCbdTlIOdZPE5OMm5G8bDdVP6OG5Tw7PviOcL4nJpwWFcBwriRFgfDcQ+UMmmmdRSIbXU1FIpRyC56YWgbt1Dt0+eT0nsjCDSY65DAJczcOFVFOecwm2jZZjXd+MPGSCbdQiacIGTLJr85Cb2H9/DThIiGJymH+Qh2CwwaF+k/P+HWPCKLbe3ijjFkcjcXG/o1nCeQq9ZSj6vAR4wnbm3Kbi/I7PqclzXDpM1L/sE7OAjWo8KhWKMQn5/O/viWCQciMPEUsSE0wiXbpt2bPXHlwnqlNvP3d3XEmgVdRvJ2+Ip6U/oy9vXTsinvXajhQ6im3f9b88IfzV8pMHGsKKH9XnZU4UDhEQ4PAKw1cq4af1Iz60SOsOIuztX5OeK4u0xFMT+9DTxFYoU6R1dP68QYDh+vFktsZNNwkn+zH7+MUJxMHmJyfMjaBmywt3rhP0akWOVWymje431w50vVNmHdxp4UihsZliKYbjY9qJhE/KRTEjqazFtG8wsHLG8jlfm9IifKJ3s1Vc75xEd4iIb+ARDsLRs5hNHErxCaw32cG9n41zp2hWG+j5DDsnLMTptwU/e2vxiYaS6Vt5g7mDNmkR6rQqzgqfKGoGRa7928IxyuaRHJyxPWKsU4tZOCN+ZL0qKOlt10NwFAeImrTLcFYj5NJ3k8mCUvl6d86pru0XIocTD2B8Y6FstIGdm5WlL2aZNjaUUu+lPxN151yrujCpUOhQyJFi0by9mkzbtyN0kSgmVMu4oBuDv7eMOijBI9fjmbNUhUhoZTmWt5xK3EreJ30nCYpm9moZD4DQe6sOL/ZA4nfAmDOVZ9IXEjmjuVuPStFhTN7VNwh1gIZhEYdspG06YbM4iaU8Zp8qQwJuDcTEpsd9Byz4RkQnw466buc7RCqIKYno4MmkpEqoXEhAUsOKJCkCF0iwUpYXRCACclZ8OLcU/wAjinMOhFubnxGZIzZSZo9hAw5WX26Rab/b8YrdlSYcnb+2W9+ETgKRyyfebJbDi92QQ0J4vbHsftCEigajBTDBcTugpxh3GGAawMJlCBEeIxIBimgYSAaQaLFcPHjDAFGPHgGAWAPHoJFCYIjWCiHGDDvgANEjCwSBNvgl7lIAPG3wmJoVNCSgQAFOeCQYCwWJZLObhNAIJKOFMNNO/f6Jd8W2VWBcOLijxS4T1S7/APCLvJLKs5Wnht2/2uPvj2XM4LFDlNjHjxQiiieET6uf+EXqTWLl8v8ARt9vLaNmMWhCW/s4lmctxIhu43CxDNJSn9HEw3lyacOlwTl/6xyX9psD25DQd/GIR7aJP0bfbgQE0c7dvEc8tEmn6NOKrMZyopfxHBCE9o1AioTa3zNveTZqEcH9nmf4xDDIu8wmyinKYlyKlN7ayuXpnw1NbVPzSpmy76xn83tTOJo4PrDi4l0Sp5RCmWUi4R9k3LDNbZTCaX/mifs9/iMV8V1FPSKX/wA8YTqMEOMXYQcTQF7vhETR68EMAxjwkJo8aEzGgAIY8EOeAPuhI0TcADmhqoaFDDCRghoganT/AH4FJNSHAEhYqacMdxiujyZ+hs871YzGdT1SXt3cvb7BDqD7uNO/fGi2kmqcnZquFPV2e+MFnMzUcOFVPXN98XBCewzcu1HCh4Qph8pHjb4SAcSNSQwDSDCblIIX8Y8IxACgKQqjiQigmoophpxZJLKeZrHTjSKyJY3aMlHFyLKzkyaaeJ04dt2Kbf5u5DwDdUaYxIbyGZdXT5PDhgY2GpDxcvKQ3XZuPSQ8PoL4k2yPrDeK/Opk4lbjDxD3D82J6TF5OIq0rFNw4Iop0C3fjX/CFNbDUxuzn8wUT5NSHPniYf7QeGCaGH6P8/4QKpcNOJUAdQcObSzDDw1FL/smzCIRZziKYkJPVIboK89OGin4j4HimHBFHikMTqQS8EJsjkeGWUgxFeUhmU0O0kVFLikUUPTqwBFVIApOTght0ACoHUg4HhuTEThYxoCWKkNT0kOSDhxHCpDlAFMPEgEeU9JDhJODIl/Zw4TJ9JFWAIVH9yFCo/s4WHDTgpjQwayBTDDhFw4+bgF1sNOI5dWAAip8PpwQVoQWUxIQEVIm4rDsx4IXdCOJBBUhDHZf7SH6C0RBDQ6IfD+chp4gTDdyopEmydqRWkXKiakSibrk41TFKOxMvg1hPEisvG2Hf9uJPX1FE4ZPRxOUiJEwf6SIFvCYkhVU8NcTvjLg2HaYYicHQLhuOUhFuPMh0YnKYkaWJ8TrSWaQlJHojJOHDgmLqIGKW8G0pdyKA799Y5Cmk1cTSYHeOFOVVMJjG7R6/wA5RaJlauYTCzbSRqKXG7Tml4GHrHKKSqTDjLiVy/Idt1vnIl2jlT5uK83V/iiUbq4dyNYzZnM06zzyXzyVq2bml8iTst3GKUBFE4ZgcK9Q59oBTjFPmkseWbmisrmiZCOG/q1uHAeactd4Gzp1UGEpXNVG7gmHsf8AEEXeZJM7cSNLE/1xL0x1c30ye8Uh7a1EM8t3GNvLcx8RlZ6bt3Dfze86ZRKU3bwgXkuUZuDt1Ez38rvt1DIQ/PCKUydqM1Cc8m0JTF9UQyEB6hAchCNGSO4tJIyKM1MWYMuajxWTDeUOoeIDFWFchDNYIo2hsFoE8TlNjd2cRAahwoIUEB3DEmm5TU9Hc/eiLFAAbV0/bgiS/wBJz4XFDEhouyUwzqN9uHHtJuOiuMSCKKRAunzhuoTn/V3ZdfdCSc2UxIHMaRN+dvm4RF0mopEQs5xIBFfDhXCxa22Hh4nThZJ7iREs3rfDw+nChj4anJqRSJe5YknGGnylyG6YYinKQwTdfSQ/bqpqQ2KwKhlE1MNSHBEsROCOU/nIWbOMNOGO2w0MknhnhsBIkRIntwgknDuK5HKExIXSMpsJw7TQ5Q8LnZ6wn7ZNq9CHjIURVTw+U24fy6QzC1DxKz8rlar127NdTRRLfPTfe7ADiYaBSucWzRNoNtxpYmhG8nZnSl5FMNZ4Yo3O0pN14QDqqAcRCO4tG2iawehOT6vJ26UwnB6a0+WMCvKBxvUocQ3AAABA4BUKhxaivC2J1UKbe5jugTyKrJ2LeE0gaUFCPZq4KRZuxNQUkaAWgplNkYRu1BQ4CAbyhwHoebz5PDIzZpkSaJVw0UciF4AI+sIhkJhz6gCI6Zzhw4UOoopfv7RjG3miDcu48vI78Byu7xOUUUiIeTHDho+micU60Nqm8vbquFHBCESKJlDGNQCAG8TCO4A4jwifEuKciYm88TbpnUxIxm3+mBnL1FZezUI7ek2jFKpQiXViGDMMtxQzHjSKPbjTK4nl9nZtRYjTO8+NsCr2JgPAfWpmHDjGSGdYih/rCYxt96u8e0RHOogIxzTqfR6Om0f/APIWeaWhcTR4d48cYrg/Su0AoeqUAyKAdURa6akw+T+v6sMkEVFFMToRY5eVNNOMGz0VDF4xGUvkibe5EkmVNOBWWTTTxFPtRVJnaxunybdTFPeu3S9HvggnItyxJqcOeTOnic8t29CVnLEKPFMSaJ4SR/W559w5dg13xV3Dtw8USbqfOmCNbRl7dvZ8jNS/cST9bbNxyHx90enRVkeFrqnVqEqVhYeTpnU1doS4XavGARN/zjPbZzSz7hT+g5eRIl7aUKbnUDdSLIyZ2TlaaTyaKHVScG2VFi3yZbw7KdoxJOnmjtRmfWPN/AxbuQF6h66x0HE0UGxcicTyYET6CVFDXssq/HdHREuYM8MmI3JsbPCn+HfHNk7fytnMMSy7xwQnSUvfAPZGF5Lb21Ereaw3mhzlOUbyaxROQwfnKJYk8Tc7bvrPs2f9MN0jk6KahQ2h6wH8Yy+z2j7/ADiTRVvZdS4chrxUzFGhCDxMbKgBWg9g04xO2LsXpA08TRuzTbqt5YkpdWeFTG4URDIiZMxOoI5UCoFrUaR2vYPRZY/Q3I0pe3ZpKvSekTNygFU3iZY3TUAeiA0KI51oARm3sNyyKLoT8nOzejOVknk85WYOEwMo4MmBFFq9BMpq4aYbuswe8dFm85UcJkbt0yN2iRRKiimahCh/PthGbTxxMHB1HChz+0beb89mXUEV1/M00/nIzuXFB3r5NP5yKdPLRpt0z8pDG09rmcrbncOHBCXC+tzfw7IzM89cTx5ifNc4sG8mXMsYvXk4UxFFLiX96M10+kTTk8kU/wCvKF/+Ab+QxpMtDDTisaSrIuLYStozbuCJHbuMa8pWlBIYuVAz52cFsZCn4HOV3thw0aOHCmG3bnVP6pS1haYSl5K5geXvE7jgnR9bfuHiFM4uVjpizkbc7hwzOdU5eTLd49nERjouctiqFlEw1jV9TVvn6N374ery3zX8nUUIc928a7uL2RqcmsvPLSKHcN25GhD7RlFMvAvbErabQim3kbhxK1HDh6QoGLeMFDCHAC0yAeuu+C4mYaIqb4RUXhxMUlJeodu8TOksQwlMmbIS9Ve+IFy95SKEaFYmzLicOEnil/CIbZL6w/yiX0oTV5L3ksU1e+dJQFDFuiBNmlK066RI2NtXZ+z9i2iijhI7vBAxkymCpTjQaCHwipWntw8tZhJqJpNyELslLQRNnxH/AAhWZexaJDae3lsHiTOTt/N6R9pZRExhEuY8RyABjVkpS8k8r1i1FpL5CF2jF2L1OAjXMaU3Ri9jbcTCy7NVuzbpcqXnGLmHjDpWY2gto8IzUcHcHV2Spl3V7uwN4wsIg2yWnltpG4nBG7NuTVyqAa8bM5xAd4iPCNQmEmk9qJXq7xMnNIoisUoAdLKoCFA2g6wzjLXOg61Cfyhu3I4JleKU2deO/h2xMC10iaP5Yk8cKJO2iXORWNmQnUUeiHYAiMbU3GPJk1KT2LJZK2Kdg5olZOeMyEIdTk3hTUJQw0AwgIVz7Ry8I1pW08rZs9ccPEsH1imAb3ujnh5MXmkyXtE2dm1SO0lBvGNmncpwNvEM657qRqejvRVqbNLzw4O4ucphmNsEHs7oxc1c36c4x3JG09lpXpMTb/0eTCIa8VwbnlD2R7e2IZLRlJ7LvNXbsybZQ2r1c+sa8RjXm6bdm3Im3T5heb+d0Mlmibj5Qont9GIbBLcrlmJMozUOpzCK7JvwGLKKeHAJGw4Tcq8meIKsIqHhAhOUhQpeThq+ecnhp/aNAMB47xOTThmJoSDEUgHJtTTxFP3YAaGU3X+T4frxBkPh34lFSa4pCbhsmmn/AMMUiSCx1E3EWGVkxE9YiJTk7h4pidA5rsWdBsmzbkT9QsLxAA5+Z6v90OsewIzi31vNcv2fkalxpzXCxTem9ko8ChxEN8EtxbRRTFk8nU5LmrLF6Xsl6qDvHjFFTSguVEFJOHaScESJEvLmOJ8ocbCRNq9+euM2yrB2rVNun5wcJkuc3a6URcxeuJo89HsdH2QhWZPlJgoRNP0RPRl9XtH+ULs2abdPEjNzZaRAOmbhup7EQMwc4cX9yZPD5ROKfO5ezeex9WBTZVkVxM+sfUgi6f8Adh+Rqm3b4acV60Ezw/kbf0p/4A7e0Y0iJoo9rUtcmh009siRQL4jvipuZSomp+rn/dHaz4de8I1GRWceTyYJN27c6pzmApdkRHuoGZhHcEdMSPRNZex8jZedJOlMJ7iawXEzAitBApKbhAojUw7q5cKxunY5mji19ottw3kbieOLLzBJo3TBYyhk6XSCNLwhWoAG8ahkGcQ0sdqKMzqdMlfgFQjrPTrblvZux7uTpuCKvZmU7cxrwVOocogYabrpSju6wjlOTMk01G7NPbxVk0/eYAgvlEVjqqQMdTkbJunsXGqBfcQK1z68t0RdkrO2oZvHCc0mBHuKsJW6aafATDQRHIb3hQA64sLbk+TU2CE/hAKB8I1jRzY7V0/0gmDflTl+TlN0A4nEOseEc0qljppwUid0f2Pb2blesONuYOqGWN6gcCB3bxHjFuKEIAdPDImn+fGBA8ccpZHWKmGC3ggojBQPAwFgNHhPCZvRwUhoSAbzqXt5xL1Ze45ipRL9UaZG8I5wnsvUl80cM3CdxVuoKZi7s+Ah2CAgIdkdKnUjH9LErw5wjNE0/wBYRum7yVzH4eARtS5sZVEZ4QkeMVOHhEE1PYhIzdROOk5xrghDhAsGKWDFCACQbDFplg4jfDirtOjFolo8nEPkuKNRkB8OVt/7Ml33AMSWL2xDSBTEl6XsFu+7KJMRjkkt2biplYJfGERPBb4xIx3fjwqJw2E8ABuqAB8CkBDUFIMRaHcBxHgNBTHggn6oogcCPEY8oaE7vbBTHgKQOIMCB4QOMeKMAWHBjQWEi74UA2HAMA0ENvg0FNvgALf7fjBDGg0JHhMATQnBoTEawn3CsNmrD9nEugzTTTxFIbOps3Zp9CIN5aVRTk0+ZHq4nEWVaYN2cEa2/eSdTWJO3bkdk9G4WRKqKQgNQMQpgElQ3gJimDqAIoDucN299Rw8IT6xqfmsVCeaQfm5Wnf6OIb8OyGliSzQrQ2yeTR44mk8mh3DhUwqKLLGCpxHeOQAFcqUDIAyCgZRR5tpAbp305fyv1i5RRn84eTDlHChz+z6vhDAVYtASk0n00mih8R4e4fo7g90RoKwQFILf7IZEhQx8SEhHhBcTugh1ICUKQmYYC8MJ34Cg5jQWAxO6CipAAF4IBT8YAVITOMABKjBIUMMJVCAAtztgolg4kgpt0BLAKWBOaBE/VDZ6thtzqeoUTe4IBGX6S7RKPHHm9upsNzcpdpQwj+d0ZipyikTlo3SjhwdRTpmE3x/lEGbfGyJE1TQdFFRSE/SKRZLPMdYbnhsCuqcnBm7fWFCJp7Z4eP5ao3eavE3KGCcvTIopz4EtxXAYStNmnidP2olGyqcN1lsSCAVRONYElgezJuo3J6/rQUXPJ8nz/WiMl7NSYOOTT5kXaS2aT9GnfVV53NqJQp1Bw7YZlIgpYxePHHKJ7BPZiRnaert8NONqlGiZOzcjStRahM6SRExUUZmptAbmVHfe6wjI7buGbhwdwzbkSJ9GWtC790aIzRDyg3zcenLbkyQ3lS/KRKzJPWG8OwyvpNYQe8mmeJxqgp6NROK5aNbDUOnEy8SoFdfKQ3TN85BjcopCqDbEjKBsCKGIniQgVJSJRNvycCVhCYDdkz1hTDiwiimm3w4aMy6nyn5r1wYznk8T14shsKsq39Hz4a15SEll01FIMkfEiWwiKHGEw3wocOTgpQxInuALfxFIfIqJ4eGnDISYcPGhYuADqBKeDGLhpkhA6ifzcaAKHcQQV8T0cNjHhRPlIAsEXWUhCHJk4AreABlhQmJIkDNoRcIxADE2+AEkKmTgsJhiEIOH9f8YXAU1PSQkXdAgbDiVIpDtM3zcOW5sP0nMhkReHLccSNshj7E74ORHEhJOHAGgMp+rEW7bc/OI7Dw/SRLOlOUhgp+MZvyNYhmxeU/PdEgQvJniORNEkiXk40FMbmLEa7SiXOWGTxH5yJmiY8kWBIcN3UMx9JApGjKLNbE2gf9pE7I5w4l7wjhuoclw166Wm/+f5CKu2WTiRZuk46oMyaLVaxi3nDc9pJe3Ik4/ryJcrw/SFCuWW8MqjnDOyc/eSt4lyly+YDXvV/IRJWXmOruOU5h9kxTZgYB3gIdQhUIibRyjzPND6un8icVWaqXqgZPKoD1CUchDgFIpdruZtEtbuRt3H+lEjTPhODCaYJlMIgRU1KKFDgAiFDAGQCICABURiElM01fk1IlrN2kTl99NxyqSpcNRM2ZDh2/dEJaezziz7zXG/Kyp2a81WvCIlAMsM9eIDuHjkPCCQIuTJdNwnyam3d6UKD+57UZ+0n6jfk4mm1rG/o3H1oeSE4Yk88ZN5gnhuE7/qmLvL/h2boilrNpp+jUv7rv53Q9RfYiesJ8qT+7WFk1/nE9j2eEJ4MnuIpWRKJt8SItVuonF0OfWE8OIt80Tw4Lf6SitJLYakSaLzEiOdJYcC3N2xNwJwiuJD9J0mnEKzUxOTiTTKnFATKC2sJw3VcfR9CGYK/N9CCENykGQmSrVXET5SDkBTEPDFNWLFYex9qNIE4JJ7JytV2rliKFqCTcB3CoeggUB4cR4AMJ1FHkiMcmJNwTU5NNM51T7KZS1ETDwAAABERHsAR7I6W0HeSlNJ5hWo0iJ+b5ZsGK1NUDn4hiUzAepMtRHiPCNS0NeTPY/Rm3b2gtRcms9w9m9uSEd90ByIHaG0Id4xqEznyjj5wlwmyXDLcAhOooBu++OCrqZejvp0vsXIeT2bl/mezbMjJoQt26UoAdWnrUqABTcUtA665jEG7mGIpiQ0cu8SIt2+w7/KRxf+UjqSUeBdy9w78QUym2H85EfM56m3v8pGHaWtNSdm2bhvK0/OEzJS63KtQiVRu3jm3hStRAoXhAN2VInHLxLTLpb3SfJ7LszvJhMCJJXRumu1OqfgBChmYfAADiMcq2w0i2k0oTjV1HCrSSJGDDYlpytM76pgqJxEeADdDLKoViAfzWeWgcHnFoJgd29V9IYxQAhA4ETJuIUOABmPEYkZU3TZJ4nrljmqT9Hq6bT27xZ+tq7fV0+gXow0lrRRT9Y+zDgjBR4p9qJQqOrp4fqFu+7KOc9GJ5AqafJw8RVw4jjKQsiaEyhxM26bxmq3xDkOqW7s7y91QHhEMxsbK2fKauUivSUvCN4ffT3RPAKYQksrBFv0K0OZFZnjXzW4SeN1CXL3NN0ThmFOyLS8t6zeSdJu3TORwcoFUvFpcoGdO+KfaB1iOCN9jY2vGEmcvcOP1duc/1Y9ajfHc+a1LXUdjaLDNGc4suRu4TxUjmOUxTd+e7d3hn2xntu7L+Y5h8nU+Tq1MmW9US57s86d4w8sTbL9F1Ds5o3VOkf1S5lHu6ob21tH+kk0Sbs26p76gFRTKUwnETBQAAoVERHgHXGrZgVDC/9WY3Y33QB5MVoNKDhvNJ5L1WkkyUKmY2Go6IA1qIiACkkHE4jUdwcBHQ/J68kVR5cthpMbpJN25iKFarFvkRHeGIGQKKDlRMNwgAiOYR1JMJ1L5WzPI7PtztGhPSXqCosIBQBVpkIhwANkoUAMwjOcgxEZWxsvo3k5LP2TZpJHSTwTOES3AIQRqYqJR5hR4mHbNnWgUAa69mSjhQ6iih/wDCG7199Ip9o0V2ZzfDv8pGDlkaKI4mU1w04oc+tThqau321jxVdI+lJnZtmfWFL6p9lFFM22qIcA4AHWI5U3RznMLdWsnDxWaecHDe+bZTRUECEANwAHSHtGHThkF8TUtJMgtBPPlnnguqJUMo1NsXxAQEM60MIUrQQAMt0PbMByaXJ3N3Vs5dkZ/ZRpOLaODs5pPFT6une5ZTKojSNDssnhpkixXyLqz/ABhe+mmpyn+H5yhu3HkyRHWgmbeVt9YcX+dhlKXeYR4eMQUQk9ZWbk6jueKM76vslFQTCPApcwCvZGcsJt+klqEtcUbskkjXkyqUACAXdvDf2DWNOYtnlpP6mq3SPs3lKAJu4Aiq2o0JTRNQ7yVuEjpELeuqGHEMPEAjaBm0adJ7a2Tl7huzcThuRVUoXdoKGEe3cETVsrWpyORqzDDv3KFu3gAN4bh7AqMczSux00mmtt2+2q0KJjImqG7fTthpaOaWo836nNHj3VD0ulWMIhUMqVijJkfb+1je1FoHE0TTwiHKCZU8gyKFK5AFa9Y5xTjkUh055RSDpJ/ORqiRRiXk/dFgZpJt09YcbZz80vqxHsEPnIkBGkMByi4xFCepGg6MZlJ2dpGSjx4RpcqYpjbjezXgAhWojnlGVruVPRpxNWdYzCaTBuzbp31VTXSl3XuwR6ozZSO2mQt1GZFMQlw5b14tBAwDxCnCIO0tnE7YM/N+3qhFAxLpczgHAOwd2WcRui/R/MJGzIpMHh9tMLqJVBEhQDrrvHtjTCIJpp4af8MZNmke2VymSWz7OVs9Xl7chCc26Xq6uvL3xZGCbxNPDTUuE9XL76V+MPmctTT/AHoXMTDUiTadRziAi0w/Sc+CrBCbl3EavMIDMUVNCFMSARWxIbvXicvT9vO6WAAz11q/yfp9KIofSe3CYuFHCmJ65oMI6v8AXgKQuKzeXp6w42zn5sQThZR5Cr1bWFCKKdHmw2O6TTTOmnARIDHw4IVbWFOU5sIU5OsC1LFiJZGZt2bc+J+aRnNttITx4orJ5Wpgpc1Qxd5+z/lB7c2l1f8Aotmp8oP6RQvQDq7BEIohCcz2C3ese8YiQ0GJifnf41h0kWCpoxJS1hrChPUjNsYrLpfrHKKczpQnMphrCmpt1Pk/N+t2waazH+ps9hLmmN6whCDFryeIpGbZokHZtcNTEUh2ut+5BFj8nEQ8e/NwkaBn736OIFwpiQuupEVMnqbNudT7P1uyHiS+3uGE7macvb+uqrslLxr190VRuycTBxye2qrzvz+O7rhZ4uo4U1hxzzmApS8c9wUjcdCGi5NNMlrLSMyYRP1dFSggc4ZjX2A3mHiOQRsjGbyLDop0fs7DyslqJ43P5zVTvMylLUUiCHPu+ubcTIaBUR4Q4ttapOz8vdzRwpcd6uKhilzBukWtQARyAd9Kb6j2Q+nlsm7iYHeJqHVIkbk73TPuv06x3AHAADrh5ZmyKbxmrMLUN0nSszKJVG6yYHAqQ8KDxEPhSJqVFEdKnKRwXbO1swthaBWaPL+Cfk26PqJ1rXvEcxgLKIaxaSVN/XfIfA4CPwAY62tr5Jtg7QX3Fk1P0acc4qaKYHbV48mFBLXrKNeuM7sp5LtuJPbyWKTTUjyposKyjxNbgBRpdIIVAR3b4FWWOxq6W5smj+yak4cedJgn8kSNeu/SnqI0y6O4Y19MuGnh/Z2d3/KI+XNW8vbpM2adxJIoFKXu/P3w8E8cjeRsoC0ACsJX+yBKMItDgDwEJQGLAMXE8GBSG18YJe7IBjgTxVtIMnUnEjVUZp33DflC9Zg6RfdnFgMeAMeCD7hSObiuFFFD9CHhFvm1I0G1mjhN44PMJHcSVPtGRLkQw+z1V49cZ0qV4zUOzeNzkVIa6YpijwjqhPI5ZxxHApJqejjwN4QJDgq6kWQOEt5InWC2H6SIAi2JciWa/jACNJsy8xJeTD6Bom8WK1ZY+HLyfneMToKRwy8zqgOANHjGhAqseOaGWKgbqgANCRFYMZSIExW92QIKQ3xO6BvxYhyVeD38SGeIMGKpABIlUw/qR46kNQVhIVYCUOhPAlNDQF4WItEsodlNHgHiEJgpAFVigFT8nBajA4mJCcAAnNCYinugx4ROMSwPCaCl3QWPQgKBMZ6zl/KOHH2b2fuipTi26iiZ02adz9p/IOEUcztwop8oUOc/tf4x4VY9s8247cPnDxQ6jhS/fN0s4Qv9kJiPCPXuyAQYxoKJoTEeIwW8MAB73ZBTDBDDAF/CAARHhBCjHhGsevDATYA8AJ/o4AxoSE+HANB7/b8YLUILexIAQrAMEwQQ8CG+ExNAAAmgIAwwWAA5hgkAY0CPJwAGAsR09Nhyt2p6iKn90YfX+34wwm3KS9wn9KmcvvAQgTFY5/nHpD/nhEUAcnnE1Mw5Q/sbPuyiIU9FHREza3uIXuyLzZLDUbn5kUoiWJE1IVHDdSATLC+bt9YxMOGSp4dODQLVprFxPD58apGK5GKIKKejidYSXE5R5z/ViQZyluzuev7XR7t0SKCCiihE2ad85+iXO9AS5MmrI2TeWgmDSTy9MhDqqAneu5JAI5nHKuUdZSGwdh9E8j88TTCO7SKF54oUL5hpzCdQCO8KU48Yqmgywzyzbc84nDdIirgoGTvGKN0BzyABEQrxqMVryh7dKOJ4lZ9nhYTRMimJeGpjmAQEKANN3ZXjXOMsnOVkaOOMdyE0w6TZhbBx5vl+K3l5TXjJmMG2frEQzNThWMXmyCmGeLOV7rCeH/ehg5YqKJnjs6duDnT3KUwV1dxynrRbERTcJ4cVGZIqN3HqRLSV/wDSQi/LdFpRkybdukprhDnPtXfU7M+MUi3NnnGIk8bp3yHqVS70Ryz8fwi1mUUUTJhqQqi4TUTw3G3/AC4hDtktiY9rMhI1w/SQ4BRNOLBaiz+pqHcN0z6ufmmy2ewd0U9VRROOfx2ZpnfxJUqicOW66fo4rgOVIURc8cSHc0s/ZYn2Gnc9SGD1bDuJwKTzETw1IbOj/NxGYrBDQdM378EKWAD0hIkEPUyqKekhVIkIpmUhdAMONErDuFcF5SFmQQKmGopCqPJwyL3Z5wdT0cNb2HDt2pycMw5SLGeAYVIH0cJ0GPFVw4lAOCEUhch/pIbnccnDYyqikUBJCKakN3CENU1cNTpw5MviJxADQxYbiTDhY54bqGhMsIJoC92R4Q4wJDRDWIB0yw9bGw4ZAfrhUh4pMCXRDhC5+TiPRcQJ3UaXJsEdnhoJ0+ELKjiQidOI9lBFFMP0cSDZxiJxErBDhuaLRLJATQ2en5OHV3Ehu5S5OGQmQqvJwiA0hR0EIEjnOiPcOkjRINt8RpTQuirFQnYmSLMyX5nKRepWhL7USdWy7xTCP6ZutxSVAMqV3gIVKIcQGMvQd4cTEvmajf5y5tXo6IT2MWtxk6bzCTzBWXzBudJw3NdUKbsGniA0qA8QzDfFmks7TeM1ZPNE8Vo4+b359YdQhvAQzyhaatf0sZpOGaeLM2id0pb2bhMOhnxAQqAjuDKKYkph3FE+nTsHPdlvCtByrUKgHXFkCc+YKSeYHbqbRLuIipdoBycDdVeA8d1eERablTEJF8SQZ2kl/mN4pcVPtN1rtRSUpv6hDgIcQHsigvGTyVzBVnME8Jw3NdMne5vdlmA7wEKBQQjCalHc1hY0mxVmJ5NFCam3VOS7tbORg+6LtN9GtoJez86eb3GETncmNCh4APv3Qz0FaT28vcJSOaXLnNRUugAlCvNEd1e2kdpWXmEveMyKc8hy3frAIdn3RHVcS3TOFkVNXUw3mwaF1HCeGRupcOQ/NMX8Y620iaALH2sZzCYWfb+b5qdPkSpmKDe+FaCJabImEaCICABkNI5Incgnll5gdvNJeqlcMKZiqFpdOUaGAe4eIBQY0hWUjOULcERNZdiconzCRFFaxZEHf0afM6MJqME3H6uncOet4u7OL8pXMyvJn1dSJlgtiekiOXYqJ+kgzM6if5pDyxAlluTgERT9Ip9bwDiI7ghSUSuaWgeJSuTy9w7duKFRRRKJznEd2zvDvGgBxEI7C0HeSA3leqWk0mXHbslxRGX3QOgifeAnAclDB1Vuh20jGpqYR2NIU3PYyjQv5NNqNKDhvMJg3cSqRXgMZwomJFHAbxBIBpQBD5wcg4AbfHbtjbD2P0XydKT2Xl6SWF84UoCJjiG0YwjUTCPrCOXAA3RLLOWbNvqcvTIRLm3fWpuruHLhwDhEI5fKfn3x51WtKfs7IUlEePpqoooflOf4/HjEO5cw2cvk04g5lOE008RS5cjLL7NLDp9M00/nLn1oqFoLVN5emriOCEulvbRgAC9o13B2xVtIGk6T2XZncTB5hbI4ZS5nVP6pC8R7a0645rtvpFmFsL6anydlevJtS5gbtUHpDxANwfGNoad1SJ1cEW/SLpseTRRWV2XcHSS+cfbzm6wTAQoAe1x4dcZMZ585t3714xjGrfHrEd9a5139++GJ3cJqKYifJx6NOjGMTidec5XH5TN8QnqRMIkTcJ8nzIq5onZK+xLjdTnkjztdpEu+B7fxus/9uZNgKbdPk+fDNVRT9+F1MRSExJhx4572QjCxTYcICaDiaBIMg5nCiaeJiRGtZj+kE081s3ByJXtpQpczU4h1B8Ya2hdqfJ5empcxdpQ3AodQj2xoVg7ES9u384J7Z8rxvWHjSOuhQ/VI87U6jJ4Is1mrIyeXt8PV0lfaUTARN11Hh3xY5JY6RyvFcN2e2favGNW7xoFdwQBWmGmTD/NYsFlJPOLSPCS+XtznvmumU4E4ZiAUGnUGY5UrDdSWdjk6ULXuZrbSR/pBOGlm5HIzu5w7NyZU0xC8TrMYAoUoBmI8Az4x0loB8l2R6N2be2FuLjuaqp3kzFyEoD0ECjUSlDcKw5mzoA1CmlWJ0cWf0bt9cmjcjucHLeMmpQQL6uLTfQMwTAd1Lw0CkLzy0DiYODqOHBznP0vgHdQMgAKAAbgjfI43HccT20ijhMjNumRJokUSpolLQiQcbodY5VEREREAz3BFWdvcNP0kNXkww/nIqU/tEm3TPym3ENlJbD2cztNNM6iikYfpT0vt5GmeXy9PW5grzUSmoBA9Y47y9gUER3UoNQj9K+k6aS9vqcvbnIqrzXBvRkDrDPMR3AAZAO+MLbFUeTAmuODqncKcooaoiYR3iOfX4RpTpfZDnsGfzKYTiYKzCYODuFVTbSihcs+ABuKAbgAI0iwQ2HlbcjyaPG6rs5RvIuLtEu6JeTWCsnL2ZPOieKrdvGUUUoBcuABTKIOcS+RuHGryuVpHb9JS7W9TqEd8a2MyZn6+j+aJ4kncYT05rxTNyjvDOg7goIhEzZc3Jkirr2eb+Z9cZt9XVJTau0vB3D1RZLIhyZMTnxL7S4l3QGIS1U2lcjTSmE42EiLEKXk67Ygandu3xMJxQtMgf6J/+MS/uqfyjGPdMu5q1k51J5xJyPJWokch+lxqH3RmGknSm8l8wPK5emQ5CGu4naHEO4euMVltoZxJ76cvmCqRFecUpsvdBH8ycPFMR4pfOfnGjqUDDM3vQ2qm8ZzCaOLh1cQCmN61QvDXtGu6PPZHK7cWfdt26iRHBFFCp7tk4CPCu4YyuwFtf0fbzBupzFS4yd6uahQoAAPdETKrWTyRqKqM5gcmKa8a9nnUREPj7odhXyI2cyN5J3ireYN8JUn8XaHZDNinrCmH9qHs6ncwtA81h44OqrzfDfSFG7bV0/rw/EQumdP5vmQ5w01E4jzDq8T1k5U4tBMG7NvfvqmDml5oVzHwiQI9CUvHjgjdu3vnOa6Uvrf4cY2vRtYbzWmko4TOdwrtGNd51OAdQAO7iMW2x2iJm3T1xwnt/N4lK/hv7I0Szll/N6no/rdWW7r3BQIzc1ItIkJck8Ubt+UuYRQKbZzP2jFlSQw04KiRNPk8ODrrJ4cZmiYkY+HDNZzykKirycRD5bDUh2GKul4iKKKKexCyhsSEznw04ESKLOk2cVxyo4ePMRTbvm533e6HLg+IpykGMu3bpwmykg4KJs08Ppw2dOU02+JiRGPHfKYn8MNSlUeKEUU5hC82HYHsFB0pMFMRNM5Ck9bKFSh83CiqiaaeHB2o/vxRIkp9HEbaifp2flZ9Xua2tsol7abx7AgZ7Pm8rvuFLl/5svrD1f4xmcwePJo8O4eKHvn6PAvZ4RLZSQzoooodwooc5zmvKGN0ocpJQdJviRKM5diXE4hlIJLmKjhQnJwtMXibNM7Nn063jFN8IdTF83lbc7Nv6U5bpjRAopqKekjJlWDtG+sKYinbD8DYcJFFNOGrp0nEI0PPHMQ66sAu6xIZqL4afKRdgbDOF0299RRS5s86KbNH2uKHU5hCc1Ph3+7fC00mikwcYaalxImz9YePhFk0caP5hbicJN007iRDYhljVuEIGZjnHgUoZ9o0DjGsI4oxnLIl9Dei1S2Dwk4nCZ0pekpeKa7tmDgBA9Y1BAvUAiIRrNu7UN2afmOXpkSSSKCeCmbIhC81MOwOPXD+0loJPo/s+lK5XsHImJk73PADBmqYOsRqABkAAIBTIKZ5ZSTuLYTDWHmKk0JyihvWAdxQEa5jx/CKnPFEwhlwWOxchUmDgk8mCfJEoZuUxeeIdKnZ8RjSU1IaNk026ZE007hCFulL6oBuCF8Tujz5vI7oRxiOKhBb/ZCWIMeE8QULCpBxW64a348ZSAJDkFINi9sNQGBv9vxiyYjvFgb/AGQ2IaPCeEyhyJv2keA3VDUFYOCsSA4NBTjAYsFMeAAhjRFzeSSucf6wZkVP9Ibf4Up98SIjWE1AiovHcl9xQ5ro6Twz+a3hCfs1i/jFMfy6YStTDmDNVInrbye8Mo2iEXCSbjk1EyHJ6pigIe4co1jV+yOnkY2gaJdkrykXF3Y6RuL6ibc7dX1kzU+A5RHt7GqN3hFE3F9H2i0PXuiusZ4YyLPZ8mGzJ+eESF/shBuTV0yJp8wkLXxjGRsHA0eFWE7wwEQDQYBrCgKQiX8YNfGAsUvwYFIQEawW/wBvxgHZDkxsSAv9vxhMqnJx4D9cAnYcX+yCmPCJzwW8MWSLlNChTKQ1BTDhUqsADoi0HFaGpVIEpogdh4CsDf7IaYndHhUgE0PLwwQxobAvBtYgJsLXgjyf4QW+nAEPAUcomUxIVT/GG3o4VTVj2zzBaPCbrhMDwAmgAEwwQwQaCGPAB6/2QUxoNBDGgA8J4KCkFE0FAKQAKQSAE0evBAAA749eGPCeETjAAYTQQp4LBKhAAYwwQwwImgt5SAA5DQJzQmQY8Y6cQAJghNZHWOTTiRZSlw85TmE9rq7OusOV5eom3w26dz2jdL/lBkOxgFrZE4lc4cM3iZL5DXi8bwDmAxUF0sNSNytXYxxML7jEJik9beYOACO7ujIpk1w3B2eHcVJ0Y3hMhoiSFw+UiYkgVUhkq2U+jPDhobV/R3/3RjVMzZOVxOTiel7dNmn7d2K7LhxHBFFIsSZXCnJppxrcyxxFTraxGuaALDs7QTA88mlxVo0UAqaZvnVN9BD1Q6x3+EZF5tefOJnJf/PCN38nYnm9nMHimwc6wF5w7VAyoG4KBlUMxjKrVcUEIXZtVrZ0zsnZt3MMMhNXRG6VPIC5ZeADSOPJjM3k8misweKX1VTYhjd+4PAMo3PTzaFTzO3k6an62b94A3h290YSxRU+ciNP9iqy3HKCMSaCWJyf2YbFxNjk9iFVl8NviR6V7nNIgLUyPDT1j87xipEOo3U5OL6pNdYTw8Mhz9G9u90VSbMsNTWE04zmjSnNLZj6VzPmJqRKnT5iif1opqTjDUial04UxMNToQlMtr/SP3LtNRM7eYN75D1LzeAh198Z1aGT+b1MRO+dueuGbw3DGiukW8wTw9u/60RUzlWIzOzUuHIf1uvgIdUTUWXBCeLMxMEHSSxIWfs1G7w7fD5hoUbJxys6/KIQo4cKmPicp+TDCCwYcPWqPJ4ikCZD7QpDQomTEjxCYikSCaCacapYkjchYXK0UhQSpwoYeT5OGJMIPJwmZSAxefCF/tgBDlY8JFgpt0GAkAzxz8nh9OEwJ1wuCMKpoxVgG0KlJycGOVODgTEhktjchuUg4jxGDHSg5ypp+jhWKiMVU4QEOAw6PDJb0kSVcNeCEhJ9HHjGhVIeTiJjCFg5fShADvgIkByiaDX+yGwGgxTRqA6E6cILLwcySkNVS4cALuCKjDhkb6SGhjKQqhBcU1sTpN0FWLBGuIpDgU8T0kWYFYdl5Q8NDjEtNEMNSIsSxzNYs6oMOUYVSGEACDkPElMeEPD9E3JxEENykPkVo3g9jNos8gmbhm4JhqHJ0bxTUh7bmSYbclrJe3+Tu1BM6KXck4MNTG+qYR9+e8Yr7FWL3ZWcpqJnk8wuOGT0uCsmpuMA19w9Q8BpG6Zg+1lAYv8ADUJz/s9H8jE7OZMnbCVkeM9qatE7pS7hWIAZpmHdWmZR4CAhlXONtbZ5xZOcampttFS4jNxwVS7faLWhvAeMek021dQmGpc3e+sO+XJbat2lVauFJe4xNoipDCXjUogOYDuEBAd/UMdd+T1pS8+SvU3Dy+4b7Km/7I9Qj1iGUc/2vs5+kjf9IJG3uO7vypunvPl6Uobq0yMHEcwrviqWOtVMLHzgk0l6h9g11QvA4BkICGWYfCOWpA0hM+nUotAmpc5TbPzrvdDqf2csvbSXnl88lbd2Q+ztF2/A3COe9HOliX2gZpOG7g985QvFNvKNAqEa7J7TpqYWG4/ijntbxNeYmCaSvJ2tJY/W5xI0zvZYRbk8Op1CJjmAmABqNByrvHjxjKSA4buDt3iZyKkNdMUxaD30y390fQOXzNNx6RT63GIm0ejaxdpNdePLPy9w9etxbqLKIhfMSg0C8FBAa51AKgIB1xcdRj5GfTyOHFGqbzNT971YsujrQVbTSROCs5PL/wCj715aZKfq6RPDMxh4FABGvEKxsWiLyS55MJwdxbhwQksbqXU0UTDiPQKNBMYaAKZB30ARMauYAEdcymQyOx8vSlcnl6TRu3LdTTTTAALXu3j1iOfaMKpqcl2jhStyUnRLoJsXonlZNTZkcTBX9YfOKCocctwhkUuWRS0AQzERpWL67mnzaf2f8IbOn6inJ9CIldz85HC8pHWu3gXcO4iXkww4avJn+0inWitU3l7dVRwoVIhC3jKGNQCgG8RHgHbEpZcFdvLJWazxNvfUUU6+qMQ0oabG8jxZfL0yPXufJlNQiXaofeIh6pcx45Rnuk3TxMJo4Vk9k1FUm5zCVSYZVP8A2YcAH1hz7OIZUCqjj0n8RqibtEajn15x6FHTX7pmFWupbIfT+eTS0Dw7yaPDuHB+kagAUK5FKAc0A4AG/jCLUuInhw3phwdM/wA4n0I7oKMTimxKYNMOGCAw7cu8T7cR6o4cVchbDoh4cpekI4T2LnqxHJqQ/bGhdrLjPCWUS2St4m8b+oqTomhVc0QbE2GpiQ+cu0/SKKe1Hz+r02E9j6TRa6NSHeGpylIkZYw1xxh+pCUjQTmihOU2OlGjSySN00+TT2yd3xjGEHFF19QpbRI1jYyVqNz4jcl8/SNmNeHhSHUnsxPJX8nbvEiNLwqFTNmNB4BFkbNMPlI1fRroWmFsFCTScfJ5UlyhsSpAMHWfcNB9UMx6qZxvCosbHBNLkr2jjR1aTSI8Sby9uqRveumcXQ2h4gTIQCgVqYcg3jHScgkNm9GcrJK7PppHcdJwU1QLXLkzGqJhGmag7hrQAhws+k9n5f5ns23K3b4eGZTDADqhwAwBS6TqKA7t48Iq76YKbamJ+fzu7IeMSM2x3Mpqo4+c6UV2YTH9pDWZTTD+cihWutuzlbc6jh4RIhCjeUMagF7xicZAP7RWpbs0zqKOLm/nG+I9gRk0y0mWbxFdYmiSp/VLUQy7QypGTaRNJswtYoeXytwq3lnNNtUUWDgI8Sl30DeNcwyCKOkpG0KftkdQu2kG17e0iiSbfmJdLgNeoOEVmWtVHDgjdPnnN+IQwOaHDR2o3UI4b375ObdjeRjc2uzNiE02+sTiYOFVTl9DiVTKHbXqiJtLa2RyuYEZy9MjhJvS8VOgAYeqoBFcksxtxaRTzezmDs9/ZMUuQeFA/GNGspoMTUuOLSOL6pzbJU8rocAER3D174VxlAmlt55NEzs27fV0VS84pRE+XbuCo/CL9Y0ympt1Omcu13xprDR7ZNumRNOVt+Bbxi1EoRncoTTbzBw3b8xJwoUvsgBzBT4RnULSLagMUXTKb/RP/wAUl/xB+I++LwmeKNpe/wDvTVxP9oS9+0EZU33D9GD158eA2JBjDAkLHacwokWAMdOBMeCtGajzlOZcgGiTkbJmooRR5fuez/KNpkuhmX2okaU0k84S+UFA3KIjyQh0ah1xjqJ8Pk0+hSLbYy3s8sW4/odS+kfnIqbaZw6qcB35xL7hhLZ6LLUWbTI4cMyKt8S7iJmEbneA8PujQtAlmOfNFE+jdLe6PWHbWLlILfyu3EjPL5hK1UnCrcdm6AkMO7ZGuVB3VzpFxsRZxSVyduz5hOde/nGM52NVTfJa5WiopcUU5hImUxThJukm3bx4TxAw6qkNHCvJnhFy4hNU/Jw7hYTI6w4j1VNYcQiopDRZ/q9/D9KfpcChBcoWfOtXT5Pnw2Ityf14ZlPynr+12w6PyaeIpAhWGbk2HykRTiYcpCU6mqmJq6f/AKYZsmyinpIWI2xwkmo4UxFIeiphpwkXk4SOpicnGlyQUUtYUiVIzw+Uw78FZNU26eIpzzwxtZPPM8nVcJ+lPyaJfVOOQm8AqIdQgEZgZxbV95wtA4TTU5FoYW6f2d9e2vGItuhApJYnpOfevXuJhHeI9sSbZtE3NI7bHmjTEiRduk5Onhp/rZy/udsCuonI2+Ip+sH9GX+fVFXVXcPHGIptnPzoQwQxHCmIooc/1uuHiZcOCpJ4acJrLxOJouAjp1h8nEK7d8+DPXnKRHnHEiEtxihlMNOK7NZnrCmrpqbBNlS70stwdXbC02mOH8nTU2z872f+ces/Z5SeOMPawiG5a7v7ADtGNrZGU5ill7JTC1k0bs27fFIcwFLd3q+yHb28N/COjyhI9F9m/M7PCO4ugZ0pvA5w3FD2C7u0QEYRkckl+jOz+sOEyJTVwndul/qqQhkUvtmAcxHhujENItulJxMHcrTcckkW88WKbJIlaUAeAiABXqrFPtMfZMNTTzShajk1D6riCZRY241OcbuClADsjbJPKm8nZpM2aewl7zdZh7RiraMWMrb2Xl80k6hFW8wbkWTUL0ifhSlB7QGLqCkcc55HdSgkhYowMJApAGUjM1FsXtjwqQgB48B4AF78GA8N73fHirQrAOhPAANISxydcCA1hktCl4Y9eGEbnZBi8nAJdopUY9id8Fv4kBCsVcVBWDYsJCeCCZSCwXFRUgLww3xO+PYsDCwJxjx98FMbEgBHhEjDiNU4KBoLBosA4H64Ax4IYYIJ4m4rDggx4wwkB4EFYQw4KQAKQRUYTKaABzfCAhG8EGvdkABr8CU0AQYETQBIMKkEFaAMpDcxoskdFUgwKQ0KaFQUgHYcArBk1eUhtf7fjCgDxCIE3iOTqQAKwkKkegDIWTNCgjDUv4R4ykADkVIEi0NQPA4kO4HLg+kg0ej0e0eYHLHjR6PQACTfBY9HoADn4wgWPR6AAvzsAbfHo9AAmeAvDHo9AAnHo9HoAAXhuWPR6AA5Y8aPR6EwPJgAkoMWWzUhYOilMuBzAA1plT7o9HokCykbIItww0ilr2bu6IicjhMzqkyNej0ejF8mq4LbYbQ1Zu27XWpnM5s3PdH9WUSL/eTMMTcs8jnRPN5g4TnDy0LwlwT3TPE08w3DVNMo/GPR6NqRi+As58hXQ8LYqrec2rbmHdceNz0y/aIG+MZbOvJNsHLClVTtRahUQ4KKM/8AhbgMej0dBkzIJ7Y+W2cnRWTNy7VIBt6xiiPwKAfCBl/yWZkMluDeUcwHvj0eikZs1iVsmbiWorKtUjGURTMYboZiIBWLlZNsgwKZFokRMg0NQChvj0ejGubUxK3kpZzJ03XeAc43cOl7KnX39sV+V2alAPCpA22aAFKx6PRpHwOWsM7eS9nLMJNm3KQq3O/wjMpispdMWuUej0dlDxIRGgI3y/Vh+RMirapwrHo9Gkxy4KtMkE0XB8MKQ1QUMG4Y9HoxZpDglJe4Vrz4nGo43pNqPR6Lh7M6vgypW/l7duZq7SASmV5wUCg/CINBMgcOjHo9HNU5N6PgiOfekCJAn6mSPR6Ij5BMUbgGGSHS8ej0bkiZRhc3o49HoBIbq+igqQR6PQDBLDkocnHo9DQCZRg5Y9HooAw+khYgBHo9AZsWFMgcIbKx6PQGkRg5hmO+PR6IGgxQCDGAMSPR6ImNhDjd3QkI0j0eiQR44w4IHJk+tHo9Go5D4kNHIR6PQEwGKkOG++PR6F7Ln4k0zhRyN25SPR6NDmImZxCH9LHo9HPI6aYUwwMej0QWxwnvhUR5SPR6N48EMdoKG64mpWsctyg8KR6PRrA5qheZq0QnOjqaGeE2pUiZ81MXnEUKIBSo12RARAQ4hGVkHC5kej0UJFqs9MnaJ0FU1KGAQCsKaUpFLihLZ6kjhOJkJgcAmAFIYQzvUAMhy38a5x6PRlUHHzKvZa0E0s3P2C0rcGIC65ElCGEbhwrxABDOOu7KTN4KZLytdkN8ej0crO39LNSs7MXaiZL6tY1WxbRCZqAk8LfKUAHv749Ho56nkV6NBOIN2YYRClpuyiGWVOrzxrHo9EMUCMdKH64h36x91Y9Hohm6KbaF65ST2FKbUcjaWLa2gndpZtInju7L5cuUibdOpSKGw719TOpjV68g4AEej0dWmIZRiJENWobv5wsiAR6PR6KPPfmBMNm5SHTHaZnrHo9CkEiEc9OGSo8nHo9DXBIg0EYlko9HobGiXZDDa0Cp0m14g0GtPhHo9HLqPR06ceaODKKzxugdU4kOpmFY3VgIg3y9Ufvj0ejz6h1UuTTvJ9szLLVzrHnhVHGDMU26ZBELhQNvNSmY99e6OlrQOzMFVpUzRSSatHB0U0yly2dxh6zdvgFAyj0ejKBrUKa8XVVKc5ziI3ohZkqfD3x6PRRCKBad85Rbq4alNkfvjlDSVaicTW0j1g7cfJmCpSJpFqBTGEtb5grtG4dVOEej0VHkUinj0/riEJEHlI9Ho6UYocQ9laRFXSaJwqVQwFMHZWPR6ExI6s0c2Xk8sl6abNvcrTayvZ786RZ58Is5Sqs32TkTPQY9HoktHNM80g2rbTRPAmqpKlFTIw7/AHxcrJLHWRIsoNTHNeEe0aiPxj0eiJlouqf4xS9K3/3puP8AtCH98Y9Hoyp+Q5GFqAG3CYbo9Ho7jlDGKGHE2ikRNC6QKBHo9EsIhyJEKmSgdKHTMLzpIBj0ehFs6U0XyCV4LJYzcDGwgPUR40CNqZIk1cmXR/GPR6MKhtAVVhnHo9C9CI58MNQVPh749HoBoavPRxBrDecZx6PQDDXQhNyqfD3x6PQ0BXXYALnP1odk2Qyj0eihMMI5wdsACpn60ej0AiUJzjl4RnekRwqadlaCccJMAApe8oiI99Y9HoiQIh2aROqJ+XIJFLjAXa6/CPR6INYlNmDxw7cGVXPeMMHR9HHo9AAup6OIZ8qfE3x6PQGi4Io0M3Sp0gOYg0GPR6M1yMriXKrHMfMbw/fHReh6Rytusd0DUqhpcyB0iCmZcX1hDiIb49Ho3ic8yp6arSTds1erEciY5E1DAJgrn198c422WUZ2VKigNAcKAZY3SUHIdoeOcej0OfiEDffJLfOV9GZmailUmcxcgiX1QOa+YO68cw+MbiWPR6PPlydNM8WBj0ehG4WowJo9HoAAAaQJd0ej0AAk6cHIMej0ACqYwc8ej0BIQnCANHo9AAFRj1Rj0egATNuhE0ej0JlAwYsej0CA8bdAVGPR6EwBAawJvSR6PQgBLHg9JHo9AACgwSPR6AASQY++PR6AAAGsHKMej0NBIRNAR6PRQkGgSR6PQDBNCxN8ej0QRMA0GqMej0AAgNY8aPR6AYCkEj0egA//2Q=="/>
          <p:cNvSpPr>
            <a:spLocks noChangeAspect="1" noChangeArrowheads="1"/>
          </p:cNvSpPr>
          <p:nvPr/>
        </p:nvSpPr>
        <p:spPr bwMode="auto">
          <a:xfrm>
            <a:off x="155575"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sp>
        <p:nvSpPr>
          <p:cNvPr id="7174" name="AutoShape 6" descr="data:image/jpeg;base64,/9j/4AAQSkZJRgABAQAAAQABAAD/4gHYSUNDX1BST0ZJTEUAAQEAAAHIAAAAAAQwAABtbnRyUkdCIFhZWiAH4AABAAEAAAAAAABhY3NwAAAAAAAAAAAAAAAAAAAAAAAAAAAAAAAAAAAAAQAA9tYAAQAAAADTLQAAAAAAAAAAAAAAAAAAAAAAAAAAAAAAAAAAAAAAAAAAAAAAAAAAAAAAAAAAAAAAAAAAAAlkZXNjAAAA8AAAACRyWFlaAAABFAAAABRnWFlaAAABKAAAABRiWFlaAAABPAAAABR3dHB0AAABUAAAABRyVFJDAAABZAAAAChnVFJDAAABZAAAAChiVFJDAAABZAAAAChjcHJ0AAABjAAAADxtbHVjAAAAAAAAAAEAAAAMZW5VUwAAAAgAAAAcAHMAUgBHAEJYWVogAAAAAAAAb6IAADj1AAADkFhZWiAAAAAAAABimQAAt4UAABjaWFlaIAAAAAAAACSgAAAPhAAAts9YWVogAAAAAAAA9tYAAQAAAADTLXBhcmEAAAAAAAQAAAACZmYAAPKnAAANWQAAE9AAAApbAAAAAAAAAABtbHVjAAAAAAAAAAEAAAAMZW5VUwAAACAAAAAcAEcAbwBvAGcAbABlACAASQBuAGMALgAgADIAMAAxADb/2wBDAAMCAgICAgMCAgIDAwMDBAYEBAQEBAgGBgUGCQgKCgkICQkKDA8MCgsOCwkJDRENDg8QEBEQCgwSExIQEw8QEBD/2wBDAQMDAwQDBAgEBAgQCwkLEBAQEBAQEBAQEBAQEBAQEBAQEBAQEBAQEBAQEBAQEBAQEBAQEBAQEBAQEBAQEBAQEBD/wAARCAOEBkADASIAAhEBAxEB/8QAHgAAAAcBAQEBAAAAAAAAAAAAAQIDBAUGBwAICQr/xABeEAAABQIDAwcGCwYDBgQEAA8AAQIDBAURBhITByExFCIjMkFRYRUzQlJxgQgkQ1NicpGhscHwFjRjgpLRJaLhF0RUc7LxCSY1wkWD0uLyZJMndISjsxhGVZQ2VmX/xAAbAQADAQEBAQEAAAAAAAAAAAAAAQIDBAUGB//EADgRAAICAgEDBAEDAwQABQQDAAABAgMREgQhIjEFEzJBURRCYSNxgQYzUpEVcqGxwSQ0YvFD0eH/2gAMAwEAAhEDEQA/AM1iz/k3PTDxqHHc6SPIWhfqitNyWxJRpenk6QeF8fB9Y4KS8F9odQqEdxEdzno9btFuRLbcb03OuM0pdQkcoRpi6xTccbR0nokNIS+zl5lUdSdi06RMcQ3DjrddX1UpSZmr3Cr4+m1jC9HkVRz93ic2Yy42aHGUGdiXY7GREfEzKxceFzFipOO4eF5iHJGVbvo87q+2xGZB1irEdcx5DkR5GH6PIjutmzqc/UO5WPnXsZW7ysfAenTDt2keBZJyl2sw+l4tpdYycnmIzr5qm1Ksf9xJqdbGX7RNkGJMH565hduQmPmzOR8xr0t+/TVvM09xGdy4FuIdhnF9QmUdDchzpUc1Xf8ArwGfsbSLi8mptrbc+UE1TsO1CoQ3ZkOOtel1vpDLaa5VJjiOT1BDTuYsupwV4b9w3PYtjtyqR3cL1SnoaqDSjyuNptq2t1i77e61hMqJRE2U9bWn0bgKaRfNoGGuRueUI8fol+cSn0T7/tFGWQyaKTyCgwcjBCT3AxnYM0TFSJswOTxBEocBiUAoOkgolIQSrpAqahABlEOLpACVAU8QGbDISFEoBEcAZJgDAotA4tMcSgVCgGgYmwJH2kAM7DkpCYAmemDtmCZPAKJIIAVGBIrg5N6Y5vzZgXaA+pTPSanqC84K03K5Ebc+VcOOpPrE4lSCv71l9gplNLTbU4JigTnI8xEj/h3EPJ9qTI7/AHDRCfgg5bfJ3Fx3PWy+8r/2MNy9L6on8eRPJ+LKrHb5jSJi1N/UXdSPuMVKtz26XT5ExzqNNmr323F9thk0EfBEtyuUVioONudFHtFSr1l9ZZ/gXvFIx5ieZVKgjBeG+lmrUSXHG95pzb8qbdpcD7gzrmKZGH6G1T47n+Jzec2niedZ73D9lyIvH2CwbHabDw/DreOKh0q6Ozmee45ZC7Elsu47qIz7dxjqj39Du49fsJ3P/BUaFJbwPWORw9Jc1ptapTzibnnvlJJX3kXWP2l7BLt41odY/wAHcmcnd9LWtkXlKxZTLv8AG1twxSt4zckVibUNTOuQ8avEyI7JMz7zLefiYcYeq0NyoIkTHPpBz7Udapjy+6zyahTGY8zFDWo2061HVqOJ3HmIrbu7eZl9g16j45/aisLhuTHXZEeOiKlOmkm0Ib6iSPtUdzufEy3Cl0CgUuoYfl4kjyERNKOatZKSM1nlMko7t5242MOsK4MqDdD1I7a1rlykNqczFfUWfN7b7u8txeAhPs6nk8jjumf8Gll/EAgHktx3ORx5C3UR+hbccVdayQRJzGfeZlf7B3yQ5n5JOI7gQVCQJqFALEY4AkwICwUkBvqDiO4A+jEsBZJdGABUcBxqBgA6FDjLtCbagukIASLsIGI7goIABwRAS4hIldGDpAAqZWAAiFAcxgAMBVxAI7BwADIBs3gEwYkBoATMGIgUyAkfYKAFJgTKwEisCmoAAKUEFr/Xvt+IUzeArWO685hvC82oNuIRI09GLm9J1dko+w7mfgRmFFAYjtDrzmIMWTZHyUdRRY//AC0XzH73DcP3iDLgES85/L6XHv8Axv8AaFc3gNiWFWQM2gADJ4AEPaNTHKxVIlLj59WW8htKkpvlufH3Ff3bx6op0KPT4cenx+Y1EbQy2n6CEkkvw3eFhjWxKh6lckYgcbXkp7fJ2/pOuFZR+0m93tVcbak+p+v0Rdgzmy4igNl9oJkcBxmNhDbBkkDWMcRXAIAdlbBspDspB4ARU2ElJDpR/wAMFNsMBmpsclsOFNAhtuBiQipAIbYWsQA0gGRkqC3IFQruBIcxxbjbfJ3fRcbSXb2qI+P49xjQTR3Bu4w2KAwyq0CoUfpJDfMzecTwV+Ze8MW3dP8AX4DcJ1KjudHpoWhfWSreKTWtn7bji5FL6L0tNXpezuMJmkJ/8iwbNNv+LMD8np8xxdYpW5PJ5Cj1Gi+gviViuVlGZb/YPUmCdpmE9oEPlGH6gjlCE9NFc5jrXZvT2l2XIrHYeCZMKRT5HJ5Da0L+7d4hamVWZT5CJlPmOx5CFZkvNqNDiT8DL8DuRkMnA0SUj6IuH+v7d/uDaQY877PPhPSI+lS9oEfO1uT5Sjp3pL+I2W630i4jeIdapdcp7VUo9QamxJCczbjKiMleB9x+B7xjOI8BtPUD4i6MBFZ1OkCq2woksZuJDR5IkVoDZ1hxvI442vn85PNPnFfj47+4U0SMktAxthwlsG0gIBAmwYkdT9cdx/cZhYkAyWxoBr+y6JDbpeo3IjuvL5zyW1XWk1cSUVrkZFlK/DiILbjixuhYfW3HczvSE6emnuuWb7TNKS8DWKHHqNQp7nKIch2O9842qxq9oiq6mqYkkNOVioOy1tc1KnrGe7eW8iLtv2cB3Pk9mDzbOCpyx9ZyVjBlD5O2uRI866o1KV6xnx9x9gtZNBSJDbjt6bbYXNocZ3jUuAOh0KG2ANoAw8Z7T+iHiJAj9IARuNhpgTCXAdChFJkOB03IFxkTgfpcDhtwRzbgcIcD2JyWehYmmUdz4u50XpNq6iv7H4kNJotfplYb+LOZXcvObVxL+/tGKodD+DPkR3EONuLQtHVUlVjT3bxtC7UxsrNxJRARTsO42alEmNVcjTp/LFuQr63qn9wtxODqjNTRztahxwC5ARYjhw4cAAFEK7iKllM68dHraieufv8ADuFjBFJJZBNZGmZi5hzUc+LyEf8AzPDxIR1SolQp/wC8Q3UI9ZKc6FF3koisRe0yMaNUKL8pGb/lEdDqkiH8XkN52s3V9UvD+x8Rh7ZamZ0pr+j1uz7eAS0xqz+HsPVttbqIiEKX8ozzFp9tu3wMV6o7PZjedynyESE+ilzmL+3gf3Be2/oqM0+kijrQCqSJOdSahT3FtzIbrSk+snd7lcN/tDM2fqf1F+VxlhmylEamkBl9gWNP8MFNIkYjpgMniFTIBl8QAIqSOsYVNALl8QAJKIFJAXUkEIrgASNA7KYOogATAICnxCuX2AqkiQCWMcXEGAGkPABDLtABTKQ7KQQCYE1DjSOy+IAOI+wDnBTIcAAxKBtQJjgAK5mwXIEzOwFKwADoBNTQWJY7MYAGppHGfYHJJbBFsgAbmdgIMtkFABwA+A4zsCgA4cRdhADK4C5gHg6xjk8QOYgUAgVGAAEXaOy+ICwtyAKAmgEzEAARwDMQ7MQCDlECgTO44iuAsIOB7GAAAUcOMgBnYBB1yAJ4gAUzuAABwEjsAMwAFHDjIAXAAAGVgQ+IUUYTPiAAAUGMgRXAABTPtMFIrgwA1Aa2A5XAEUYMagQTqAQAviBX2gqjFAEWQIFQQ0gAKCLSDK4AigmARRApHcGUEyMIs+etGr8eR5uRn+j2/wCotUGU24PNMHEkiPk6/wDULrQNo0iP0cjno9XMLt42PB2VeoKfyPRuHk6jmp6gsFVxPT6PT3ZEhxCEISebN3jMMLbRqO5D1HHMjvpJ/wC3YM/2m4wkYkcRT47jqIjXOc51s/YRH4FxsYrj0a/Iw5vMVi1gWio4grHlB2sUuocozq1NNW8vAuPAbnsfxo5WKe1DkU9cRa/RUq5eNj7S8LXLvHiyn1GsQ5CORzHUO5iy84zL2WM7D0JgKvSI7kJuRzHV2zZd2UzK9/uHqWWwcdT5mqmVd22eh6iegw5Dem5HQtC09VXD3lwP3jNcW7DMJ1Bx2qUeOilVBd1K0/NO/WRcySZ95ELXQcSuSG0co5/N63EWBifT5HRuet6ShjD+D0G9fB5IVT6pS5C4/J150KyqSlPd3GL9sygzG8SNVhzO1kUSVJ7V37N4sG2s26PVKVIw3HjtOrzuSm3GzMlosm1ituMz/MDSKxyfkn+B6q3bKc03koNP1SO5KMu47bt3YOlwUomU+R9M2OrpjuUflkhvPHWnM57PYMJnrbbmLbbbWhrMeX2X3fcNeYqkjyfydtzmLSaedbnEfhcxiGIcZ0uZiyXR+T6S4jmjm3FqrLiRew/7Dzpw/BrTLZ5HaTBzSEUL/o/6QdfoDDJ16CxKApIFCrRNiSwDTpgpLcBz85/9QEyAAXN4BQlBNBBXT9oCWgTK4MkwBJ7gaxAKDZ/H7xyNMARALEABbP4DgkDpIAshkkFFAGyHCRhiMKtmE0oC7TGpk+sACSbPTjg1Jf8Ajmn6/Ny+38gSV0bemG9M+LzEOanpF+IvyJ+Cy7Rm/jlPmOdeXSY7ivrtpJs9/fdB/eMa2mVduHR9OQ50S1c5Pr5bGSS7d59pdw2zaOqO3hOhVRxzIhCZcdTiuwkLJVr9vXuXhfvHl5p1zaZjDUczoolPVlSn17nc/aZ2+zd2heDq4VPud0/CIlhmRDpcvHlcbzynUnyFlXHfzUqtw3GorF25TPtFmx47/sv2F0fB7jmSsVtXlCod63HM24ztc8vPIr+qXgYdS6f+1m0jDmC246F09DyJ0xPYmOyeZJGXCxmSSse7eYzv4QmK/wBpMcSNNz4pEs22nhlLeSfZzfvMx1QWDRv9RZ/C8GRTldICRnnG3EabmT9f6gHPOKDqjxeUTEN/q3afuGheJbdpqmD6xVKXS3W25DvJ+YpTOY8jq7llI08DO5la/cPSmHWHIdHiR3Ou02j7e0/bv7LDzph6k6lYw/R/+LkNynE+q21ziuXiZD0ywro/o/8ASOS5asOU3oOCNsdmMJnwHFwHOeeKZjA5SBUqCyfyFZHgIDIMGNA4khlByKw5QBRji/iAA7MYPmMAlLbnmwoSAAESkLJ4AqiAJMIBRYBI4kgST3BYA4y7DCiQA4IAySA5jBAqggABmIFJQ5ZAEpDwAsRWByWEgcjAgBy+IEiHANL+KBjwKAiljgmvgGII4oYttorjkyqR6G250VPTqOdyn13sRdxkg0kf1z7hr0+ZHp8ORUJnNjx0m88rtyFxt+Fu0zLuHmCpVSZWKhIqkzPqy3DkOJzXymo75S8CvYuyxENYQAQSQ5zgAbMHNItk4AQDNLc//B3n4bu0zPgOX2i57J8Nt1zFkeQ5k5PT7THkqTfMaDLTL/8AKGnjxIjEjRtuDcN/s3h+FS+Zqob1JGX0nVc5R37bFlIu4kkXZc7CSQCP1794OMGxx8AkoCZgoMZBACStNsclwGSQBPAAAgflQBJ7gKeIeQBMrjspA440ihYEXCBcgUyEONIAyNnGgkZB/kBFsAGMwVRBY2QU0ChZEsniG78dtz9dYPjSCqIAysVjDsOoN/GIaHfuNPsMZ9XMFzKe4uRDzutI6yfTT7u0hsak6gbSIDbnyf8AlAWp6mB53G+jc/mV+uIsuEMf4kwXMRMw3WFxF/KMq57T3gts92/vKx+ItVfwXDmfGG28i/WSm32l2ihVXDsyluLbcbzo9ZPd+QnQ1jPY9Y7NPhBYXxY21R65ko9V3JSlSj0HTP1FmRZTM+w/tGsKLU/X/cveW4fOVt/T6Pr+ll7FW4+/xGz7FNsuKKHXKVheoVBc6j1CdHh/GnFLXFJxxKEm25czIiNe9J7uaRlawxnX0CXxPXUKkyKnLjwIfPdfUTaeb1bmRGo+yxFvM/DtExtCi0+n1CPR6fnXySO2lWb0CIrJQXHiV1H9Yu8W3Zwlin0ObWJnRIzc5xSextO8/Heq27tK3YKDiGU1U6xNntuLWiQ8bic3G17F9xFYuwhphV1rbycEZynMhdMdl8Qvk8R2TxGKR2CWmYHL4hfIOyC0LI30zHaZhxkBibFCG6EDjSHGQAaAANTSAy+IcG2B0/YABtkIENsOzbHE0ABkaAU2w+NoE0vANANkrcbDhuWONsJqjh5JY+akth026IUicbC7MhwVkWCcQ8LVh3GMyA4mPIcVIj+r2o+ofafgf2iksv6nmw6bcFxnr8SJQRt9PqUaptJkQ30OIV9peBl3h6MapNZfpchEiHIUhfpc7cou5Rdpe3hxIaJQsUwquWmtelILrJUqxK8Un2l3FxHXXZsupyzrcSwjgVJgw2IOHDhwAOEdOpMeY2r0HT9L+4kRwAKjyWoU+RqN6uf6O/N7e8WGBIkSG/jEdTS/q7leIeHwERVHqox0kfmo+ikjMLAEmtltxBocbJafVVvL7D3CEqWDqLUDW5ydcd0/lGXDTb+U7p+4FgV5xtzSqHp85LnD7SE6hWf9dnYJznoNPBnVR2f1RvP5PkNSEeinNkX9+4/tIV6XSqhT3NOZHea9XUTYlew95feNoBVstON6bjaFpV6Kk3L7DEupMe5h5tBNxI1aoYLoczM43H5Ov1mdxf08BU63gafT2+UR3OUM+llTZab9uXfcvYfuGc6vwbRsKllIEy+IerYcjuachvItHWSpNj+8ENoZODL3Q1UQIoL5PEFUgSGREcZdhhUAohLKEcpgppC+QFNAaAQsQ40hQ0AMgYCZlYAFcvtBTQEwE1EChQ0AplcSAUyBQYcAAo4CZdoAPABVDspgw4IAubwAAFEDK4hpgdmMdm8AQzuAzhDwLZwUtMEuYAAhQ2v4gS0AOb2gyHAAJKQE1cQ5W42GjrgCsnZ/H7wRTgIpOp9AASNMBIsOHJ/IENXeAaBW4ASYQccApMA8iwIogmpYT5QfeDIYQ4HBuT/8QcUhv5xAkrA4AZvAcSgAIks4zBVAVEC5/EULBwAyuBUYAzsAMBQNzADgBgDN4AqjB1fmE1GAQADKQEArgAApmC5vYOHAAEz7AkpIUBDPtMABAQzsDgoNgCAgOsdk8QsjwJmfYAMwYAkMQmAI7gV9oIZiWACjCJ8QoowkAD42ZHP/ALk79/du7fAGafcbb9P7/wAeA9y4w2RbP8af+sYfajy0JypmQUkw+m/iW5ReCiP2jFcXfBSrkdx2RguuNVNpH+5zMrT9+4nCshRmXAjIrn2kPUT+jkZi0DEkyH5twTUbFDcjJyz0+sIiv4PxRheRyfEmH6hSnc2XTkM2377ZVFdKjO3BJmIZZON/r9bwOJGDQ4qocxxDkdz+kabgKa5zuUSM+lbT7+6w87Rqg5H6RtznizUbHMyn9JqZ/o8N4ShgGewsO4zbj5I8zmIT8onj7DDnEeOI7bcioR3FraiMrcVxLNYr3HnWj7T4cjI3M+LrX1ud2/aLDiXF8OZhtdPp7iFrkWzOZr9H2lx7RUVqQ0ZS/i/EnlB2ocskZ5Di3OcozJJmea1rnuIjIvtGi4Q+EFjCnuNR6hDiS46LZk5chqLtse+x+Ioi6dqA0KByfpNMbOXToZ6bfI9I0z4TeH+TrbrFHkQuGVyP0ucvFJERpP3jEZ+KfLlYl1RvP8YkOOJzcUoUozI/ba3sEK8jUb09MR7J8jkfXHO0b19vg3rAuM26g35Lmfve7TVwzlv3e0re/wBwu+Yh5wp8pxtxDjbi0LRzkqSq2Uy4GNpwhiVvEFP1HHEcoaVle+l9Ii7jHHZDqdWS0JWDJU4E0uBdo2xkaAkdwdtOo4CmfaY4z+bAAqSAbUCSVgFGAlscEsGDYuAPm9oBZFhxECtLByS2AsH0PeOSoCSBxncAah08QYF9QKJ/MJgC1qB9EPUcDI1iUhG222EASYGza9Nz6AGS7qOCt4vxFHw3R3apIc6iTyp9dZ7kpLxFBo59qIfbxtMmViHC2X0NxC18oKc88m5rTnbym2fYRWJJmXeI/DcZuh0Pk8dvqJPKpPpr7T8d/AUHCMeZVKo7iCqZ1y6grm8eaWbj7D4F4bxdcbzXKXh9cOHz5Dto7KU8NVwySnd7T93EVg7Lp+1BVw/yBgipt0uj4r2iTHMi5rnk+CrN1o7ZWWtPbvM17y3c0h5xrU9yoSJExxznyHDc+092/usPTNSwlIqmG/2LoeZ1dMilHbSlPnXeKi9pnuLxMh5jr7DkOQuG42tp1pRtuNqTY0GR2NJl2GR7jGyHx4Y7iKIu0WXCMNtyRqf0/wBhXCK4uFCacbho02151pypy8VGe4reNzFSZ11V5nsbTsepnljEFQxI51YiShs83dcyLNY+8iIj942pKOjQ3/UKrs6w65hfDcSl6eR3LqSPpOK61/dYvCwt6VDjsezOHlWbzEDPTApcB1pBGyEHKGJQWJfeEySDFxDwWK5wJn0lm+uE1GOQYYCxq1PODi4jrGOsYYAEkLthJPACABUAkFsQNn8fvE4AMlQMOQOWBgGt0dgIBKhxuBACggsggll8QZJgAMCmnpAAMngHkBQEcQBbUFVgQCaAqR3CZGONwGB5BWsJOmBdUEDV/X6v6+z22DXkRne27EDlLw/Cocdz4xVZHOT26DZpUZn3EalJSV+JZu4xiJHcWXaPiH9oMYS3I7meJCVyNlXYomzMlKLwNeYy7ysK5mMbp6gLISBM+0wXMYAlAb2AOktQb7sbw/5Lwv5QkN5ZFTcJ5X/IRzWyLwvnM+81F3DFML0ORiSuQqG3zeVvZVK9RBWNZ+0ivYu09w9UsNR220R47eRppJNtp9RCSypIvYVvfvEvtAUzEDtqAJQD5fEY4AEAZ9gKXAKkdwgOQsCAMrg2bwAAVKwonpAQGSoPABlI0wIBRgRQHGQKaAZX5gyQEsJl8RyQolQA+kAUENpsJLZC5FcGJXcDYWBiaXATTEgpsIaIBjbTBVJDhZBM0A2AarYbc84IyoUiPIb03G0L+skTeUgi+gWhRlqZFjfDkOjw3apHbXkQ80283m3WcWScxd1jUm5dx+ArseZIjuLkR3MjqOkZV6q03URl7LX9o0naND5Rhupx/TXFXl+ug0uF/wDuxl0N5txuPI9B1JOc30iMiPj4l+IqRpW3OLPqFVMQtzML0eHS3Pis2GxMcy8FmskrO/vMiL2GK5l8RS9ilYcrmyfC8yQ5nW1B5G4r1jZWpo7l38wj9/iLzkHPZLd9Sa69BFSBxJbC2QcaQvJfgSyEOyEFiKwHJ4AwIQyEDZW+8K5PAdk8AxMRNLYAmw4JAEkBoWRtkIcbQcmgDl9gMBkaJaBtIOUtgdMPAZGuiY7SDvL7RxIBjUQyNgdoh7kAk0FgCN5N4B9Hpmo3qfRDiPDckOIbbb64sBwm229Nv9d4okpUiG5Hc1GweNN+TcFikw/4Ygp9M+UbCzqP5DlpYeMyHG+kb/19wrrMhyH0bgk2JTbnygamS0aLh7G+nkjVTqbk63an63f7RdWn2320uNLJaF85Kk7ysMPbecE/QsTTKQ4jTczx1q5zKuHu7jHXXd+TF0/g1YjuOuQjaTWoVXY1Ya+eXWQrcpJ+JCSIx0p58GLWoI4cODEcCrRnBhwAISbQ2j6SP9bL/b+wZwZMin/F3M62s3V9XxI/yFnCD0WO55xsTgAzbjbraXG+clYULgGzMTk/m+HqhyR3DTyAIKsrgw4MCDlYbp0mY1MchtKWyRlzkkolEd92/svY7d5brbxVjoNHqkx2luR10epb1JZzZ2pBF6bdyLNbtLcpNyMysZGeiWIRtVoUCsMaUxrqK1G1J5q0LK9lJUW8jK/EgsIeTOZmEqpHcW223yjJ83uP22Pj3bjuIR+I425pyI62l+q4k0H9iiIxrsWNIbjobqDnK1oVlbkJTZay4Ea7brlwMy3HxsXAPJEKLLRpSI6HU8Mrib/ZcR7SLVjMR0TAGgabUNn1IkdJEcdir9XNmR9h/wBxWahgauQ/3dtEpH8FRZ/ek7H9hn7BlZUaK0qtjBcviHr8ZyO5puN6S0ei4k0H9hhI0fwxi1qVuNsvsBDLsMLmkEy+IRYifEAFTSAymABEyAK4BXKQBXELACBlcFCqiHEVhICQ4DYwApgAoABMu0CJASUQHKYFRAFcQAJq/MJpCjhhuawDyOBwblKbDKoVyHD844jP6uYg/kNkqEVv/wAQUKvbTqfS2/X+qrreHtFJkbZ3NTUchraR9FRfhfcNo0SkYStUfkbQ9J7dQIm6MSk7aqe50keYta/VV/3IRFQ26uOR1x287X0k2L8zGi4k2yP1EDdZtbhx3NORMaaX9JVhXa7tEp9L6OPUEL+qoecqljSZUHFOcoXz/pGe77RWKnXKg45+8O/1DphwznnyceD1DR9slL1PjjbS/VyvWP7yMWmPjin1j9z5n1lX/AiHiFVWqHybixI0/F1ch/8AxB1H1VGQp8P8ELlSPZFRrDdPjrmSJCEIR6yrcd1vvFUk7V6O3n/xCO1k9Z65/ZYebnsZVioOacioOu/RUq/Z+PiG51RzU1HBUOHH9wPk7G31X4QbcfPyNzleT+HYvtMVx/4StY+To8dGTqq1Fc4u6xDK5U2O5/8AhCClenp+If6WsPfmbjG+E1XG/wD4PCX9HMs/zD9Pwk6o5l/wOF//AHCy/uX3Dzc5KcbBOXyPnPuDfErD9XI9QRfhFSG/3jDaEf8AJqB/hpFb7TE3T/hHYTcc/wAUh1CF9LKlwv8ALwHkcp0z5xf9Q5dTkfKc/wC4Q+HCXga5Uke5qPtbwXXMjcPEERa1+ipRIP7DFsanx5DaHG3EZF+rv4+y4+dyag58m5z/ANeItWGNq2MMLuI5HVFutZvMvXMvYW8jL3H9oylwv+JtDmfk92G9/kHE8PNuE/hJyJjiI9YjoaXuSpSVFZXfa5ENkw3j2j1zI23IRqr6qVK63s7BxWVTgdStUvBcBwTQ70aPqgwyZr0wAfABlMCfABm8BIBTUCgTKwAULBwKoxxmAVwCTJOJQSBwQOQA2MEV+QMRAqyEgEX2gMxAQQBZxEAMu0GLiCmfYKJyAZBBZBVZhIy7QmIKrgElGFFGCGgIDBhw5Shw7n5OUb1CnU+sQ10+qQ48uI6nK4zIbJxtZdxoURkf2DJMU/BcwHWG3ZGH3JFCkLVmysuG7HvvsWm4Z5EkR2IkqIiKxW3btmz/ADYE/RDUnHwSzxli34N+0jC7i3G6e1W4iE5uUU1SjNJFxztKIlJM+4jUW7iMukxHIch2HIbW1IR5xtxORaL8LpPek/aQ+j1+kFcxTs6wfjRv/wAyYfhTXUeZkKbyOovxyrTvLd3cRSn+RHgMnXGxKRK9Ij5Ok+jzuFh6Axj8ExvnzMD4gaR6sOoZrK7rOpuZW7jIYpi7ZtjDBef9oKHIjtf8QnpY9i4qJZGZJT4mRCtwHkPFEdxtHKP8onolTp8xvo3EfVGXZnG8nqL6v0vZ3+4Kx57kdzo8/WDZBpziW3PNiOls/KCtw8VuR/Oc4T0Su0+oNob6i/pfkYkpErALo0C14PqzlHqjTnyS1ZXE+Bn/AHFYim3p9H1PWEhHVpyEe78RLRvWegYym5Deo2FkJ0xB4Mkcoo7X0Ob9h3FgNQ5Jo3OSFUIcv0YSSQWJQgAEpcBgBLAgImAZXBVE4DJILIASEbIKJIAae8cA1QqgwdKQi3+QVbIAHZSCxoCRp7wdDgAFCSJM+jjo+mGTDWo4gLzntPzYmYDNxXXGJbTqk5ijFkLB8ORnaaVqSOb1DsRkZ+xJEe71u8atiGrt0Oly6pI81HZW4pOa2a3Z7TGKYFS5IbquMKh+8S3jbZVxO6jsf2W+wgkd/ErUYO9/RbcNwG25nR8xDXNT9EuBfYEpstuoYsacc58ejsuTnE/xdxM+3fc9+7vEhCLkdLXI6mfrCKwpFcqGRvT6WsSNZWb0Wm+oR/efvIdEHg45Pee/5NRwDIp+G6f5cxBIWyhDLsp5zeZpWSFKRb+Yi95DxTXqjIqlUl1SR52W8uQ59dZ5j+8x6k20VP8AZ/Z3Nbj9eakobfeklndZ/wBKVfaPJzitRxbgqL2OurwxSOzqSEfWG9bIMHeVJjVQkR/i9PVmzK9Jfo7u0i33v4DF8PROUTE6jY9hbOqW3R8Lwo+nz3Wycc9qiv8AgZB2PtOmcnRXlfZZkI0+jB0kASQUNI42eR1+wCO4EFTxBggDIAlxADhRYfP4gc3gE76gPk8RIB8znzY5o+kAF6ftAI4CkA4TxA5HAUMKjXafR29SoTGmkL+ccJHD27z9pBl11yteqJAjsAFbibQcJzHOTx8QU/P6usRfiLM0vUbQ43z0L6qk7yV4kZbjLxLcJyU+PZDyg4NlIFu258oBI7BGQYi7CHEnuAGockwAKZvYDIAJALAAqkhxK7gmSgY+IADDlagAjuBAAOYwAKaAYy0wAEcWKhtCxJ+zeG5dUbc+ML6GP25nVkZF9hZj/lFrkGMI2xV/yhXI+H23OZT0k49l4aqy4e5Nveo+4VX5Az1k9PI2HSCCaUhVDY2A4zHEQDOAjpcmSER4/Pdd5qU+JmWX77AA2TYVh/T5biiQ3/8AicfuT6Ti/aVkEXgaxsLZdH6n1hD4UordDocKlt/7uyjUy+ksyuo/eZmJoZvyAZCgrfowioGT+QhgcBI+wcoCRhAHQBPzgTBwAHBVEDIWDKSABMjsFkEEwKVikAaxgw4CniGABF2EBJQ4ysAX2gAOCG2OSYMgUAUcFFECKQEiBNTQTW0HHSAqiDAakkIOJDsysEnUAArtdj6nRuN50L5qvYZW/MYLTUuNw2o7nXjqXHV7UKNP3WsPQlXa+Lr/AMv5ffY/cMIrbPk/FFVhtt5ELlHIT/8AMIlH/mNQGa1eT1l8E2uOTMB1WhudelVZak5eOk802or/APzEvfcNwSY8hfBimx/LFdo8iqSKfyuC08mVHkaS2jbcMrpMyM1GZOKLJayiUZXHseg06HiiPSnMNyJCUTXnEpeezEizRqJZkViMt6LFYrGSiMYOcN9Psmy9QnqxBKRxoErV8NVyh5+WQ88dHNS8zc0W8e0j3iORpuebc/7d/sFuOpSkpeAMg4HyeIEkBAwpFYDk8QfIDEgBITT9g7IFCK4Nk8BSARyDiQFsniFCbDIEEtg2mHCUA2mKAa6Y4mg8JsCTYAGeiDIZDzT9oUiw+USEN9fPZP8Ar7SAA6odP02+UOfVbEg6gSHJ247em3zEISSUp9nH3mGzqBMg2Il5sMJEcTLyAyebABXZcDUEM8y5Dc6MXB9gRsmIJZSIyHUtTo/TEk26IOXB0/Ngkee5H84BTDBbYVSkQ5CZEdxaFo9JPH/t4Hu+4aBh7FzVQJMeodFI9FXoL/sft9wyiNNbcD5mR+v9R0QtcTOcNkbgR2BhnOH8YuQ8keoZ5DSOalz00ezvK3YL+xJYkt6rDiXU96R1wsUzla1FxwAjuBGgjhw4cADhw4cADhw4cADhw4cAAMpARw4AAWIBl8QYcABlMp0KoN6cyGy9/wAxN/v4it1HZ3T5HSU+Q7EV82rpEffv+/3C4HwAZTEOCkPJlNQwVXIf+78oR84yq+X3HY/uMQLsfTc0+ov5tVyWn3GNzDKbSqdU0ZahAad+kpssyfYfEhm6i1YzFFIAaY0ao7PIbh56fMdj/Rc6RHsvclfiKzVMHVin5/iedHW1Gd5e8rX+4YuGDWNmxXTQCK4BfJqf1e+/dbjfwAGjuEGnyG+TwBDQHAKABA0hM2w4NHcCKIQAgZWBFGFlGGjz7bfygAb1Dkdgk47p+ccDR+qNt9I44hH1lWFTxFtAw3S21yJFUQtaPmU3/MWoSkTvH7LHUKu3HbW56CPSFHr20Nun9JqI63N7TV7El2e0ZdjLbW3Ic04chekjq80y/MZhVtpFQccW5H66/lFKO/uHbXxH5OW3kJeDYcRbTsSSG+jbiR2vVc3LV7d9yPw4DPa1tTrnPbbkR8/0W/zuMymV2qSHNRyY69nVzlKVvV7Q0JyQ55wdkaInLLkTfhlom42qkxzUkTFr+y3uL/uI2diKoSP3iY6v6KlHZPsLgXuIMWIup5wPlMR+YNVXGJhOc5DFEqZ85zA9iakhzpARao7Ybcu03PUFahn8k+2htsISX4/m/TEUqpdH5wMHqiANia5S2G7khsRCpoSOWATZMlJ0wm9UREqkBBcgAsj9ctz5wE5WXeIxcgFS+ArYcyXNQJtr0wklQcEbemANh03pubg2dUEVLCTigajyGUsKpc6MMzUDkoAhdEhyO5/mF0wltEmUeQjUzux93tR4kf5CiKWOZe0xlKuMi67NT2xs02pw8QNohuSF6qEknKreNTQsfPGg4lqFDqEeoU+Qtl1pWbmqPneBl2kY9ibKdpMfFlHaccczu5dNznb0nv3GXGxmPJ5HHlW9j1Kb9+hpoKZWBUqAjlOkKogUy7QdQKRAAKCq4g5n2AtyAQFBAovgCWMG2wAGkFIwKgRRAABYA0g5cARXAUARQIowqXEEV5oACauALl9oUy+ITNITAKsJKUFFpCayCAwJRgS4A5kAy+I7TkYYkjiUAHAJDK4AyuIJcwdXEAANl84AdQ243puNoW0vrJVvJXtLh+QFBgDSKyBnOMPg/wCzvGGeR5P8jy3udyqmpJs796k9RffZSfs4jAtonwccUYHp7tYh1iJW4UfnOKbZNh9pF9yjazKJRF2mlW7uHsMzsKVtYX/5Tlx3PlUobSndxUtKe7xv7jFbMDw/Lpkyn5G6hHdjrd6qXm1NmrxLMRXI+wyuRhHpGx7+Kl0+qUdFPrFPj1CPok2puU2TpKIiL1r/AHDM8W/BlwHWM8jDciXQpHottqJ2Jc/4arqT7EqIvANWfkDzDRcTVSluI5O5zPSSrno+y5DT8L4mw3WG1+VHPJkvL1m2zW2tfd37/YGtd+DZtIo7i3KfS0VuP6LkFRG5bxbVYy9xnfwtvhqRg3ElPmcnmYbqcdaFdV6G4g/8xWP3XGjxJDT1PRGBj/wdDjfPQtRqT9IhZxC4NpsiHQ4UOQ2tpaGer23vew1FGziQ5h+JWI8xa1yGdZTenuRvMrX7faOGUHJs6M6lKSQMauj0wZRabi2/UVlUCOfmMS4yFEkAVxAISDgE0ckgpmIEzeAFKgECiC+cB7N9wJf5sAA06ip6dwJLCdiCySAMDMQMlTY7MYFKdQAD+Cj5T6ILJW244FoqdNv+UR0pfXc9FAmQsmWbb6o43S49Hjuc+a9l083WJO/7L2L3hmxBbh0+n4fj9dDaHFfSWZW/1Ebj15usbTKfDc/d6e22459pqVf3JT9vstOUQ+WVB2oON8xrzafHsP3cLeA1hhHbfmqiNa/uO68TjkNFLb9BJJ+sJHBEHUkSJmnzI6SZZ+iRdb77EIx/UccXI0+p1cvefAX3DVN8l0dqO43ndy5nPrq3mFOSOWP0Yn8IrE7czkmG4+f4k849I5u6+Qko/O5DCFHpi6bSpDkzFlTkOOZ88g0/YZ/reKhoajg1iu09Out5wXnZtSPLFYiw+vyhxCVey9zP7B6/Yjtx29Nv0PR+4ed9iNDch1iFUOT6udtaUq9W5HvHoxBjKx+Bc7sxEUSQPnCZHYGIuwhmeYw2YgbL4hM094USQAwASXAoSAUCR2EFAmkCZ9pgEqBjNsAHZjDmHEckBulInKVIhx22nJDnUVmVlvnK28jSZdpHY/cE3qdXD4/6izQoW0fFX7H093k+SXLW4TMdtveSzPfc+B2LiZFvM9wo1A2WzMSf+YMeVCW9IkWcTH1DQTRHvIjsZH/KR2It1ztcSM83MUY0kVSR0seI4aeb1FOGdz3nfgVj3cDvv7BocBWpH/8AcKT26Huczh/+H05h5f3+Cu/7LMBuNrbcw3EWj6yyP25iO9/YW4Ratn2IMJyF1TZniCRk6zlFqTmow7bsQ4dt+4rEoiMz3EsrjQ8xjjS3/XzVfSL8fsDyeIuZZH+SvYMxpDxY3IjuR10+sQr8upr25xrfZSk3IjUkjMiM7XTcr7ucLHnFbxRglzEEiPiDDcjkWLafzoMpNi5WRFbk7hmW8lEdkn2HZJkZKsJPCVfbxhh/yxHj8nlx3uS1aGpJkcKSV8ycp2NKTseUj3lvI95A8mk6YW1+5D/KJRPEGBTVpgBJwBsxBTP1Gwm0kHNIADgT4hMkgUqAAdPEGBAJncABiV3ArqwRZhFxfRrAAwrlTj0unyKhM/d4jJvOK9Uklc/yLxMx5hlT5FUmSKpM89LcW8r6Oc81i8CuRe4hrO2+tON0OPh9tzIuqvE45xI1NNKSo/ca8hb+JGftLILabaG9Mawi9cgKJMCp0JEdwVxY0iwD5xfti+Hm6xizyg55qlNnIUrLuU4o8raT8Lmava2XeM+QnUHozY7h7yPhOPIcbySKn8ccV4LLo0+5Jkdu8/aCc0Bfo/EKZjHE3p+bHXMYtgHTxBkqBBwgNQ4KROEDIIHLiAAUcQIAlgQAAZ2CjagUzuDNkHgATLtHZfECODQApUDAhK/hgyUhgHLgAUkHSYK4oAHEVhxHcBmMCgxRAZIFY4CaQAFUYKZXBkjlA2KQktIbuEHDigi8YBYI6chtxv8AX3DEcexdPFDUhz/e4eVPtaWV7ewlp/qIbi+QybavF6OmVDT58Sctv+R5BEd/aptsvZfvIxX7S6+1kz8HaXDh7WMPw6w4hEKoOP02QpSSWSCcZUSDtuuWfIfHsH0twBg+n4fpcLkjiHkNNuaKk3tlWZWMjPf1EoK3gY+T2E5jdLxBSqh6EKdGkK+kht1KjI/AyIyPwMx9h6eiPyNrkeTk+mjTy8Mlubbwtv8AeJ4/Gg7fcfkw5kFlT+xwaP8A8HvFZrWAKPVMzkf4i8fOzMp5ij71I3EfuMj8RaUgTIjHe4KXk5lJx8GO1XCtYofSSI+rHTfM8yq5W3HdZbjK3DhYRhadxZdtNXJyls4XjuKz1DppSU8Ux21EdjPinMuxFwMySux7hjjE3ElHc023OWx/mZG8/cq1y8L3IcVsIweEehRCVscmhEkHJIrlHxpS6g4iPIc5JL6ui9uzH4L4K+72C1MQ5kxt1yHDW6hpOZxSbc0u/ee87b7EZ7t9xl8vAn29GIZfECSQdCf1/oDkkPXUBPKQVy+IMSAdKA8AESgHSgKJQDpQGQJE2Dk2FybBkoAAgaO4T1Bp/RrkON8/qt/n/YMY0JyQ4htv0/wFpQjTjobb9BOUS2AycQGbpCRcSGjyROSMEc4gNXEB+4QauEKCAwdQGbzYkXCDZZALIiRGbEPMg9f3iyOtho8yJwVkqhLkRxJxKk259cHlQ9QQ0iO5Hc1GwviSWpmSJqiYgmUtzUjucz0m83MV4GX58RQotRcb84Jlia38m4gaQs18A49DaKNiKn1QkttuZHfm1fl3kJkjuMNiztPJpuZVo6qt9/aLjSsfTGG0N1BtMhG5OZO5fv7DHXC38nM4fg0ECIqBiCl1HzExGf5tXNVfu38fcJPN4DdSUiGsBhwC5ARQjhw4cADhw4cADhw4cADhw4cADhw4cAAplYFzEFAFiAAUcDZSAGVgARs+h0uqf+oU+O9utmUmyy9ii3/YK1UtmrDnSUyoKa/hvJzl/URkZe3eLsAykIcFIrJkM/CVcp+fUhrdaR6TPSF928veQhjR/D+t9H29w3ckhhUMP0eqfvlPaX9JPMX/AFJsf3jL2S1bqYmow0kPNt9INBxDgSPDb1IdQWlCE5tN7f8AeVhhm0XETmD4a5lQyNIXfRUrfnPhuLsGXtyL9ztF8TYxj0eOvpP5lKsXt/7jFMV7c+T524dQW7kUaczKb/edvtGYYzx/WMSSHeUTF6S1HlbSo/vFHff/AD+8d9XE/JxWcl+C613avWKo56f1nFGs/C1ysR+4xT6niOqTPOSFr+s4f4cPsIRMiZp9G3+vwDRcodkKVH6OV3SkO+W6nnAi4eoGmp7Ao2+LwZ7D9uO3phUi0wxKUEH5YMAPl1HT82G7lQcEW664CqdFCY9XOcCXKD7w0I7gDO4BD1TwbLeCSnHAW5iB5FDdAk4CAmcAhQ3QitbgMCmYpDQkawKTAGWoDBjFkKAqcCSVjlKEDQOoYEz7AmBM7hsoIsFS4OUYTNPeEA6I7gqvOAiDAKWFgB024LvszxlMwniBqZHkZGlqJLyexRGM+zeAXadEThtHUuFjifRHDFabrFPakN8zVSSvDf2EfcJ/L7B5e+D1tGcb/wDL9QkZ2vkc3GxdpHw+4eo46tRtA8K+v2mexTZvEIaQQzsHC0AptDI1GpEOUQVWkJqIMTEjUOzEONAKAk4FUYMCL84AAhnYcrgDZjBDUAAM3tBFGBMwDhBoAoKsgYAowMBIzsE1g6jBFcQgMJCZqBEGDJ/IdpyMMSxwA09IBASGTwAjiPTBSOwABbB3DCazALAAJcRTNobHLIceP68hv7jMxchTsVuuSKhT4f8A+MEGgLDHRpt7wsRhJngFD4CWu4CWo6vjCBqdIlalP+OOIW1lPziSPKRFcz393cMronnEewX11/k+H5v/AOjufy3SZX9u4xaFkyeYvTxBI05DUiIqQtTb3Jzbztmrdzd3Ar78u+3HtGhVTENchx2m8NzOSZ7JcTlStC2+1JkpKt3DgRH4lwPz/S6fjij1BbbeOKgunrV+6qcNeUjO+4lEZEXZuV9g0jy85ydrUcX1S+2368Bvx1CT6nm+pzujFOsfVLDsPlC3NRaFr5yuFrnv3W3239oi5WHHI/8AvDS/Vy7zCj1Z1MgcNy23G9TUHJyYaz7Tu4XInbBbohXafMj+cbX9ZPpfYG9yFoRICq5MOR++Q48j6Smyv7lbj+0hzbHfuVUiCfyotD1Lo8z9zcXEX6rnPR/cvvDCRhaqN/GI+SQjrdCrP/l4gAjcngDgDQ435xtaF+klW4BlMA0wyfyA5vAEymFkpAUDfUBmy6RDYSDiEnUc1BMgHqvi7Yj5D2m30nU9L7bB68rU82G0+G45S5bjnMyMrVm9WyTP7uIWS4o84LkOVDGFdqH8TTSr1SuSfs5h3GkUGC43R0anXkdIr8CP8xQNntNkVxuXMbb/AHiYSnFK4JuWb7OcY1xpyPDbQ23k5n2bhq1g6ufLuUP4FqBSOj+MN53c2bwSXZx7h2LcbUvDcNEdvny3uayy3vNX0vAvxFdqW0Rulx5DcdvVluuacVntVb0lW7u4txh3gvAMiRM/ajGDnKKg7zktq3k0R95cL9xFwEMmmlQjvYecMbIkOVybIc+eNX2nf8xC0otSYhtz1vckbb8JDDlDo9UplQh5+W1Vl1UhlLaSQjSUlKVo7s2YyMjK3NM+8VGg7PMQN0d3FEin5IjTesrNfOpH0SL7d/YNlZ0PQqkm0bFsfww5T4aKo44vI6nKynsse81X8eBDTVegK3gCXHmYTpUiP1OTk3lT6JpMyO/jcWM1jFvY8/mzk7WmKoIGI7AEK6MHR2BHIGQrUBjUAMtMcApHIMCscZdoAzcE4GGArMRtUmeT29QZ9ifHtYo8xbjcNC6fmypcSkzNPdm7veBLY6a+JO1bI1TOYZ1ypNt091vUQjVbNtX8xZfzFKjbRm5FP5RqIyekpKt6T7lEfC/juMFZqzeJKg1HbczoWokq7t52+4zIEqz3PTuN7Vm7Lds92azHKHIqEeRpNb5Cta5krssRkRncyL7BMoY5P6n6/wBBb30uYbwnHo/UkS7Oc1XyZldJF4W/EVNXSBKGryc/q/Nd09PpB0qAL7RyT0wKVN/zhtHhB2zcb/XaIHEj8PBeKIm1BuOvyPW8lHxc23vJDi97E00956e8+OdPesrzhrDhilU/EkeXhesOIRT63HOC8rKRk0tXObesfahwm1XtciIzINP6OjjW+3PH0w1RhuQ5kiHIb57Si5yeCyO9lF3kZERl7Q3SIvAVTqFYwOzHrEfSreFJTuH6onj0jJnkVfiZWJTd+3SuXExLJL9feBoXIq9qxoMlemBzkOUTYBHYJMBVP5gqkgqFA6gACSh2cEI9MBbpACSDLXphu8vU6Nvmfr9bgLgqe0Gv/s/hebVG3MkhaSjxfour3ErxykS1fyl3BpdcDMZx/XP2kxpNmNuZ4kfJDi92Ru/O96s537cxdwgHS6QEYQ3H6NvqI5vO4pIuwCriOrGsdQBVwBVhNagW5CALDg2jftJiSFS9PO064Wp4ILeoz8LFb2mQ9Uxmm47aG/ZlT6u7h7isQyHYLQHG48vEDjfnfirP0kJ3qMrl2nuM+00mNhykM7B5HSFAmYwVIOR3EMMHKUDkdwUD/wAsIoMDAhcAqlAAC5faBuYC/SAFEAWBRAMowikwq2HkkUIxxLBTSDBgKIUBPgEkKBzX3BgAR3AmrvHDgCyHSQ4HTxHZTAGAUmBNPeAM/kxyeANhnK4AigI4ACRl2GCutg6gRZgAZPtjPNp8DlGG6g4314jPLG0+LSiX+CTL2DRnDEBX4LdQjrhueZkJXHc9jiTSZ+65ik/oaephkNLepp6nMX0ebwMuP2D647F6/wDtRsqwpXNTOuXSYynPrkgiWXuMjL3D5BUZ2Q5Hj8o5jqLaiVeistxkfsMjIfS/4Ddd8q7C49Lcczu0SqTYKs3HKtzXQXsJLxEXgkb0dGLlLsTPQu4wi6+2w2p1xxCUoSalKUqxERcTP8wpbdcUXarWDjUtFDY3vVO6XE90dNs5n4GZpRbjzr8CMdTeqOGK2eDOqpU3MSVCXXHG3ckjnNpUmy0sJvppt3mnnWPtUZcTDSbR3I7nJ5kdbTvpJcbyHusXA7917kdrmYueA6F5QqiJEjnoa+MOJ9hnkI/E1XUXgkho9So1OrEfk9ThNSEfSTvL2HxL3DmjV7vdI7f1CpekTz3DwzHqkxqG43nQ64TfZfefG59w0TEtF/2f4HW1h/NIkLkITmlOKPmq65Fl4FYjIiLcVyPiHcvBEegVSJUI9QyREOJUpt5Rm4nfuJCrWURqMi53fYQuOK7UKxI8nuU+RHaj9ZlSe29s52uVu7fYR7ahk5LLXZZkqFGx1DqEhqlzI7sKW6rTbbc56HV/QcTcjPwURGLak/nPy/IVzDtEb8oLqEiPkXH83mTvznuMyv3F2i0JT/Ez/q34EQwR2PoFJIWQgCSApl9oonIVKQdKQdCAolIBHEQOlsHbIOIsblEhDfrgAkqHD021yPTWnKnN6PeH7hhVLem2htv0ARfmxmwiNnOAaPEHboauhAMnCDRziHqw0dIUJLUaLINlkHiyDZRBjGiyDZxAerSEHEAAjnWxGyouoJl1sNXECcAVWXEc+TDZmc5HFjkMiBqMH5sZleSShVVtwS7U0ZtLekQ/N+sH1MxJI5nKBopk+2aOzME7S8X1SH0bchbqPm3OeXuPiRCgwqw25u1BJtShorJEuBqlOx5DkdHUI646vWTz0fdvIWOLKjTG9SNIQ6n1kqI+0Ym3LDuLVJEdzUjOLQv0VJVbL+veN4XteTKVf4NqHDOabj2oRujmFytH2L/qvY/eRC10/FNHqBI+M6K1/Ju7vv4GOhWKRnKEkTY4EJxsGM7C8kgjhw4MDhw4cADhw4cADhw4cADhw4cAALECknuBxwACmVgmtZIbX9FJhW5ChbX8fU/Z/hORWJjqE7jypzb1nbcRFxMGNgK7tQ2i0fCVPl1SqSEIaavlb7Vrtfd3D5/7WNrdUx5WFzJDi0REfu7KeCS/uB2r7VsSbQKouRUJi+TpUejHzWQkj7bd/tMxlzz3zg6qqFFdTmsseBR2QI2XMBJcr5sR63HB0JHM2HU8CKcCKlBNxQrBAtrg2r4hkn8gZBgwA61j7gRTgSM7ACK4Wo0HNYDP4gpcRxpADDZ/EFzdIOPiAIwBgKaQJJArHCcCAM+wAn8gJl2gSSHgeAizBFcAZzpBySDGFSocZXAJLpAfL4gFgKkCR9pADOwKlQCkHHA1yAiChBQIkwq5/DCeXUAAcFUQMSQQ0gAKZ9phZtQRBmyABO4drUyj1RqZHcyLaVmHufZjjBvEGH4kjUQta0lmT6t+/vHgVsbR8H/aBIw/XGqPMczxJCubxsldvuIcPMq3Wx1cazSR7JJ0H1gwhyW5EdDjfphceS/J6qFQXICGfaYDOYQMMpkJLaCmr4hTN4AJGSkAoeLS2ETZAA3WQRDpTQRU24ABJRAFfkDmVgQABAQyChpCSyAAUi64TWFFcAkr8wAYGjgDEXSAhdGDjtORhlKHJMESYOAkPbUBSOwFBjspAA5PABYwYjb4DgAJqFNrJamKKY36ilufYRmX22sLkoU+aXKMYNON/JM//UX5mKr6gWZHmgCgdBBRMdxwMCSoLfSC81dj/wAp1BtvrrhuZfbbd+YpVPhzG3Ecn5/1U3FvSioeT3W5mfqmnmp7LH/cBLMRM3NRYMtbjmQTFaw/Ip+eRqarSPS7U9xH4+Jbu8QaHBjnXqjVVqaxIWNbgOh5wJGoGSpsZN7G0K4xHaZTjfygcs1P5wRyAdIgvSJOMux3PlOeHDb8yO5qR+ej6KrH9pCtrXph/SZrkmRyNtxpC+tmcVYtxXPiAzx1Jt2styOjqEdC/pON7/t4+8EXTaW438XcXHX/APlCV7rl+IqNYxS5HqCOotDSsvWuSu/u3CapuJKPXG9SO3ydaFZVJV6P2/iBpxEn3Dh2iuN+bcQv7vzMJlTpnzf+YOiPpPOA5OufOCGyssat0uQJKHTeTt6jjn+X/UJJeAPzNNvTDSci0OVoht9IK1jmvNw8N1Xk7eRCIL/Ozb/NqD15/UFI2oSuT4Tqun/wbv2ZQ1DuNqPkiibL08jwnyhz03nHO7MRESSC51FyqTJcjUXkjpKOylPBTit5+07GRBtQHeR4DhfT1FK/quf2XFgwTR3OWQo8hvqKOU99dVlEXtKxF7hs4/krkS3teSZwhgSPDmLrFUbzy1p6NKt5NF/f3EL2gm28jjn82X0uzxBUp6NYbz5HI4bshzmIQk1KV7jGBDm5YRg22GdIxRtYj0uR1I8ePT0pTuJJGalK4dt3Dufbu7huCaa25Q10tttCELjrZVze9Bp/C32DBKEv9oNsjsyQ5nzylue5BWL8CHo5s9OOhz1BWOh22WaOODP9iEvUwuuG5/ukp1nL7zP8TMr9tr9thopEMt2ZtuUvGmLcPudREg5DP1FOGZW9qXE/YNVSoDWovUIr3FL8o7P4hRpbgE9O4FBtiTzwCXqBdJhAtO4MSgFIUALec+uAzeAAj+UAMpOOKw5Dcabb6i0876O8VRNRbmfzpyq/17DFpxTFbkSHY7jefJ/3FGk0RyO4t2PnAkfQcSxaJDGrYR68yjuZFr6zadxK/t793sA4TkyKPWGvLEeRHRm5zyd5J+z8SL3dofNVKRHyNyG1rQn9GJqBUYcjJ1F/iG8I9Ovu7Ua1UMYuViPT3G47S47UcmeVR3DcQ6ST3HlIuaZEdjK5mZ793AGbc1G0ueunN/f7O7j7BEbN3o9HxBHrFPbRqocJSo6vNu2MjyrT3HYiuW8u8avjWn0+sSKrjSPWKYh2a8UpVNS42hxrMhJKSlBGVyuR86++9zIzMzD7DyPUPT7FPeCbKIgwsggRvpP1+Hh4gwyPElCcZYkKEkcXR5/1/cclIAzAmIjZcyPR9rjTjnRNbRaTpuZr28pw7JO9ztfek7cTN/xMzk3dTU/X6/0sfaKxtVbkfsO1iCHz5eGqtGqkdSd59bK4X3tqP6pdwtS325nxyP5qQknG+7IrnF/1W9lu4XNndf30q3/AmDoWOuYBtIg5AxHcHsQJlIHSYCAqwGYgcyuE1gASeUMP2z1lyoViJh9vzVMb1lJ/juFwV4pSkt30zLxPZavPj0unu1SY5kjxGzkOK+ggsx7u0ztYi7b27R5bm1KZVJkiqTP3ia8uQ4nNfKazI8pH2kREREfgNYL7ATSoCowRBgrihpkApK6QO4EKRUJjVPht53ZDhMtpT6S1HZJe8+PcGaSGk7D8O+VMSLrkjntUxJaf/NWZkXvIkGfsURiWBu2HKTHodHiUeH5qIyTf1jLrH7zM/tMSWTwBG09H+vEKJGLewBmyBy4gE/mOIgiw4MhIAjsFSUAAE/mDEvTAXMD0YACknUBwmR6YVSQAC5SBkqADgCwHJYME0kFBRINzAASOwMGAUlAyOwBlICAliqvzHJMEPgFEKbAUDlICCmdwYIAqlDkqBiT3AMpC4gAogg4FVECKITInI0WkRNWRqR1t/RP7y/7CZcIR01HRr+qCJR5/q7TcPElbj+giYt5KfByzn2EajIe1P/DxxDqN4ywvbm5olQSrNvzGlTSt3sQ2PHW0JjkeLESOoibDQr6y21qQr7CNs/f4jcPgNYo8h7dIVLcfytYgpsyClPe62gpCPbZth3efeNq3rMu1b0n0fWskcfb9gxGsVY8SV+VWDzJju5W4+b0Y6DURK9iiUtR+Ci48RMYv2r0t+ZUsLt8yJl5K5UEpM0aplz0Eq2W5FusZhHB9EbqlQjttyGnYiUm44pKtykIy80yvuMzNBGXAyJXcOqcXLBx0yhHqy/4PpXkujtG63kfkdM4ntTdJZUn4kREX2ieUokFcR9Wqsakk0p0uc88TaS7d/ExXcdyH6hhxqRS8SSKepiZHecVFsTj6Eruce+80kvcRmW8iIz4Cl2mMns8scPE3X8V2c/daPZKk9j8lScxF4khOY7etY/R3zdThQJEB5uoNIVHympxKt24t/HjuPgI6iUtyHDp/xdbTqpTsqQlVrpWtLt7n2ndZFfw9wZ48qiG4DVHbcNC5HOcUnihtNvvM7F7Ln2BYBPBTWWo8fo47eRGY1JSpRrOxnuuo9/D7AsSRGU6U5MhtSHI+ktaSUptSr5OO727iuJNpY45p58HVGYuggoRWAIIKEQgoFCQqlI4khRInIHIQJyjxtNvlDnXXzU/REdEY1HEN/qwsbaej0/UCbAKr8gksKLCThiQG7oauEHDhhu4YAGrpBq4QdOhssWA3cSGqyDxYQNIAGq0BBSP1x94fm3qCSKho8hyJcyQ7HUtvMlLe66C9G/eo93sMNQ28Gc7FDyVZaQ2dSHqkfr/UN1kENSI51sR8lgTLqQxfQIaLKnUadqf/AIIZHTXG/wD8EWd2PI1AXT/hiHEtMrKWXI4exqnIb+UEsqC258mG7lMAA7jVttzo3OuJNmU258oKm7CcbHNPSI/SC1Ng0XZLoVS6585+f6+wViLXv+IbyfSSJRFQ1G9RvnjWMzNx/Ja6biKqU9z4vMdyeqpV0f0nuL3C1U3HrbmRFQj5P4jarl709ntGZtT23A5bkDRWOJPto2qJU4U8rw5LTvglXOT7S4l7w6SoYqxMcb824tH1dwsdNxvVIfRuZZSPVc3H7lf3I/cN1evsxnXqaSOFep2MaXMytuOKjqP5zh7lcPtE4h0nCzNmSk+sW8j95DaMtiGtRUcOHChHDhw4AHDhw4AHDhw4ADaXJbiNKkudVtJqVbjYt/AfPv4UO0esYnxYqPUJGlHjq+L0/U/d0GfNUu24nDLfbfa9uwe09smO6Xs7wJUK5U8i1KbNmKz2vPK6qbdxcTPsIh8u8W1mRUJkiZMczuyHlvOK9Y1Hf8/cOiiK6sysnqVSpTdRwQ0iSHElYjnFdIOiJyyYkswk4YcKSEXCFmI2VwCeb2BV3tCX/LBsACeAUSQKhAUMuwwbACZWBSKwMRXHK4gKCpSDpSOIrAQmACyBMpDlKAZjDAFSQkfActYBPEAB0gFLHDsmoJyAKRywbICAyUgpJBhw4UGAiiAEkKDkkJyGAhp7wKSCilAqjCGJLBUGBc4AEkAAFmCA6wQ1d4AOHJMDmMAkwDQ5QoSVKnOQ5jUxtzItpRK+wRSAs30Ylmi7fB732WYjbxBheJM9PKWbnX7CF1Hm34MmI2/jdHcc6iiUn7CvuHpFsh4F61swj1qp9hy+IKDgplYZmoUy7QAMCgFgAzsBzggKriAMCur4gMzYSIhwgMArQCKZHEoHJwWSNlthJSQ+NbfYEllqAAZOEEw9UyEVMgLPPBFqADSDI4AbkO088HL7BwIFCSAARwDL4gAAGT+YG5gBywAFc4ilxGHHMYS/UQySfuF0dXpx1/VFMoy9TFFVc9DMhv7ONgAWxImoqW246BDpTqOCdNv4u19MVkCSpM/kbmpHcQhfV5wtECsuOZ3HMi/R6ooHJXPpB1T3pEeQjUcXkWokq9nE+O7gf2gySyVxnCp8inuzIfMztnqN9ifEvaMfea03BXsI7V6pImS8N1iQ670i0tqUojPmrMrEe65bvsFxWqPIbR/mGdkX9HRBjFJghn2CQlwtPI59HNl3/wBrBn0Y52pR8lwYdtwGz+ATIrg6Q0XlCqTEFVHfjAmjW3p6YrdVd05HnBovBlPyITmuUN/X9ETeE6W43q6fpgtMht1Bvo8nM9YNqjU/2fqjUfUyZ2ye5viZkRe25fgM2C8FrNxxvo3PQBkSnBW3scw5jiNRzpfS+l4iwYbn0eqSOTuSELUvnaaVFdRFxPd3bvtIQy4SRJIJxtvUcDd1zUFmn4Yccb/w9xH/AC1el7xXZVNqFP8A3iGtH3l+e722BBlZiJIFGx8XKML1uP13eRuKbT23Ir2+4W2XK02/+r9eIp1cZckNyPTQtlz/AKFCkVU8zK3DdhzNmeHG+Z+9SFPZbXslRFY/C6S3C8YMjtuNuzOutasub1bbzIvG4wPZtXqg5T/JdQcd5O02TzadxoI1nddjsXE78e4brs6nalPdb+acP7TPiPZfHi+L7h5V3N09Q9j8lzbMU3aTVeT09qH/AMQrKrL3EduHtFvPzeoMU2pVz/GEN6nMjtrVzfolmM/u+0eNA9St5sITYW15UxxLqDjfUbcUn2qM+HfusPRdiGDfByhajlQmOddpLbafxMb2pIJ+Ts5TzJIzqQw3R9skKR6Fdp5s+CnEWP8AAkW/1GitfxOvuzfYKHtahSG6HExJS2/jeH5SJicvFbd7LSfgXNPxJJ+BHdKVU49Yhx6pDcztS2yeT7FF+JHfcINOR/VojZ+Og9WYM3xBFGBJemA88OtIUbSE83gFAFIBSRyj021/VAZw0rMjTjr0/wBbw0u4qC2eEVerucomPOev/wBhESEB+teoEZCOjGuD2K/oiHYjbn84rlRkNw5mm310dbL6Iskp3k+f0+aYzt6VyiQtz1+d/cc9z1PqPQqFbZtP6LdDxdUIba+TyFozpy/V8S8QLNUkOdI45nX6ylXMQFHp8iqSNNvqI5yhdWKDR4baG5EjItaer+iHA7Op9JyPUOHxMLHUteBsRVByQmjuOarS76anN5oPjYj7jIj9hi9J/MZvhmiyIcxqsQ3ESISFElTje8k3LtPs3H7fYNHLU/X63/gOiqWx8L/qeXGnZG6heV1Fx2X2BIlgxn2mNj5QTrNKcrmF63h9vr1Omy47f/NU0o2zLxzkiwhNmVY/aDZvh+sN89C4Zx1e1tak7/dl91ha6a/p1CO5808hz+lRH+VhQ9kjHkuh4owvp5PIWLJkNlP8AyLLb25L28Rcfiejx1vx5r8dS7GkdYwQnAObwEI4QxFcCrgCgbmHglHXMFdV8oOWoJpXqdH/ANXAEUUZptwxH5PocTDccl8orClvPZd+WOyaTUR9xqUtFi7SSruMYqr8hYNolfbxJiyXMb58ePaHHV6zbZqIle8zUrxJRX4Ct5iG5AczsChNSgOb2gAMZtt/KfSzerYjv91/uHprZVhv9n8HxI7jaESJF5kjKnfncsZJ/lRkIu8yPxGC7PcNftZiiFS3G88TNyiQn1mmzI1JP6x5UexR79xD1S2jTb9Dn87Mnh7vDuGcxocNtgymxzRhTOMygqCAkocRDgAdnCpKCakjsxgAVAmoAS/nAZJgABIOkwFjAAIDqSBRwAAUiiww4AXAdcgmJihFcHSEwJHYNEhzSAByMEM+0wyA44AZ2BkANECDK4AQGUgAzk8AB8QKuAFJAEEAOA6khMADdSQ0kM9GsPlcQ2d82AaMZ2uwv/TKh81KWyr/AOYjMXuuykvafiGuymvyMN7SMNYghuaTsKqNZXE25pOXZc47t7bjhfzC07WIbcjC9Qc6i4iUTM3/AC1pUr/LmGUpfkQ88iP+8NXcZ+ktJGae7eRlf7PdUPKL/a/7H0FhxKhT6fyProzHqJUkjzrM7qUftO5hWnS6hS5nKKHM5I6hRdC4o9NVvvSfiX2BzSZ0euUeFXKe4h2PNisTG1ZisptxpKyMt/CywrIjNuN+byL9ZI+ihCGqPm5TlsWqJtNbnuNN4sjuxpCLpbc5q0WPu32UfcZESu4j4CSqDrjjkRulyOUQoiTlJeb9J8zyov2kaTJJ2MitxGaOtzG88eQ21Ljr6yd1/stwLj7hZdmVOmeVJFUjzJCKVEslTKlHZbvqJ33NBFa5Xtc/eOLkUqHU6aLduhqdArtQj5IdUcQ7/G4K3EpSjWRFa5EV79oomJKs5XKgtxtxfx1Rpb70NFuSfttvPuNRF2ierc5uHT16fXl3TzfQaIyU5b2nZJe8uwVWnIbkOLqH/wAtKvVso729p2Ij7SIhzo6GSTSOjR+vC/vDxDeoEW/yC5nb+n7gxAE+3HkIj6nSupPKnNvUSd5mReHaHqXBD0w+WTF1Dn8xWm3wvvLf38CJJbjPeRiayNCJVJ+DSNmos2kLpQG7R9Jp+p1k+r7g+iI5Q5pjncHHyawmpeCSpMb5T+kSII23pt6bYE1DnNAFcAgswqtQbqUABFz8g3cMLuGGywCbG6w3WF3FBBYozElfkEVEF3AkrgHqPPQmMOQY8yQtyRz9JPV8b7gvjJ9vk7UNv1jUrL4cPsDePU28Px47jkfPIqSszbe4srafSM9+66i7e0vEQcqXImdJIczrX1lDZuMIYMEnkYOJDZSQ7WQQcSOY6Ehm4kNVNh+pIRWgNljJTQTKN3h8bYFLQQEecMdpuN/J5/pCRyeINoAAi1w23PUDORRxOKhtuecbBVMuR29TU1Ueqrd95XBjYaKo5SHA1VyiH64tpzIbmdvqL9VXH3dn3iIqMP5QS+haGkWrt+bcyIWJRiVqZG9TJ6qs3WFMqSXG/NgtOqcyP0bmdaPVV+QcJ4FpnqaCUrT851A5Ye1Mjjbn6/uKxBrbbnnOZ9FQkmZbfnG3MnrfS8PAaE4J5D+mJKBXahA/c5i2vo5rl9h7hXGZep0fUX6vgHWb2jTeUfBE0vsv1Ox71G6pH+jqM/mk/wAhaYNXp9Qb1IcxC/o8D+w94xsnQ7ZlON9I3nQv6KrC4XyXRmftp/E2ZPEGGZU/F9Xh9G45yhPqub/sPiX3i0U7GlMkZW5hKjr9ZW9u/cSuN/aRDohamZyrkWUcEWn2329RpxK0esk7/gFSO41yQcfAEWf6+8HPgMP+EntuXsvoSqfS30oqs1no1ZSM0GrcVivu3X3ikthMwT4ZG1FvEGKEYXhyM0KiXZVxK76iLOrfxIi3EfbvHkmqT+UZ/pqNX27xJ4pxJIqkyRIkSFuuvOGpTilXNRmdzMzPtuYqjkjUc6QdtcdTjsezEJTgj1rBpbwa6nsGpgxcngi44CAqlAHE5ahxncAONQADIMCZ9phPP4/eB1fEACrhgpr7gQ3AXOABQ3AZKwhmIcSnBLAOawCwOX2hJSwgOAp4jmyB1mAAByNQcn8gexgKQXpAJkBLiOUYAYVKQAE3AmAkMfAKEnowQjC6ldGABIkgh8B1yAmoBYTJ4ADK4MowVSgAEWEjK4MtQAABcpgxH2kOM+0wdBAKiHZMOfkg3NPzYUSoSzY1bYHV/J+MGo//ABacv2GQ9pxlakcfPvBFS8l4ghTOppSEfZciP8fxHvfDUluoUeJMb+VbJX3DyuZHu2OvjPySgIDHwBRwnaFVxCawqZXBVEABNPEFJIUUQTzEAAD4gpn2DlEAECyAfAJBRQIsaIkDOAUsdl8QRRgYBieA64SUEwizz4jsAkgAlXRgcxjtPPBIrAMzgAj7SChH2AAEFALWDIAAa5gqTAZfYOQkPAshJK+jW37PxsKVgs+UVCsSP/xo0/dv+y4t85WnHW56nO+zeKvgZHxOQ5/xEpxz7bF+QbGW2N+8CelSPjDUdv1S/AQEXziAadNcbmajfXR+QSA06mYcjzKWtxtxfKN2m3l3KLfff38LCnYiacp7i48htaPW7xNYZxdqdG43kyJ9yvYIH4QGII9QwOtulw5HlN5xDOsz6DXFZqIt97JsXiYrUlmRVCgYXp9UQ3p0/OtzUbUnTI1e8iuR347yE2bLbbaJENxK2vWTYyv7vYIXAGxfy5R+WVByRHXI6ubcabd9yEwnZ9UMB1hENuQuRCm87NwJJ+KS6pl94uSRpBj9EpzkaI/oov8AfvsGS0B4mPydxbfob8v4Bu9wHLM0Qi2QUzGE21hQiuMzTQBZ9Gv1xnOLH5nLNOPn5g0lKGxGzqDDmOajjfpeJf8AcUngmS2KrSV1iRHakQ9VHo5k7uy1/vEzJwfIrEhqZMqjurlyqzN9Uu4t4sbEduO2iO22jIgPGy1OjE5wP2ymT9lNDrHSakqJI6vKGVb/AGmRmZW9hBbAGBKxhvEHKJlURIjobWlvmmS0mZp391jsZcOwhd0I5OEtbTc1G+f+v9TEt7A1qaHAmtuR0iXYf/oFCplS6gtMGXqDEykOqngfC+JP3in8nd6yXI6sh3PvItx7+wxlm1XBEjZ3g+oViPUEVOPouaLimTQabcCVYzI7EfErDYWZen5twUD4Rtd//M/WI7mRa16TbauJpM1End7SOw0rya1LaaZlOynZK5izZ3R26fI5O7lkq5QpvUK5PKypURWMiO9rle1iOw2LBewfyPhdDkysLj1h1RqeZU3nYRYzSSSUnnKMyIlZjIisq1t1xNfBRl0OHsjpPlCH8YkKdUqQnfuzmZEST3lbNvtxGzchh1BtTlLkR15+blzc/f4HvHY+VZ7ftfRz2cOtcj3sdTzlWMO1ShtobqEdGRfVcbUS21/VUW8/eRH4DEdq+AI9Lw3VcaeUF/u5Q22VN9VxxRJJRKvaxkoyMrX7b7jHuGt4Ch1SPyeoU9TvOzZkqyGk+/d2jzT8NGn0vCezeiYfp+fVqdS6TU3rU22jNfs4H+I5V2nXx05TijOPg/QNPC8uZ1NWYavcRDXRU9keGKhS9mdHqkiHIRHqDZvJkaZ6ajUZ9pcN1hbiQG/ydPJe0xCTHjzI7seZH1Y7qTbcby3zIUVjL7DFM2YFIo8isYDqGdciiPa0dzLueiLuaVp+1Jn3ZjLs3Xm+7/L9oqWOkSKHUKZtQpcNa10JRR6tFTuORT3Dy5vA2jUdz4ZVGfo2PM34k081S8NdP7lxuQ406gO6cPoplPkcoiS20PR3k+m2siNJ+8j+0J5vAJI4pRdbw/IfL0gOR3BCP5QcgwwQoRfOCr4gl6jmm25zPz7hOz5XJ463HPQSavsFLceckdI519+b3nuGta65OjjRe+QW0hKUoLthsotRwanpIZrg8s+oKPivC8jD7iJGpmjyFHo9hpOxGpJlxIyv7xrFKganyfcGG2XDzn7N0+ZHbzriSDU99FCk2v7L2v42GN0Nke56PyfavUZPCZUsAlHcjyHOutpJqUntURf6jXNldQodPbiYgrjaVtOuLU85lLOyRGqxpMyO1jIrF9tx59os6RS5C+Tud6VZu7/UaHh93GlQw/LkUulyHaOh41SHksmaEGRFm5/AiLMkzKw8hrEjt9a4k4S9x+C41LDUzAbkSqU+R8RrCTlRZCcptvNkotRtZJM0pWg1klSTtlMyMtxkYu2vDmUelVCPDXEdkQy5U2pVyU+ha0qUnuJREk7eIymHjBxuQ1DkOZ48dRpU29c0JWrKSrEe655UkZ/RLuIaJFf+LtdHzMpZU+r3DbjrqfI87rBDlBATOwIkgI68HlijSnG3NT1Od9m8V3Cam4+0DahS9PIhdShTPetpV7e3NcT+YxU8PyHP9sGPW/8AiIdMe9+RCf8A3kKSPQ4S2hNfwW5faDo6QARWAJWA4hVJNghq0wCuAFRick4CX+cFd2gYibw3g+oVRtxaJDqSixf+a4Vi/pK6jt2ELCpxv5sYbt3xByyuRMLx3M7VKTrSMvBT7hbvsbt/UNILLE+hmaf/ALfd2fcBzEOI7ji4CwBChlZsJh3S6fIrlQj0eHm1ZbhNp5t8tzsZnbsIt/uABtuwrDfk+jyMQSG8jtTs23zeq02Z3Pwuu/tykNaEdRqZHpdPiU+O3kaiMoZb9iStv8e/xuJEZTZSFUkCjs/iAM7CBiw7N7RwKZAAOZ3HWMEBknpgAOFCLtBCU2DAEzjMCkCSQBnpikShQcCpUDq6QSWcSgoRNhHLphQAAkfYBBQokhSM2gUmOAZSAhZGDl8QJFYFCoMgcZA4SMwcjsKA5Rjkk4BVwBlcRUQCGdxyuIMErdIJAKtAZuJD5ww3dSAeSrYppzdQp8iHI6kplyOr2OJyn+N/aPP0JbnI2uUddDZJc77pIiX9hkfuIek6s3qNrc9T8h52qsfyfiCqw/mpjuX6JLsoj/8A2hmXsB8eppU9sxPanweKj5Y2N4X6PIunx3aXl9Uory2WzL2tobMiPsMhpchrk7aHHOfnT1uJ+8hhvwOKlyzBdbpbjn/plUJ5lPbZ5lCrn4GtDhDcqnJbbzyHOoz1vZ3+8fQcezatM+f5FWljEGmZFQmNUun8+RIvlc7EERXUtR9yS4l2nuGjw6bT48ePhuO5kQ0nMlKVWWveWZZ2O+87GZ7iMiFeokaPg+hy8SVBtfK5DOpppTdxDZc5DaU+kpR9nadi7RCU6ryHJkeqTI6GptTb5KlLKjNxnjdv6SSLco+wjM+wct9m7Nqq9Vkm8UzvKFQRHj52kOqLRSnglgjUaT7bXIjV7VEDxojbeTTbyc0k83uIrF/3CEViQ3IW445nz81KU35pXva59hERW8LCQaGMTUXQgI1OT5qG3nzuqy5fA/7cT8EmHCV6bep6nW/XjwLxsGVJQ5MkO1CRzOLbad3A91/YRbvbcAEtCYbjx2m28mRCcqcvcZmZn77394chBpGnkb5+T3WSHSEiiPkEUw224mZp9K11VJ3Zr7rH3l27xY6TH5PHRqdcQ0JrlExGnz0MqLN3Zz37vAiuLGRafmxyXzXg6akKkoAagS5gDWOU3AWsInxAmdgktQBNibig3dUFXDBENOSHNP8AmUpXAiLtM+wuz22DwZkdOVI5Ovk/ndyUq7EZvSt4ESjtvva3tMpHUb6/q/S9/C58b7vYHMw23G0Nw21tIzEpLm7UuW8jK5GRey28vaEXaVqNtVByYvMtvMrMomzRZW80oJJEZW7yMvEbQh0JY1NExuQ7HmNtI9JnTcJedvhc+FrGVj3HcwvAhtzJGm5zGus4rsJBbzPuFbotackOSpFUhy46OVLbeeeZUgmSTzWm8irKy5DSo1ESiJS+NjErUJdPmUtqj0+ZqrqatZ5TarlyRuxmZGW4yM1J4dh7+ApQw8hntCzJ3liY7UNPK0vo46exLBXIrF2X3mf+hAijBzLU/X69gAyuMpy2YRQ3UQTUkLGkEU2EbMbmgJqbDvJ4ghoEsY1yeIFLYcE2B0/YEA30goloKkgHSgWAhon3hCWno9MPXOjDF3pAmBCz6e3I+gv0VBgg6g30dQjr+i4lO63iLKiPqBY2BGCslUk0Xlnyf9IjZGHnG/Ni/lGBFU/UD1FuZyunON/J88HQuRH9cXiRR9T5MREmhfw+AWuvgvJFMz/k5HM+kkTMOoNufKZxEP0lxsNlN6fmwZcfISW3gtyVBZCxU49RkRxKx6w250YrcWpOE6Dpc0/NuBg3IbCqViok4JiDV5lPc1I8xbX0U8Fe0uAsMPaK5HRkqEPV/iN2I/eXb7hSVKEdWZnJ4a3PojWFjiyPbizVZO07CcenyJjlUZaXHZU7oyFaRnYjO2ZW7s7B82/hBbV3NomOJtUjyELiIVosqSo+cgjPeRd3cfbYTO3raryhxeF6XIWhCE/HHEq61/Q/v4DAZUjU6T+UerRHKycFr+kElydT5QMHHdMC6oMX3B2o4mEed1AVJhJSgKVhkpCpnYJLIKILUCimRLZen4G9iCZncPEthm75wCYsHXMFUsAowmoUSK5/H7x2fx+8IpMHzeAAFcxhZhIbMqD9JdGIAK8GxpB3FuBRCAAc2kJOGFVmEk8QFh2khRatMdl6MJmfYAWTs3gCmoFz+A41d4AycRdhA1iHKWAJYBgpMKrPowRBjnVgAJmMFJIFHYBzGAAh8QCzAKUCqUAApn2mAJIORWHZAAAniFUpBEkFkoAVA5RACLsICriCq4BMseQH9Nzo3Of6Ptsf52Hu/Y9UvKmC6fI1Ou3+Fy/IeCGi6RHuHsL4L9e8oYT8luOc+I4tP1SMzt+P3jz+au3Y6uM+uDbySCrIHAKMeWehkSI7goVsQIsgDCLCZH2kFTIJrIBAVxITJAOZ3ALAASxAjgOfAEPzYWQEwUysDrIETxDAKoJq/IHM7gglgeeGj0+jCmfxBS4jiOw7ziDpMCowCSB8viABMCniAUkchIaAVHApqBDPtMULAxrrmnT3XPUSavsSZiFwY3p0dr6edSfeo/zElihWnR5f/LNP2lb8wnhxrTpcdv8AhkBoZMxT6QIP6kiQsOoqekDfUb5QsSgOaXIbc1G3MmQSkGK5VI7zbjn67DDMlRwdiQ5Hc+LucwPJSLRgmNUOTy4dQc81bR4dvEvZcLVCC258Xc5/q87fc+Be/s7xR2sXzKXVFuR5C8mbKpPYrcGzdTqGIKeunzK4tqWhRuR5Had72bUngoiva3dvvciEOZWhJyqXpyF6jeTJf7tx/YZisVBvTcW36ihJUWBiSHHd8uTIjq+s2mPqW3X45yIyM927eRW490M6tz5Tr+kItKSCoSDJ4BIisDtkMcm0WGI7hZBhEyuFWA8hgUMuwxIRUafSBu0zqdIDPO6fRgYwXnglYwnfUDWdNjw463HHMiENmrN7N4kNdhrW8SR8Nx11CQ5kQhWXtM1b7biLf7uJiy0bFbciOhzU9EldUy47+B7xkFMYkbSMUeUHM6aVT1FppVuJa077n3ixYpqXkvSbj8zJzsqfuIGsTS+mNcF16mts4l/iDNvhD1jlGzuRH9eUxm9me/8AYVV3aVDo/wD6xqo5xJzNpvvPwvewabV643UMFr03NVrlTXO/m+49wMaEcSGbUbpsam+T9ndCh9TJFQpP81zP7xo8as/Kan82+/uMhhOAq1yfC9Kb1OpHQn+wtzeI2/nA/IuS/wCozX2doFQpfSOSNVHquc8k27r7y+0eSPhpbRP24xhhyjx20IRT4rilJT3uLJJH43JHbvIahV8SOcnX0i+qPKlTmOY42uRG9TO0uc2z1vQbMj/HMGl+TXirE9j6RbNcNUP/AGd0fD7bjX/p7TbzKlFa+W5lZVj3Ge6xHvuM92h4BkYPkIcjuLdp7quhVwWg7XNtXD3H3FY9+4StErTbbaG23OYjmpzejYiIWCXW4dUpa6PXPjERakKTzt6FkViNJ9nExDkc8597MTUoHb5O427HqEdDsR1s2Xm1cFtqI0rSfgZGfjexlvIhos7ZjDkR+UUOuI7VachP3XSV/tI/cKTX8OVij5G5kfIhasuo2olo9/aXvIhWCnZjuQxwbs6xhQ6PIofJ11WiR1HIodUZebWa46t6mFoI86VkZmZXSSSO9uNgotiQ25pyG1oX6qk2P7DsYl6HiWZh+Ppw3EZN2Zv0Ff2M+8h1axVMqkxFYjzEVCJm+NUmY224tBcDUw8pOdJlxJOaxmGoEWchznlkSSHAJk43/OJKtt0ul09dcbbkO0zKTitFJG6yRke9barbr7jse7dv33KHg1Oh1j/0euQnVr+RU4TTtvqKtv8AYdj7DMDrZpCal0K1jKo9G1T2/lXMysvHIXeIpCtTIGtRneUK5Ikeg10Kf5TO/Ei/ALtmNEtT1q46LAuo2wpEY1HA3NIm6TFFGyJ2hU/5Rz0BJVBmPMzx5DaFtKTlUlW8lF7ArDb5PD6T1QmvgMrX9HLyLtZ9v0ZzK2NU+RM1IdQdjoWo+jUklkgvA+PuMtw2bCuCZmF9n6KHS6gt1eV95tncWqtwuGY9xXsW5R28SDGh05yoVSJDb+VeQlX1OJjSpUZtuRydvqIVl+r/ANhxzqNLPVeTdBQsllGEVXZjDb5O5UKfyTVUUhXJ3NyjvexmW7iW8rEZidbT+vVFlxofSIh6mfSs5mTwVe/9xWk/kHVX7Swcd3I93tDAhnYKFxADYwONXR/yijUGU5/toxh6nk+np/yoK3fwSkXsyuM4wajlG1THEzroQqIyn+VNrfagB6PB+E/7GlEoBlMFSWmDkdwHCARXALXpgxnYJuGFgnI1qNTh0uny6xMcyR4jK5D31EEfDx3W8T3FceUapUZFYqkuqTHM7015chxXio729hXsXgku4bLt0rzcPD8fDcdzpaq5qSPpMNnmt4Earbu3KfeMSQNktRPqGQQEysDBNRgAMpTfyg1bYLh3llYl4ocj9FCTydnN6TqsuZRd9kptfhzvA7ZQXSZPp9VPrH2F7zHqjZ9h39m8L0+luN/GEM6kjv1F84/yL3CWwLSzwC2Ygkgj82FibGTKCkVwYAockIYfOOMrgxJAAAIkwuR3CWUgcABiO4El94KR2ApSABRKxxmANA4isHkWA5JHJRp+bAkVwAQsimYwfN4AhJAlwANMUWQMEcxBRChSEww4AZ2AhMQOUwYcOBgA3oe8cn8wUjBhQBwJpBC4gweQDFwBQcJmdggCKIIvcA5NQSeIAETNLt9owHaOxyPGC3NPmVCG28n6RoNTSrewm2z/AJiHoWQ2MW2xwdNyj1D1Hn4v1ScSlRfe2e76XhvCq/kTvwddo7mzuqYoc5OuWubRUPNs5rIU6y+lJGoz3ERFIUZmW+xWK9xuuAvhBYfqEyJ/tEh5I8RWo9Kgx1LQpfoqcYTdaUkd75SURX4DyfgJ1v8AayJH9Ca3Jgq+lqMqIiPwzEg/aRdwnYzkjURydxaHcuZWVXV4cD7O25lxIh6XGcpQ1OLnw1s2R7b2h4jrGKPJ8zD8jlFC1DkJkQ3m3ymrtzb5TMyQRmdiLeaiK5JIivI01pulzFyJjiOVOsmqO2rcTSMycybnuJSzIs1+qRlbeZ28bYZ21VTZ/VOT0/IuOhROTHG0pJxa9xKSrMRpWRJK3OIzM+BpOxlvWEdsWH8efGHJGSWhvN1lrRYrXJTajNSCO3BJGgrEZqLiMrIzhLJUJwsjqzYqZiqlzJjtLkOLjzUKJOi8kyJdyK5oUfWIj3HexmZGZXIyM5snOT5G5jjSFrVpp5xkStxnwPckyJJmZHwtxFLdjUtyG1I1ESELycnbcc617FZpwjMyM+G47bj8bvcNyZDbi48eoeUKfor+KzFEctBkXNQlZ3JwjMrEZmZElR7u0EZ7GThqWioNSJEfTjudf0u4u8u/vLs3CSYYbjtob6+Tm/Z/c7n7xVIWIMP6fJ6XMQ0iO4cd6KpVlxVkqx5knvte53LdYiO28hM0WoSJmTUjr0nk6jLiu3iRkZe65d5WPtBt1wGOhNo4g6neTt6n9KfWPu9vtAIQF4TXLKh/Cj9b/mHvL3kW8+4VOesMkwWzwSlKj8nj9J1/S9vb7uBe4PjWEy82BzEPOm9nsdkY6h8xADcBTOwSNQQN4DKUETO4OpQQUYDM5YNIVyeOiG38qnUc9nopLw4nbxHRm9RzpPNI5yvYXH333BvIdccc1HOuvnK7k3/L2CkAg6ttvO45k5ic2b1T8fsPeBxGhtyHyOO38bhJ+LuZUmevlzWIzO3OOyTI9x8TO28QOJX4bnJ4dQ1VtazbkhttOfM2RndvKW9SnNyUo4mRKMiKxEayGJlQzyKo2tpTudzkaXM5IzHdRKUR2UZ8DIjtuLiRWGyeqIfUr9fxXT4+G/jkdciXIbQ3UG27IJo1ZUmg7HlM1Fu3HuSVy3iu4JwlIpdPRjDypUNVpLj1PiqVdCGuddHOIzsslKLKZ7jIjvchZJVOh1zEnJ9P4pCbRyruWvghNuFytvMuwj3bxYEtaeeO23kQhJZU5jNCbFaxX8L7g3MBocpxtxfKPNdVOVJ248D4nu4XtY7X7Q5I7B+zGbcbRIkdRfm0p3rdM924j9G/b37rdobTociG21HbbaRnztqeTIM+qZEeVNuJGZER3txO1isMsFRY2MwJJCpIAmVxLNhAFy+IcZfEdkIJAN8hDtMONMCSA8ANybCqEBQkgVHphgMXzDXJqBy6QOwyJyARtrTA5AuaQGXxAgECQFSaB0thTIQoBE2gRcRtwOiSDEgAEK/SxGyqC2Lbl/hgOTt/NgGZ5Ko7jfm2/wAAwcjON/JjSXqa258mI2VRW/m/8ojUeWUYn5EPzYfxa2435wPpdAERIpzjfyYjuH0JxmpR3PlBlO3TaI3gvD63G3EcrkZ0tt+BFfMe8u0kkRC0zF8jjrkOOZEISeZXqkPE+27aDIxhiSR0i+SRHFsst5t247X9/eOriR92ZjfL2o9Sh1CpuTJi5EhzOt1WZSvWMwjq+IZNK+cCqnB76Wh5be3UCQ8I91wHfWGjihojBhkBVJhFJ9GH9Nj6nSBS8DrWw4jxnHPkw85H4kHzEUOkNfwxyytPShV0IFxjk/1BFyE+Auk+C243qemKjMRpuLbF1z2ObkV6/EjVK0wlq+IVeQESKw6TlwFDlvzZhBJBwhIBYFWejCinATJpgi1CNgQcKEoEbIA+rTAaaArcHN+cCFyCpFYBMhRTjgJn8AU1AEKASg5n2mCoMEWYFIB4OU6AHGkcRAGKNqBjNtwAAQQAOSenvHZzHKCRq0wAA4oCngC5/EHNIABy+IAFI7BQABSMLIUECO4VSAaYoE1ACUFCSApMK150ehvgs1b/ABSbT3OotJKSPPqBrPwd5HJ8cR+k5jqTSpP4Dl5azA2qlrYe1m16jaAexhOMno0Bc0DxD1U0JgoUNIIZdoBCZp7wkaQvYgUy7DAAgaQTIHB8QllMACakgi0hVfEEMu0ACNjBVBXL4hNSQAIGVgRYWWQRMgsAed0qAkoJoWFGzHccQfKQEAZ2AgAElgcxBMkAVcA0AKiAL4gMxjnD6MUTkr+NHdSlrab66+ar3iRprenDab9RJJT9hCFxgpzk7TbfXdebT+Z/gJ1g+jQGx5JugtNyJC23ASVRukXp5+sYNQnm4+dxwTp1ultt6jmT9e/8AgXcUOqwpkdvUEMU2RqecC0H4QezPFkioYfkU+bSnWlLbjzpSU6byyMytkTzk3Mu2x2EbyhtxxbjfPR9vju/XAYTbydfsNRHGdzV1NQIyI/KG1t6i0fSSoyP7SsDoUOGZcI7Fiw7VtOP5PmSFrXlytuKtzu4jP8AMxF1GHIjyF6n1s35kG5GJmO/HqDaI8zr9VtXiEyf3EMhX9YNnB3orkeQttz0PWBCMCKFEpCzJdJphJHSB7Gbb84GA4W43HbDBR9IDSntRwJJR/EEAGUen0gzPGtamYorCMF0PP1s0pxKuqReju7N3vMWDHmKP2fh8nj9LNkXbjtp3r3+kZcdx8O8Bs8wh+z8N2ZM/wDUJatSQ4rj4JI/DtAddEVUvcl/gsNDpEOh0dqPHbQhpCet2qtxM/eM/wATzuWVRcjro3q/0F+r83k8Nf1RllXlacd2R69xrCGyOCxuU8/ZUZGpWMQNR9POhpzUV7uH3i/7RqTyPZvp6aM/KGlKV4qNQgdm1GcqFUdmOdRbnW9Ui8Rfdr0f/wAhy3PQjqYV/nIvwv8AaFPydPGes1/ckMDxm5mF6Z/+io+3eGuJ6xIw3IjtuQ5b0eRZKXmWzWSVmdsp24d9+AebL3tTB9Kc/gkn7DP+4tqibc+gI/cLlJbso2JpNQp9HdqEjmIaZNxXuK9himxWK5IxoiqON51x0m8ruzqM+32mNT2/Vxul4LXT9TIupvEynKorqQRGpfutuvwEb8HbDTbeG5dUkN/vsgktqVxyIIy4+0ao1qxCttm4UrEGm2jpB1Vxs43MZhtuZ/SUI5ujabmpqcwFfosNxzU08jvrJTvV4H/cZP5HDqXmiY0c0/Oej+uIkahituRDXHkc9C0n1ld+6+/u4+4Za+05T29TUyIFcxNiOoeS5DcNzpVtmlv2mVrjeEdicHUjaLDxBUJ1Pj52l0942XG3OvuOxKK24yMTiKj8pqc/7fu7RiOAKLVKfUJdQqnXkJJvvzb7moz7N53GrQFajiPcLS1MWjR6XSsWVCntVSn6ukttbmolRaayIucS95mkzK+628r+w80xJgGj4gcaqFL/AMKmtc5SW0nyd2/DM0R83f6SRozlTcoeF1x25GRdQ5uXNvSguNyvex+IqUd79fr7hokVCbg8lPjUisUPo6pHR/zG1XR9xfiJhh0WuO5qN6foel9IMqhRKe22uQ38XX9yv7bhGh6VfN/5jKIWo4LbSIuo4gQVGoVYqkddQo9LdqDTStN5MXpFsmXYtsucndvuRGRlvuL3RKPM8noqHI5GktPRuaKrKtx32tu+4SztjfCUc5EpTnyfqJy/YG5LCjqtT1PqgY7Oo4hvTWvOrLlT6W8it9/22HO+44JzjKRddmtPccmSKg43zGmTbTm9czLh42Foqrjcdt2Y56HW53f3eId0SnN0Ohx6f8rlzOK9ZZ7/AH24faKdj2q9WntufxHOd/TcJrWODDfvKlOkuTJC5DjnXUfN8OwNrEANQG5CDUFKQYc2Y5YACqPU/X2ffYZpsVkeVHMV1z/jqsen9ROYy/6jFwxjWPIeF6rVNTIuPDdcT7SSdreN7W8bCubEKX5P2f09xxvI7LU5IV/MtRkf2bvYRAPS4vZROf8Ag0Q1NgpJAWMGJwB55xn2mEXF/r7Tt4cOIM84KdtLxP8As3g+oSG5GlIltnFjqzWNK3CNJqLvypzqsXanwDRJiW0PELeKMaTag3n5IhRRYvaWk2ZpJRfWVdXsMhAEsIMn0f8AKFEDQBRRhPN4ATMJ5jABcdleHv2oxpEbkN/Eqf8AHJGZPqX00e9zKXsIzHqJgujGY7B8ON0/C/liQ3kl1Vw3E822Rorpb9x88yPtJRGW4xqaU/JjKUupQdDwUN4I6fsAGgQMVM7jiOwJm9gOR2AAuRgDPsBSO4EAB7mOuYIBJQABBwQHAAKQYCkgIACg5cQRP5AwAFM3gDo0winiDAAXNIIaRxH2AQAAkKEfaQDMQ7MQADnwHEdwOX2AECyAxJHZvAGNQBKQgOBiO4EAngGAc+AKZ9pjlGOAAUysE3SCwKsgAR75jLtssNxzCcuZHbzrhPR5SfokhxKVn7kOLP8AlGqyEioY6pLdUodQhuOcyXFdjq51js42pP2lmv7gv3Dj5MFg1LyXMiVj0IUhuR/IhZKUXvJKi9hmLK005Q6xWKfIc57U6QlPO+TStRIt4GRoMi7CMhTYTrcyHHcc+VbJLmb0bkZcP1vuLJiRbbkimVjljrsip0uO9Kby8xDqEIZUaVXPMajbcM91yPfYx18KfXBPOhmGxISokeoZ3PTX6SRErhzKXI5RHcdZyfKMqMjv3na2/wAeIGLNkR8nRryL5yVb+cXgfaXsErGqTbn66363faPQb2PISLvs/wBvGKMJ8nbkaUhrlHOSpN85Hzlqyqsi6S3kZGk7nxG+4I204DxRpN8o8mOuqLmyrob1DMtyHLnpnf0FGR9yjIrn5RnRm5jbXJ5C4i2r5VN7i38SMi4kf2CLbemU+QttxxbS1p0+UM2Mllx56PSLvGTohP8Ahmqk4n0Sl4bbmSGqpydC5bSczchKS1VNqLKZOGm2sky3c65nYrGdhZ6Ux/vnKEOqR6qTQhBF25T3kfZ3ERFYeINnHwiMSYLmQsN4bcaqed5htukylLWTrjiiSRNEXmsyjJJEk7Ee4yuY92RYblQjx5khvkk1bKFOJbUR5FmVzQZ7iURHciuX29nK/wClLB0Jbi0ObIb1ZDmR1Gbmtq4KWfVLvIj7bcBJUHE+F6g55P00UeoZl5mXFcxTh7lZFcFHfdY7HbsDaBBkcoQ5I0sjV1N5UndRmXaVtwgcdYfo8dtqqajvK6nK0Uw205zkOGRqWaE3IyykRmoz3ERX3DOVm3QuFfXqaO805H843zPo/eEm5FPkR1TI8xC0IulSVblp93aZfeM5ouLsQYfbRD1PKUJCsqmZCrrSXgveZH3Zr3+8Sc+kftY3HqmD5nJ1xHjU9HVzHNTcZFnK57r3IuB3PfxIo1h9GjjNeS4m4CZwjEOY3Daj1Bv4whPSOdq7FvvbdfcdzAmoYfQYOW4CZwC1hK/ylv1wFIhjhxenDQ3/AMQrN7k7iL3mSj9wYvu6bep6l/SsfAz3Ge4jtcvtDmefxjT+asz9U07/AHcTL3+IrVdS5WJkfC7bmREhRPTHE/JRk9beV7XPKRH2nYt9xSELUWQ3UOUVyY5H1XXHI8WO24RlHYbUaXFoO1zzqIiNXaSSIt1x2Iao3S6e656e5LaeGZZ+Hffu3A7kKj0tyXUKfT+T54rcVKW+KI7JL020lvJNjcWoyLcZqUZnciMUTEGLaw43XcaeS11vyJTTlUult9E2qS22ZpTe5maCJK3DvczLKRbzJJ6YyZsu9EprlLp/J3POuq1nuHXVvy+4t2/tv3iVQ3HbbRIkNoyL823m63ifcnv7TPcXAQuAqjXKxhOn4gxZR00+XLbN5yC3fmZ1GptpV95mSVINZmVjzWIhLkpyZI85z1/Keogi32LuSRGZF4eIlrDKQ5a5Q45yjn8rdVox+b1D9JRF2Egt5F3mG1TdbcmacfzUdJMs+xN7/bc9/aRh3r8nbXMb5nN5PDT2oQXXX9n2GduwRiW/m+Z9EGRryChIE0gyUjkjE2EzQBJsKkQMABMiuByA+QGSgACZthm+sPH16YZrIGwCKEOOOB2lrTAxmej1AoogAJZPD7h2mFDT3g6EikAklAPkIKZAOQMBAmgckBbJ4DsniABMkA5ICraQpk8QAIaYItgOsniOyeIAI1dPbc+TEfKo2p8nzBZDZDeR5tf/AGAB5p+EvX28J4HkNx3Mkib0aedY8h8d48Cy3tRxbn0sw9LfDOxp5UxJHw/DkZ0NOGltKfUbuSlH4Gq5F2GSdw8tyV8n/kHrcGCjA4eRPYMlzpAZaw2hfGHA7ejuR2+kHdn8nL+0YuLDdwKPqCKT1AzBit3PNifojPRiEZZ1HEC2U1jTyN6Yztl0Onj19xMx2Oj1AqTAe09ptxvTAuNabg4JnsKGoweT0YqFVZ6QXZ09MVqox9TONaJYkc3JhsisOebDHN4B/Nb03Ax0/YO7Y8ph0B0wnU+oGaVdJpiQvpt+oExAPKCKQDjgM0QkBf5MNVLB3nA3T+YDReB0kgBuBPOBFmYJqBTK4G3RgijAGpxH2kBNQTBMxBMA2fx+8LpMNWw5I7iQDksFUsB5sJGsWAqpYRNQ5boK2QAFUhRZgpFcFI7gAEj7SCmbwCSOIVUAaAJIUTwCaVA9zAVIHMQXUkIsp6QLLIAoiRFcaNsQkuR8cUr6cg0/5VGX4EM8SkahsBoVUrm0ClQ6XDXIkIUt5LafSypPNbtM8p33dx9wwvW0Ga1/M9xxk/F0frsChkHnkyRDyNyI7rK8uXK4ky37u+1yCLzemPDcNT1enQQMrghoCwKtAkYjkBTSFQU+IAEDSCq/MLGQTNIAEVAh8QspITX2gATMu0JK4BcysE1EABFQTCyuIIpIAPLsSRqCSQKvR3/k3OuLDHHoHHgcmYMSgW+mBI7CcCBVwAWMAZ9GDEdwYEwEl0gEzsANwEUrr/VMUSVbFKnHKpTI7fpyM3uIyL8DFgbPo/13iu1vpMUUxv1M6vsOxfbYWJHofVBIsck9px16YM1THKp0epk9ZSU9UJGXR7hK4bqsOHMajzHMiHVZc3q91/eE/iBDYg+DphOoQ11CZnTIkdV6OnTNNi3KMt5Ge/ge4xjk6j402ZuLb51dpTXzfn0F61r3Kxdhbj7h67lLbcp69PqetmuXtIYrjIv8Ud0/WMY2ndVynBay6op2HsU0fEDf+HzOl+UjquTqbduS11F4puV93HcJtDmp+v19gqlYwXQ6o5yzn0yoZubMjqMjSfZnQRkSi7z3Kt2hD9pMQYHkIp+PIerEdUXJ6lH56HiPgdyIr7t28kmW/iW8YHoQ4v6mO9XQuq1aYVQrTyOfzBnCmR6pHRMhuasdfVUlRH7vaXb4hwS+8BxW0ypliROpU3VIaP8AiEf5hEvN8ncW243kARZLkdzUbDuSvljep6fpCkZboTipDl49NsBFLTb6QJPq1HBJDEgwrlWh0enuzJjmRCE87vV3JLxPsD1x7k7a3PU/X+ozV/lG0DEiKfH5lKhKzOK9dZbr3L32IwHVxqvd7peEOsG0eRiisLxhWG+ZqGmG254cFW7vzGkX0wlGitx46I8dvI0hJJSn1SIrEQ59zTbW4LJ5F3uPt8FTxhN/3f1xmOKZepkhx3Oevm/WIW/EU/lEx1z0Efqwo8JlyuYkQ23z0IUSc30z/wBCGsO1HNHyaps0orcOnoc0+ukub+dxIbT2OUYDrHrojm5/SZH+Qn6PBbh0+O23zMjZJ+wiCOKoflDDdVh/OwX2/tQq332GLfcdMH3Ir+yB3UwPEbb6jTzjfvK1xdlp6MZhsEncowvIjuddEo1eCcyU7hcsbYoh4Tw3NrEz5JJpbSlW9bityCLxP8CMNrqa8iGbWYDtyr7mIMaNYfh9KiFZlSU/OqPeXd4D0Lgqgt4bw3T6O3/u7KNTxWZXM/tNRe4eedjWFpmNMcO1yY3qtQlHKkKVwU4Z81N+3fv9xD1C21pt/wD0/r2/aFMizGMCpHpgDWBSYIr8hJkxtUIjlQj6bfMWKTWqe5HbQ2431+aNDQYSlwo8xvTcbQvj+i8RpGeplpIytmO224LbhaI450jgaz8PSKf0jfPa9Hv94naYXI6fqenlL7xrHXyZzWqG9dlakzTb+S6P+/32CMYu0N1nqOfXUHsUhuc49jpETiqq8nh6epz93s94lzXpt6gzrE1SckVBbbbnUAWSGCMU1jC9cTVKO5kWvo3mXL6chszIzbWRGW65EZGW9JkRke4yP0VSMdVjD9H5ZhfFEtDS3CU5BmZXHELcO52MyMjIjM7mRkZlvMr3HnbBtO5RMQ443zGucoabNPkcNDep10kpXt7AmUkWHEG2muViPyOoQ6ZI52ZTioaLqt2XLfv7TLeLJs+o0eqVhqqcnW1EiJ1FNqVfpLc1N+0iM7l4WGO0uG5UKghvT9L+rwL28B6WwzR28P4fiU/5Xzj31z/IisQxmvwX4Q8qUtuO27IcyoQ0nMrN3J3kXvMYzUqhIqEx2ZI67rmp9UvR91rbhdMf1rk7aKW25z19I59FB8CP2igqMYWM2rWqBI7gQlcwKVjFmyFG+IPlMJkemDvO6bep1/o+t4ARWuxlm3KpuN0un4Xj8+XW5SGdPf5sjIlH7LmXuGi0Km+S6XEp7eTJHbJtKU+jb/W/usMmpB/7RNqkiuaerTMOWZZVm5inLmVy9pkpXsIu8bKSvnHOeKO/lS9mpVx/uxRI5aAmZgpqE5PNCuK/X67hgm3PEPlDEkfD8dzoqY303/6Q5vO5d6UZd3eZkNortYj0Oly6xMcyR4TK5DnfzSuRF4mdiIu8yHlWTLmVSY7UKg5nkSnDee7eeo8xlfwvYvAiG1faAVAUIu0AONfRjR93gBNTgkcN0ZzElchUeP8A73IQ2pW/mt3us/AiIjO4jS/XtGwbBcNtyJEvEkhvOiP8Vjqy9quuZdh2LcfdcxD7QNrpzDdPhtQ47eRqOlDbf1EkSSL7CL3h+lQbtkFMviOcsWJYUItQNyK4OlYAFshgFJBEagMABRogYJmdgYlAAEjuDkQTTxChGAAxIBspghHYCRWAAolQ4zBcpg6AAADAoMAnIbKQKDmrvHEfaQChRCmwIK0QVNXeABLzgMBJIHKQoAUqBwnlIKNAIDJ/MCniOSrpAAkAxHcCCkdgJHcUgOUYOfAdYgKSDALlMEUYVCZpAA2dSISuMakdfqbvx/XuE46I6oM6kdf9P2838wmGMnlVDXI5E2nuczkkx9n3JcVl+63usJyeWphujzG/93clwVK9VaFIeTfxs6di7iMN8bR/J+OKm25/vaWJif5kElX3oMOaUfKMP1CPqcynzIVSS2r0r60dwveb7P8ASXcNOO3CZpyetPQjVS3OZ6iLZU+/gF0OcnbacbmaudvM42puxtLuZGV+0rZd4QVGkTG5EiHHWtqEknHlJtZBGaUkZ3MjsZmdrdhEG5rcHqxPERIqqkj5wMXqhIkOIj6iFrdVlSlSiLMvsTczK328AgbvRgx0rypySO3D5XLkPfF47ebVUd0khJJMiI85rSSVEZ77l2AbNILZ4PSfwRdnTeKNoD2OJkfPTcKJQ2y4reTs9RKyW79MjU4ZcLrR3D3RF/X6+/3ig7JNkv8Asj2f0rCfMXIab1qg83vzzHN7p34mRHZJdxJIhfo48u2zeZ31x1WCQY/t952L793f+IaU6mOYkmSMQNtodjxM9Ng5vSaQdnXE33c9xFiPtShBkdj3ozHJExxmjw3FokS0mpTifkWE+cdv2HY8ie3Msj4JMW+mtx6PT2m+Y1HabQnL2IQRERF7CIrF4WLsIXVAifkok7CLnKNSn52pGbM5p2JazIjLnGojvu/7hKgVNvD9UkSKo3yeE63lekaiSQkyM7XRc1Fc7kZkRlvPuGh1STD8nrqHRL6PMlxNrmXHmn7BXV0ZyZDRMcj5M6cys3FBbz4eJWP3n3GL0iHubLEgtOxTHrmIKhR47keXHhJjuJVHVnXZbeYzuVyOx5iynwI09+6RmRHI/SddHoq/Iy7xX8FxvJ9LqeJI7aGl1uZrMpykWWO22lpo7FvupKM59t1ncTkqS5ydEdxz/ve4iUImaQ0WoBEdbXUIsRxxKFuuEpKVKIs9r3Ir+xJe0y7w3ccANUpyoONVBtvOumK5Q3zb5lkaVZO/nZCLdwsIqUJPqOeYroKSdRyQ62430uZalJVu38VXPgRJ3XMzsRdoj4Ko/J1uR87qJaieU8ri96ircUoJJpyl6pkZle5EnjGRyysLwnD5iHfjFWc9Vg7Glkjv6SjQSiLeZK7gsbjf1PR+r2F7i4As7XhAiGxhN06OuH512b0LaUqsajMyvb2maUl4qL3O6DRHKe21Dbbzrym489mIkIXcjUsyPdlKydxbzJNt5GYi6Mz+0mJF1Dn8np9ks5uGpZR3PuyldRnwuaC42FpfkN8n5PHc+L5uspPPdX65lxIu4uwLA2BJc1Ojbz5EJJKc3GxX3nbtO9/sLsDmmk3Izx4biNV1RtuK46LSbGq9txGZ28SIvENY7XKHNPUyI3qUr1SLtv7dxeJkHizhw4a+Tx0R11Vw3lJbTbK1wK/iq1zPtCJGsx/Uc02+Yy10bP1C7T8TPeftHNpBEnqBYujGU2XEKZASPsBi4gwDUKRXAkVgIMhIBbxCkXYQUItMCX/4Se1ISlL+bACcZDSQrpAVlGo5pjjTqB7FY02xAwSQANHcFlEC5fEWAkSAfT9gUymOMrAAISAYiCqEAcgAEsphQmwYkBVBCmAkSBxJDgmwOTxCQCJIBkthZKAdKAgEsniK/i2Z5Lo8uQ353T02fpOLMko+9RH7CPuFlUkZdtvxFHw/huXUJDmRqmQZFSe/kSZIL2mZ2Iu8yGtXdLUyl0PnVtkrrdU2gYoqnnWqe55Nhq9c0FZat/08/AY+66445+rizYoqOpT47bnnZrzk55XiatyfAiL7794rtLjuTJjUdtvnrVlT9IzP8PHsHu0LWJ51r7tS/wCx3Z1UMeYgap8NteTMSnnOxpsjLMo/YXAj4mZEXeNX2xbDm8N0fyhS469LMhtLfE1FYzNSjt3luLsuLLs22jbJ9jeB5cNtxdbxK6okvMxW1WSsi6puKIiS2nfc7majvYrFcVPaRt9xZjiloo9Hh8iiL84qO2bq8hlbnKIjtw4F3jB2S93P0dGiUMHnWcw43IW256xhsgS9WhSI7i+UNrQvrK1L3+8iEMZ9IO3z1OKa1ZJUwtSQLvTo3UFLoxN8o1Bf6QtvmDk5J6HDjklYqNPox01HSajYWIuk1AvLa1I/8o4sqJ6nt9CBk9I2IKoFpibePTEJVF9Gsb1s4+QuhVqp5wRijDyerUDRktRwd0fB5bF4rXygUdcAn0bYaqPpAGWGCHKS02wgghz6g0PDEjV0iwq2kJgxGKKQoZWAI7BwKZWAMUWrowjm8AVSgIAAzECkXYQDMQMRXEsBRpHSBdRBJsgqo/nCCARUoFM+wApQTzagrJGA2XxBk/kAIrA5J6MGQwHJfeCnxBc3gAV+QZIdCgokwgggqAAUkDKMIZvAKsGAB2yfaBAEWmBSoSx4FW2x6R+BK9obZ6OtzJ0Tbykp3Fn3GSrX4na9i7R51jkPR/wL6F5T2v011yYuOmMlbmonL1yUncd+wyMy94ib7S6z6V1akU+qN6kiOh36ydxl7xT5+zSj1D9zcdhO/R57f9J/kZDRjSEDY6TUHDKGyOzaRi1T2a4kh53I7aJqEekz17fUPf8AZcVeXBkQ3OTyI7zSvVcSaD+wyI/uHpMmg1n0in1Fjk9QgNSE/wARN/v4jGVP4NY3fk80uI/X+nH7gQ0jaKvskocjpKXIdhL9VStRu/sM7l7jFJq+zfFFLz/E0S2vnI6r7vFB2MvcR+0Zuo0ViKUriCGkPXozjedtxtSFo6yVJMsvtzER/cEVJGTWpWyGq+0JGgOVhNaRDWpQ3BFkFjQElEABHJ4Ap6fYFVJCZpAB49jJ05AsERzoxEPI6RAk4Zt6Y78nIyQI9QGV0YI0QE9QMkOlQFRgEEOUAAtiBwUJvGAgqj7mpixH8Jnmq8DO34izNF0n+X7BWKd8YxZLkN9TRQn6t7ELOlPSfQDY0OHz020CQpbMPopjmTmc7nJIy+w9wrdZe5Plc+iKIztmw/DqDtLkNy5aEXbVot3RbtsdyMt/aXALH4Na65z6pHo+finC7dLdbbqEeIhCS5rikNlfwufD2DE8S4jo7lQW43VIjvO+TkIXv9x/kMfxVSqHtAxBH8j0/wAjtNJW2rMrVW8ajSZLUZnuMsp2KxcTuZhGobBHP93rjS8/OyvR9xn7hlNbHVTx4bdWTeM6+5MkeT4+dCEW1PpH2W8A0p+J645S14bcmNS6fI5rjMpkn0J+oat6bdljsXd2lSajgHGmG8/J4/KGkdZUdRmVvFJ2+64Qp2JORuacxtaF9VSlbvtI+zxHl3UzzmJ956bfxnQqH4NVpWFpkeGuqbO64t2XH50qmyFEjPYi5ze+yt9y32vbiVhOUTaJDxA55LqkPyZW2lZXoribEs+w07z3n6vE+wQGzWtw5jkjk9QazrbLmpUV1Ffu4++1hacQYZo+KG+T1BvpUJ5shNidR7FcTLwPd4DarZLvPE9U197SPx/JMpWH0TzgzJU/Fmz/ACN1xtdYoSOb5Qbvrx+43EnuMuG8z7dxluIaBQK3T6xT+WU+oNSGvSyq56frp4pPfwPs7RqeFbx3D4+CXkq6MMVGFkv6bn0BAY4xFDwvS11DmLdymllntW4fAvZ3n3BZMq65WSwV7aBXpEiQzg+j5+Wzba2X5JHEiPxO1z8Ba8LUGHhujtU+G3z+s852rWe8z9nd4Ct7OsNzI8d3FFUzrqFQVmUpXXSR9p+J8fZYXpZ6n/SGdvIsVUVCv/IJncROI57cOnr9fKJQ1dGM/wAbVHlEhENv0OsrxFI85sp9Ym6cNbnr3/v94k9ldI1JiJjjfom8pXio+b9hWFVravKExqn+gtws3sLef677DX9n1P5PR2pHU5Rzvd2fdv8AeNW9UC/JcWz6MEeTqN/Z9l94EnOjDSo1GHT47siZMajtIT0jjiiIk377jA2h3SWDLdkEpuj1DEFPc5jUd483CydNSknx7LFv8CFA2oYyqG0TEjWH8P53YLT2nHSlV9Vw7Ea7F2XuReHtMPq2pyoVDErdDcdX5QSuQ2lv0yM0rIitxvmMxf8AZDss/ZttFcrnPqTqejb4kygy7PpH2jRnp8hRj1Lds3wM3gvD8elt5OULTqSHEptnWZfgQtxK0wVBAbkIbPMfcw5KBkoBW1BTKYQgvRgSV3AvmwYlagJAJSmeUNhumJpt/QRzg9IuwhDYsqnI6PIcb86uzLftPcf2B1/guNe/aZvUMT1Ty5LmQ3Ecn1MqWVJujdx3lvL3CwUnGEdzo5kdcdfrK3ov7S3l7yFabh6nR6fo/r8Q7ap46UavjQkvBcK5UG26WuRHcz50nlUmxko/DeM6UhyRI1BKFSnNTo2+v1ud1vaHMGkOOTGo7ja+er/uNDmlxlAvOBKRpw0SHOuvnK9hB1XahqOL+moP4sfkdLQ2311pyp5xcOwr8L+HEV56LMkVREPkbq1uuElPNPnGZ293jcLdGGjj9GmbFsMeUJi6zMb6KIonG83pLLq2Lt37z9g1ypzG47bshzqNJNSvZ+rF7w1w1RI+F8Px6O23z+s8rdznDKxmfs4EKrtFrOm2ijtued5zyfVR6P2mInPC6CxnoUusVRyoTHZjjmfVVm+qXYXsINEr1AkrU1Aogcbe3U649ooSgKuASM7AyFiclIVUM12vYzkUuG1hul511Wqq5Oylvikj3Gr2nciLxv3Ccxzjun4Lpa5khxC5C05YsdKue652ZS7SK++wrWyvB9QmVB3aRjBta6nUOdFZUm2i2fAzI95HYyIr7yLdxBg9LjUe3H3rV/ZFt2e4Qj4LwvHo7baNXKTkhz1nDIr+2xbvt7xZiK4FbgKBvY477HbPdinyYTcS3pr6QCsw0cNzUR0mTPbnerft93EGDHBl23iv8jpcLC7efPU3FyHlJTu0GzSRFfvUtSbeCTGNIT/1fr+4nMa4hbxRiyp1Rv8Ad0Ocli8PMN3SkyMuJKMjUXgohDpSOiK+hALCbigo4kNzT0gtLUBeI3qOebzr9FKeKuO4vE+HvHq/BWHm8L4bhUP046T1svBTijusy8DP7hhmxrDbdcxYiRIj6semJ5Q4nsz7yR78xGZfVHpFCdPzn83t7RlYykKIIApQEkg9jGAwS82ORxBQfP4gAWb/ADB7aYSQkKAAKZWAEoCfEGJPcAAUmFCMJZPEGSQADg4TJQEAByPtIHS4CAMxAF+7AoDZfaEszgOn8gFYFCO4FHYCAcpgEHIrhQiBUnpgc/j94aAOgwJn2mCEQGxgyAYi7CBrEARwBgicAoBi4gqVAxLAIEyuByeABRAUGHkAxcAJHpgM4EGQONQKaQYFcIUAi4QZTU9GsPXCEbOXptr6/P5vN8d32793jYA08GB7ZaZIj1yn1Tk69J1LkVTiU7tS+ckmfiknD/lEZg6Y3DcqceQ20tcilzY6dZJGWdLZrI/AyNsjLuOwebT685XMSLo8dxfk+j9GpKVcx2WZXWrcdjJBGSC8UqFPfkNx8jfp5T5vars3FxP2cRdPdMqf+y0xY3NTOElOBul4A6/0Y9VHjYEydcckIb9fqj0h8DXZz+0GPHccVCOt2j4SspnWutHLFndskkdySSCI1nbtNBjzhBYkTJCI8OO9IlyHEMx22+KjUdiIvpGdiL2j6ibD9nMbZfs3o+EuYuW0yUic4n05jhEpwy7SIjskvBI4ebyfYjhHr+lcb3Z7yXRGnwa43Ib05HMz+l2K/wC4du09txvUjuZOb1lJ3d3D338TsXaK65TkOdJH6JX0eqfuLgfiDszplP6BzmJ9XNuVbtIzvb+w82Fu/k9q7hxn1r/6LLg2kSG+V1SoN5Jct7Nl4khpN0ttkfbZN1KMtxqUoy3bimq1S5FQh8kjuIaz21MyT5xFxIrd4j6RWUSMraHMjvWUy5w/lMTZTC1NO383H7x6Fclg+evrnVPqRi8L0rmOR4eTIZKypUaUKtwM08N3sDTFEhxxtrD8dxerUEnrOJ3G1GTbUUR8SNRK00n2Gq/BJkJ56oU+PpNyJkdpbubT1HCRnykZqy361iIzPuIrmKezNbc5bXNRLrtTcyx8vow2jNLe8uBKWbiyPt1O4hs4Y6mORd11voo7beRCE5UpTuy+zu3bvYE5z2p+vd+AkqJTo7meoSOe0i6W0q3F9I7H47vaGGIoDcdh2fHkJ0k9ZlSudv8AVue8vDgMrCosinXP1+uPcRdoNLqEih0+bIjtr5a1DfeSlO8mjQ2pSSNJdZd+zsLd2CAXiWRHkPeT4fKJEVvUU4rzTTmW6C4ka3DIkqJCTTbMkzUm6TPN63i3aJImUxuh0/y2ioVBqDKZgtqiTaYbrhJRJW2rUN2MZKMzUWQ03MjPcZk+PWm+pN0ml0WTRcMyahVIa65WI62qhU3luPJUnsSeRFu4jSgjIuw1W7CHYlqDkeO1Dht55Et4mW0p4+PvO3gRFc+wO35rbbmnImIzrz85SrHZKbqUfgRbzM9xXLfvIUik7ScFx8aTY+KJi9VcVzkrLaTXosJStTryzTcyMibsSu01KMisdxlb8smtEJT+uhfaI9S4eH2qfS5jUjIpbcp5PBThGWdPvUVzK9iIyLsIPEIckOIb9P8A6S7TPtsY8Pu/Dr/2fx6nS3Nn8KXnkOvUNmPMNo0R1OKNvldyVY8mWykFcz7LFcb/APBz+FxgvbRHdodPo/IsQaZcogzHCu6s9yTbVwWkjvYjLML9ico7mc7IbYRt8dMf9z1PijXTSnuGYk9xd1ysRdpmR9gh6xielw6g03VHFtOy09Gymx5EFYiSZGZcC7C3mRkFcX12Bg+j9I4iRIXZWmlN9d/g2ixb1JTx3cTsXAztn1OjN/G6hiiloqEqoc55TidQmUHvJCTVvI+01FvM7791x0VcRz+jmt5EISwaZFVHkN8ojuIdR6Sk+j4Gm90n7QqMybiVCl/4phOsL9VMeQ4fNI/RQ4W8vElXIT1Ex+25MapeIIa4UtasqVOWRnP6JnzVF4pP3dgi/hTh4Kq5MJFvCpFYJtLbcb1G3EL9bKrq+1PFN/Et/YFUF+lbvuHC4yizsc1JBVIc+TEjRIbdQ856vvSf63hmahGzJ8xyR5PhyFqWhTSnkpUaDS3fnJzF1cxEW4yuZGe7jao+epk+qwWGpU5iHI1GMnVJPVK9u2/fv7xCOK1HA8mS3HPON89fW51/D8LfYGIzk+pdcBWO1qOB6RWBYrGm39cKiDUTUQLlILA5I7xZO4maQKWgqlAUymAaeREk9wMRWBwoSADE0tg6WwZKQpYw8gJkVgIUSlsGJv8AX2/2MIAqGwY0A5JAkQAG6iHk34Z+JuT7N6hDbkZHsR1Bilt/8ps87hewyQfjvHqysu8jhuyPQabWpXuK5EPnF8N/GmpjiiYPjucyiU85krKrcqRJWareBklvh3KIdPFhtMxuesTzLXXm5FYW231GujT7EkRGf2kZjUaDsd5Psr/2qVCqNNconNQabFylqPXOzi7n2JK9y7yGTxmeWTGm28/PVl/H7x6sxbstmYL2Z4PbkSM6+T8qeSpO5LjpJyNl4ElK7+Kh69ktI4OOqG88lRwxs4bxRXIVDp8dGrLebZbzcE5jKx+BEV724EZ949207ZdgvCdLhYfo9HiZI7JJ1NEs7pluM1Ktc7mRmVzHlLZqryPiCj1j1JDas31jsZ/ePbcyLUJjaKhT4a5GRn7zLu9h33Dy7JuUjvslCHSR8yvhGQdPaJW+T8xCHsuXs3F2d3uGKOo0x6C2zRJH7YVVyZHdakOyFuPJebNtaTM7WMjse4iLj2GQxav0zTkamn9IejRbiOGcVkFZ1RHwVyGxesOLccb6QRGGaY3IbGh0ykNx2+jGfKmdnDr1Dtt9GFdb5MGcbDWQQ4c7HpZ6EPN6SQsQFWT1xYZa+kEJUkamfTHVX0Zw3LoylzSBYzGn0geTI/XDd1fJ29Md8O48eXaIvOBNI4y+UB0JFYAEz7TCSnOkHOqCZnYGADmoKlphEiuDu+gKAEjCS3ALqgiRgAUTwA5ujWCmoEMwACgwqniCoQF0pEsA7YSecBlrDZ0wgCOLAoCaQsRAAVLgDJWASocAALEOykBNIKkg8ktBiMGW4ChJaxQaByUHTKPlPQCMctQOiUAaWookwo2gJ5A8jNiAayO4rA9l/wDh+Rz/AG7qedtCk+S1p53O4LbPdfhv7SHj+HH1HENj278BfD0xqrrrseOrSyuMvKy7lFlLf47zLgMrGOC7j3CCA44c51hAaxDrEBAAmaQBIb7QqAsQAIyp0Ch1hu1UpceR6OZTZZ/cot5e4xS6xsfpbmZyjzFRVfNvdIj3HcjIaNlL9EOymIcFIaZ5+rWznFFLz/4WuQ0j5SOrUK3sKxl9gq7rH8i081SfVP8AXYe8eqFJETVcL0KtnnqdMjvL6uplsv8AqKxjGfHjjoaKz8nmY2wi4gbTV9i0NzpKPVFx/wCG8nOXuUVj+4UStbOsUUfOtyluutfOR06iLd9kldPjcveMJ1OJqrIspuQwk6QkXIrjfR6fP9Xt+zsDRxsZOBfyPHr6+kEjCEQyfKJAmo7em2O5HJIfoMCZ2CRGDZSFEiifNACUOSrowGYwAGJISeV0YVUQRkK+LgM5FVw6rUrlTc+khtPuM/8A6fvFoZPpECr4U6Tlcj13j/v/AO4xaopWcQKfU1ilr1KxtzrNPoeA1yIcj/FZCiZbSn0SPiZ8LbhUfg47J6PjSn1CqViQv5lKW7Gab+lvvvPxMhvjPkvT+ONoXzcqsyRKUWVQ25i248dDUjKWbKkizF2XMut794hr8HTVyParwjMqt8HxvCbflSh1B2oIaVmcbcbJDiG/WIy3Kt2lx4eIhnGXPN+oPRrcxtzP6fN8DzFYyMrHu3+wYtjOlt0OoSI7beRCHDy96UcS+4YWdrJqm3mRV9Nv5Rv9f3FfrGB8P1z/ANQp6F/V3H9pdosQMnpBiax5E4eGZJVdizjbnKMN1haFo5yW5H5OFY/tEQdU2sYPzt1CPIkR0dZTiSfaUXfnTvIvbYxuYAmW3HOk9Prf9y3/AHizePLnJdxmNA23U9xtDdchutI6rim+kRbh1VWOxlusRGRA0xGE5kzy5s3xRHo9Td5yo+9DD3gptViSZ9tjt22K4vNR2ZYLxBqyKhQ2tVfVeZu0571JsaveZin1PYHQ5H/pdcmxMnOyvJS6j3nYlfeA6a76/A8w3tOc8oNUfGkNFMkZib5Qm646yMyLNmTcrFe9wzjf/nIxpyzUX5HpmTRzJtnMjI+B7+dv9xCgYhwbWMN1CPS26pEluyL6emlSMu+1jKx2udtxHYSsPDm2TC7jrdPhuoW7znEx1MrJVr23K7r7t3u7BGp1TVa6roby083+r+z2WDnUbGBKx7tMw+4iPVKfnXmyq5RD3+40GRH7iMLntvrDf75R46MnpKUto/DcoiD0Zw2cVy6pm1z5Lbcdbmpk4/cMlqs/lEhcxzqf9N+33Bse1tzEDfI24aGvpJeJzN9xfaIuty+Rw1ufR5yfWGkEcN9ftdBlENyRMkTPUUUdv658b+JGZF7x6DgHHpcNEPmZIicqucXZxufAYI6zWKPhePUKfDXImreRlS22bnPUeZRmREe4iIuJ+8JIoW2DHH75y1qIu37wpLTftsW+/fftv7ATNaaYzj3PBq2MNseF8N54/KOVy8vNjx9/HhmUW5N/E7jHXqhtA2uVDTjx/iSL9C2nJHaI9xmZn1jt3me8hfsLfB5p8P4xiSqImu9bk7KbNqPtzKMize23sGq0ui0+jw0Q6fDajx2k5UttpsXd7z9txPQ29yFXgxmLQHMB48w5T5EjV1Y7banMt96s7Zl7iJA3WKtvTR0YzDa4hyPWMOVT048hf2EpCvfuI93iNNin0f0AmaXz92uMxxmICRdhDs3RjkGJOLGoYisFCWCDkoAAZZgUJHGlwCSxOxYIouKJrlQqi4fyUTmq+vxFxmyW48dYpElOo4tz11H940r+R0ULqMmo4dNsg6Gg8ZZHTjB1r5AsRBbKVRo/J9Rzr+ir1RG0qJqf1C2Ib020NiJzZFiKRiGPtAo8xdYw3IRXomVCVUl7K2tCLbzbXcr9pmRmZ7ysSuA0vYc9Hxo5IrjlHmwkUpSEuR5jJkaHzK5Jv6Vi38PcQimY0iY5yeO3nWtRJSn1j7htlHprdDpbVPb5i0JJTmX0nLbzM+0+y/cIrWTmu5MNNGuv5DVWptw47syY5kQ0lbis30d5/b2d4xeq1ZyqVB2ZIc57vO93YQl9uKa5WKW1h/C+IPJLqHCkPOKbzksi6qD8L7zLtsQxFVN24Uvo4dUoNT+lIu2f2WL8RNj+kLi8KNve5Jf3NMWsBqdH5wZeT+3T/wDodCWv/wDSD/IwXyVt0qH7xUKJTEL/AOHss0+0jJR/eMjsfAj/AM1/2aZKqcOG2tyQ4hpCOtqbsvtvwGfYi2yR3HPIeB4btYqbvNSltJ6aT8T3XtxuRmXiG7OxioVhzUxhjSoVNHWUy3zG1H7+32F9gvNBwhh/C7fJ6PS2o/8AE3mvhbnGZmZn7bhYJjHj8frnZlOwbs0mSKojFm0CQubU+s3FVY22T7LlwMy7C4do1Iv7fd2BIisFCOwGY3ch3P8Aj8HGoGJfeCmoAJMA7qhQtqOK/wBm8Jy3I7i0S5doMVSVdVxxKjWovFKUrO/ArEXExdZTnRrHn3bLXvKmJEUeO50VKSaVc7drrspzw3FplfxMuzfcCChso020Nt8xCEklKU8EkW4i9xWIvAgupQTQQ5xY1AFTwSQvpPqBM1iy4Dw05ijEEKl/JSHMzyvVaLeo/sK3vFZYG67GsPeQ8LtTJDa+UVO0hzNuPJ6Bewi3l9YxoObUDdhltttDbbeVCE5Up9RBdUvcVvvDgi7CHPJ9clINmIGJQTCiSCYw5HcCjsAKIFQYQDkujADh2b2gAMRWAo7BwBJgAMowA4094EjsADkkFUBNJhQjsGgFMpAMviCmoKJS3pgwBxpAEdwZswIQbHZvaDgpJAkfSAAORagOlAKOAApmIdmIJkYMn8wAHI+0gcJmVwJHpgAUNI4i7R2bwBi4gJYKuA5PAGzGAACBSkCfAcngOJQBHEdwZZgQQzu2HkaEHVCi7Q8WfsvR5dYbyLkITow2+OeSrc2Vu0iMjUZF6KTFymuNt59QefdrFfcrGKEUOO4hcSiX1MquvJWm6j9iEqsRlY7mst4Mlwh1KbT4chzI3z5Ehd/RzrdcO53K3WM1XM/reA3Ou/AUxpizA9M2mbH8WU/FSJtPRIep6XEsOpdtdxlo1c1SiO5GSjQd9xHvIhVthrLlPxpHxhyzyZ5KVmp8pUcn2lS+wnGztmQTdzURGRkak23mdvSMSvYw2P1RG0TY3WGpGFMQPOyKxhOYpTtPjzyMlSSZkEjVYO6iUgzLJlWZGncRo6aOnUz5c03pE8E1mmYkwnUHaPiyjzaZLjqNtxmVHW2aTLj1iL+/ZYjsQbk65Iyt+v1f17LmZHvH1Jfxj8G/4TlPRS9oGG2oVYW3lZZqDJIkozekxKZNSHk7rmRKMisWZJcD81bUfgMNyOV1z4P+LKViuFFUaZVL8oIbmRzK5GTdjNBmZ7jSZt242Mx2bnCo5K98DfZj+1m0j9tKhHz0rCidRtKk8xc1ZETZH3kks6jLsMkD3zHSR8RC/B92FU/ZnsopWG5BaVaXedVHE3O8lw8xoM9xqJBGSC8EivYw26bM9nGNJGAMcVibRaq0lDiVSqXJ5M82s7IcRIQhTRkfA7rI0nuMiHj8mi62XRZPoPT+VRTX7ecM0dswdTTbnX54jKHXqHiSn+VMP1iDU4SvlochLqPtTu+8SabjicZV9JdD0lJS6xY0OG430kf0Odl7vYYkaZiKQ38XkdLk5qkqTvR+XsO+8t4IR3Hlr4dO2nEmzLD+H8N4TkO02RiBUl6RUm0lqojs5UqYbUojyms3SSo+sSUmSbGZKLp483J4OfkOEof1EZJ8N9G0jaRVHdtF0rwbh+d+zdFZiuG4uOw6gjfnrUkiyazpNNGV1XSpi1iNdsNwV8JbbRs/pbuF8P7RKtEhKUSm23tOQbJ7rk2p5ClNlbcSSMrFb2F6q/22UPZN8GuiYUx/hum4grGIKauDT8OuWcRUWzTlWuUhRKPQSSyzr52YzJKSMzSQweifA82sbUMPy8aUanYXpilp1otJZU5Fad3722MynCaLjYluWvuNRD2K7VjWf/7PDu4bk809f/gPhP4YfwjMNzJFQpe0iROXNTlcZqjKJbRc4lZkI5pIUR7iMtxEdrdo2PZJ8LTbptIxY1hPEkfCkiJIu85Obguw1wmkJM1vOdKtL1tx5SJBGV7cB4vxHhzFmzvEDuG8WUeoUqptKLNFkMmTirnYjQRXJRGe4jSaiM+B9g37DCJGx/Y3W8YYghtO1Wuqj0dunvPG24gpSV5SNad5KJluQoyLeRKtvPhc1DGTnrqlFvfoj0xsq+Ejs/x455Hbj1OiaTbjyXpiUOktCSNSlLWkzInVFvNJkRmpRknckiSfYkvEGMMWY42wYo5XCRlKLSae9IJt+FCbLNmQm5qzERpK6SMjWSyK9yI/HVMruMKpR1yJEx3JLbNMWnw2+Tx48dJ5TXppMiuaiMiNZmZb953Ii3PZDtGcrGC6fh+qQ4lPqdKbkt0eRFzIOVHipSoluEdzQ4l1ZEpzgs8pGVzylj8U2j0J8fStdOrN9xztAj0vDenjDEDUSRNSttM6RFMnIrdzUpLiklZTZmkuflJRE2d+8eadqeKZmweG7iyPjSJU8S4jZy0lynuJkIhRsyXEoM3SUZE8e9RERpNBWSreRh9ix6Q5MmzMaR5q8NYUZOqYgmPXQUszyvFHb3Fdx15aEZUGRZTM+Fkq8d7RtoFY2kYom4srjiOUTXlqSynqR2yOzbTZFuJKEklO6xHlLuIVxq/eexy8zPDioZ6tdSvz6jMqFQl1CZIW7LlyHZDzit2ZxxZqVYi3JK6jsktySsRbisJPCmLKxg+uQsQUOoOxKhT3kPR3m9xpWk7lv7S7DIQKlgEqHppRj2njH03+D58IGj7fJiPLlQaaxXEbQ23T82RvhZT7ebrGZX3FwzKO1yufpRmmtx4/I+To1VpNSlKV1j779xFuIh8SqJW6hQ6hHqlHmOwpcRWozIZVkW0feky7fbe/A7kZkPqx8D7azVNtGy9EiuVRqbXaK5yWclVkLeLih26eBmVuO4zI+A3S7Tktqw8s0+pYbjudI3zHUc7Mndx7DLhvEdKjN8n8l1ynolxF83nJI0buB96TLvI9wtj8NzlHJ221tfw3L/bm3kZn4GZBk/qaiI+m1z1ZVanjuvm42tvMvuF42Jg9fBUI1DrFL/xDBdYWtGb9zkOb/qpc427iURkJij7RvjHkvFEN2FN381STbPd226qiP6Nr9wM9SW25HKI7nJ3UK6zajNCj8S7fZb3CPr8jUjoh4gpfLXZHRxW3Lc9e7ffrJIiO5mVrERnY7WHLdxoPydVVsy7Oz47lPXUIchDqPRUnn88+qRp4lvsW8u0uIPCieS4aG3HM7qukkOKVc1una+Y+23Z2EV7CvYQwz5HpbtHkN6q5Ec252opXMvvJtJmZ2UlR3vvMjSRdh3nnTbbyR228iEJJtKd/NIuBbzMzt3mZn4j5+9aT7T1au5dTjX3BeI1qOdJ1EdYNW09IJRhOm2MDYWUYKOB0pAEjiR3g44iChFYWZHEkHykOJAOggDyEyA5EFCK4Pk8PuE5HlgJQDJbB0dg5S/12q7d3eZERnYt+4WlsVL4jCpvR24a25Grke6HM2lXNNW4jM0kZp37iO1rhSj0pyj09qnuTHZekpfSPKuuxqMySZ9xEdgFONuoSF1CPMdWyi7KWXGyRlWWW5kZkSrFcyMjMyuJMyuKeIkQEiQCL4hY0hst35NHrCP7ltFZxvUG4dLW3IkIQ0tJvSHFbiaYbI1OKM+BWIt5nuK5GPj3tRxw5tE2gYjxxqZ0Vict5nu0C5rW4+HRkg7dhmPePw7drbeF9ncvB8OQjyhjBLlNbSm9+RIIuVunY9xKI22iMuJKM+wzHzfX0nm/1+uHsHr8CvVbHFfZt2oueyihOYgxpSqXp5+USm05fDMRn9xW94+gfwoKI3D2Xxahp8+ElDik8MqEFb87DzH8DDBHljaY1VJDfRUqKt5zNwzqtk9+4x7K2x4TmbSIaMLyJEhFMhR11CoNx1FndyFdDRK3lv333d3eJunvZhDqWq2PIGEsSN1CPptuZFtK5vfuPdYev4e37DezvZfT8QVjPLzsnmyuXdedPchtO/cZnuue4isfYY+fUiseR6o65Dj8iaQ2SUs777iLnKv2qPefcO8u1THFQiUuRIXydrzbeY8jSPSVYu0+HfvCsr17i7KnyP7l42iYzrG1CuS8aYgjx2ZdTUStGP5tltJZW2kX3nlIt5nvNRmfaRFAV7BUNzCa6g5+8dZP0S7xLzEx29JtvmNItl/AK4iqLfkfk7fUQnKOeFr2O2HGVUEjLcLdHI0xpMXT00fVGc01HJ5gukGe3pjS17F09PBLLS2I+alvTDjlLfeGE+S3p6bfXGMfJu2V+Wr4xphpJRpiScZ0+kELW57bba9MddaexyXTxEr1QU3qLELJcC8t/UDRKh3roeHN7MMhQOpYC3RhFxY0KCuOAqD6QFUkHZLsAArm8AYECa1AABagZpA5JAT4gAFemEiO4BSgqSdMTkBZAVzGEmwDzgQBFrCBq1B2Ywq2gABUJByKw4zsOzEAARydQFzGFkmAAtyAqMcE08AADn8RyEgmb2hVv8hYDptAOlATJYXbMS/5AVSQkIrQZsoE5BZ1MgUQJKkRtRxA+l3wPcJeQ9k9PqkhtSZE1x9XOTbmaiiIy7yMiL7B4CwFh9yZVGv8AmEn7bF+vAh9SdldJKh7O6FTm83RQ0Kyq7M11Gn3GoyLwIhhYzStdxcBw4cMTc4cOHAA4cOHAA4cOHAA4FMrAw4ABDT3gDQFABFYAEHVsI4erl/KdMaeWr5TLlc/qKwo9Z2JxvOUOoZfVblc4k+xRb/tGpqABYUh5Z8jKZC02/Q+sJJJBFstPo2w4bSMxAp4BXMQTAksAChJ+U/yjgQlgxuAJYcisGdRd04a3G/QSYckoR1bdbbpchz09M/wFREQ2DP8A0tbnrvGr7fyFrp/7wj3Cs4RTp0OO36nNFppKW+UA/cAhIkOcsW3qL6x+kYUpapkeQtxzno+TVmDbNqTFufSMSUbpBSAsdBmyJExDeovs6yjFR2hSOWVR1xz03D6wtuGUfHPqJ/AUXGTvxhHrrupSffuHLf8AJHRWVxv8wqEEagUJfeMixQj7AogIGdw4ho6QAD01abaPQETOnR4cN2RIcyNISbiudbcXE/y9pkJOYoZhtPq+o3EwvDc+N1NzKpKfmz4e4z+4gLya0R9yxRE9nbMjEmJJeNKo3ka1jTDZV6PEvuIi395mNYltNuZHOuvL1hBYfoceh0+PT47fMjpy5vWPiZ/aJ9avi4T8m91jfbHwQtXoVLrkNcOoR0Oo6ycu5aD70qLeR+JCrFV5mC5DVDxg2ioUSWrRptYU2RuxVn1WXyMjuXYSiO57vad7JIi8Sx4cylyI9QjodjupyqbVwV3ey3HdvDJr5E4Z2M3xPFp/lh6ZT22UI0yb6FJESu0+Bb9+7f2CoTF+VKxEpbfP6TpFfQLsMvHgJyorbj9G31Gub7i3BPZxSnKpXJFQc6nVT9Eu333Fx/k5rJ7vJr+G6byOntN9Tm/j+rCaQ2383zwlGTpthZIxKh4FCMKEdgll8QorUAUZvtwR/gdMkemioF97av7WGjQC+LtfVIZ7tnXqUulU/wBORUMyfpZUK/8AqIaIwnTbQ36nN+zcA67P/t4jo0Ao7pAGYgHGgxKChGEkkFCPsAaBtTowAE+ITeXpt6gn5S6AQ1em/wC7t/zCv5TD2c8244twM0qHXCPQ9CqGqFEkHsdPUDNBiWpzWo59QaI1LNQI7bfSOCRedbcc1PQCMRjk8PpPTDiBDcmTGo8fnrdc00+3/TifgQ55d0sHLfMuWziiakx2uSG88eOnTZzek737/V/MW2s1Runw3ZjnUaTm+07ERF7eAUhwo9DpbVLj9SOnL9Y/SM/EzuYoWPK3qOJpbbnMaVmVl9JZ7i9xd3aZi8aLJ5ed5srU+e5MkOzHOu6o1d/Hsv3EW72BuSwVStQG+SHJnY6Y9ADL+GDI7ABKHJ4BlgmnvHAMxAUmAAySB0mOU4EgECigU1gmcwRbn69olgROJ69DodHl1iZn0ojJuKy8VHwQn+ZRpSPLjrrkyQ7UJGfVkOG84pSt61qO6vbY+/t3jVtuNd024WG23P3j448nN8mk8qCPwNRqP2pv2DKVELiAdsgk9wBjPTDdSxoBzKdToxvGwjDTbcOXixxv94+KxcySukk85ai9XfzbFxsYxSiQJFQmR4cNvpZDiG2/rqOxfZxPwHrfD9Gh4fo8Kjw/NQmSb8VnYsyzLvM7n4XEzAlE/kHCUhu2kKqMYgGUgGQE0GDgLFEkBSQBPACsAAksHSYIjgDEQAD5jBkdgKfEAkwAHM+0wYuAJmICAA5EDBPN4ASO4AFCK4UuQTI7AcxBoBQjAqMJEoKEYQHAw4cAbD5/EKJCRnYGSYCGKAW1ApH2AUmAQdRgVcQBH2kBy+IADoQDZTAJJwGI7gGjkmFDUEiOwMAoOOBkAFAAAFUscag0lSOTt+c/Xb9n5hol9CrbQcVN4Xw/UK442hbsdvLHZUrc/IWeVpHgRqMjP6KT7DMed4EOZI0o/Sy5s14k5k8ZD7iiLt7VGZe0zMuJi37Ya85VMUM4bjuZ4lK+MSu5UtxJkRH9RBERdxqVcaD8EnZ63iTaIjGFQjrdpmF+mbTxJcxaVJZSq+48hGbpl6xIEY38HRFax2PRWDdj0PBezuFgOZHj1DI2blScU2Rk9LWZqcUVyMyymeVJnvJKSIrBSibF+UYPdw3DxIulTYVadqEORpm6hWZltBtrIzJSStp3NJmd0XsZnYajFXH5QjlHUWrKr2d/uIiL7A9w4x8TRMkcxchxbzifVNSsxl7rkX8o6Y9p583t3HmDGWyrGGE9aoYkwnyiOhJqcq1HVqNrIiO5upSVyuXFS0XIu0P9luE9j9YhzahHxpNw/jCoSNSPXIrjcSTHMiyps+m5PEpJES0OmaD5pEW65erpMzk7fKG/QSeXnWO/Zf39nb94zLEOyfBeNHFuVCjoiVCQrU5dT7MP5+9RERoXYjPrJMvaOjP4MzUMEM4kolDp9CrmIFV6pNM/GKs5HTHOQXoqNCTNJHkykZkdjy3twHgj4fGNKXVNvDVHp8ha5FHo8dmZl4IdWa3El7SQtBmX0i7x7Y2fYSh7J8HyKe5iCRLiR1OTHpUqzZNNJIsqUpSZkkibbudtxnc7FwHx/wAd4+cx5tExRjyRIS67iOsS6klxKcp8nU4oo6DtxyMEy3vL0B6XBj37nPbLoaZs82p4o2d4gj4gwvUOTux1FrR1OGTEtsj3tvJLcpJlex2M0nvLuP6MbK9p+H9rGF2sSUPPHWhWjMgvKu7Eftc0KtuMjLelRblFv7yHyKj1tzmaY9F/A/2q1DD+1yj0PlGSmYjcOmzG1K3XU2s2Vl4k6TafqrWXEHq3BjyK3ZHyjt9O5kqpqEvDPo1qD5yfDl2ow8QbfImF3M82lYCjobkR0uZM8x4kvOIMjKyTJPJivc91yIysQ97Y+x5hfZnhOp48xpUGoVKpLepIcctdZmZJQ0kuKnFrUhKUpK5moiIr7h8psGYOxp8Iza5UI9HjqXU8R1KZVp0p7M4iC3IeU4pThl6Cc5oSm5GZISkjsVy+e4FaWbJ+Eevz5OWKoeWar8HPAmKPhCbVJuOMUOLdiUpLaXFZbx2bFZuO0R9VKCIzIuJmo1Hc1nb6I0rD1LocPk8PJHQ0nMrLzEc0t6jTwKxWufd7BE7Ltm+G9k+C4OC8Lt/FIqS1nlJInJTtue65biozL3FYuwOcZS25nJMNuOIRBkK5VWpDisjUenNn0pOLMyJOqZG2VzLdnMuqdsZzfIu7PBrXjh09fJXtp+EMP4whx4dcw/TJsimJdqUOdIZbWcVbbZkk2XVEZtLUpdjP1UrLiSTGdTPg+0+Nh+kYgxA4hcShVpGLnKa42qS4t9FPfjNR1JVfOrPKUorKua7FxMSMTaXgOuTJrmyfFkKt0d2REp7kNl5MkpBJW46pDCzPnNrNKW07jMzeMyM9w2dNUociYjC7kyEitx22pjkFT1zjuOEeQ81z3EZLIlWsZluO5D0HvppE5pWwvknZ0z9fX+TyVUVbP9rGIJuD/I7UJc5uOl5l57k8l1xssxE4aVGs3EmThER5iIkmoi3mZWg8KUfA9Q5Ph/C7ULOyinvJcUs1tNIWpaSbJSjJRajhKWZc5ViM7mREW5zsJYTcxJHxpIwvT0Ygp7bkdM5UdBSEEsiJaDWRXMjsW4zP7BhXwp9p1P2b4Dl1SO5/is1RwaW2nLflKiMzXZXopI7mZbyuVuwHHplpiR63K51UknrhRWFg8o/Cm2n4gkN/7I3KoiRT6fMKoSmU2siQSjUlBnxURLNThEe8lKQe4yuPORrA1CbIqEh2ZIcWuRIc1HHFKzrWs96jUo95mZ2INrkPXprVUMI+H5Njtt3FMxgyTCZH2BRshoYiyFj1v/4de0JzCe2z9m5GfkmKILkVSs25D7fSNnY928icK/HgXaPI7JDevggUxtzb5gpyRnyeUCy863FCiO/hYzFxM7ZLB9fJ8inucnhyMjvKFZW08S4da5cLd4i59I5OfKOZIay+bc4+JpMi527dY958LiYfb08jcfIjk6ucnduIu4i3iLrFTb03XNRGRlJq5yuZYiMzMz4WIiMzO+4iMXDqc6jIqlTqLdLjuyHHFtNI5ym1J3848qUtkdzUZmdiIu0+JHYyZ0mHIbcRXKg3kqEtOnDZSq/JWlHutf0j3KMz4mk+xKTHMn5YkIxJVOfT46j8nsucXd2VTqi3WIyMyJJFuQoy4qPK2p09yqYo8oSJGRbSVqipTda1XNKbqtuI1Z7W7CuRXPefBy7/AKR38ah+ZF5bS3T4+n+lL7fGxcCvvtx3hmpwKyZXKHPOI5n0i5vE7fYR28CBW0ajmn9LL9Y+4eHN7SPVgtUOoMfU6QPDSB0uT/F/T9JPan293vAJc1P1+vZfgZgH8vAZP5BZJhNswshABSDkVwqEyO4OhIgzwHze0KoIJoSFE8ACDkkHAIILpbAaLwFSQhavJbjyESI/SzXbxYbKt7eodzWvLw5qT5yjLcRWI95kclU5sel0+RMmZNJps1KzfhwPefYXaKrhjDcisNx65WJDqEIZJNNjsqU1yVs1GZqzEdzUsjTc+0iIzI91ta+3LZky6tJ020N9f6SfSPtP3gxrbb3uOZPrbvxDAqJE83IclyP+ZIcP7SJRF932Dl4coemvUo1PXnSebNHSs/tMjM/sEtj+h1Ie02/+lPrbv0YqmP8AGFH2f4Xm4grFQaiIjsmpx5xVkNbjNSz7eaklHu4nYu0SMP8AweRLp8eG7yfUJyOlV9JJKJO5CjMySRGa+buIrbuI+bvw1/hJf7SMWS8B4XmZ8P0R5cV55ty6JclKrOmRluNKVoIu4zRbge/ain3Zk2WKKMZ227VKptgx5LxhUG3o8daSh02G4ojOLDQatNCivYlqNalOGW7MoyudritYYoDlUc1PQQrKn6Sz3/dx8SIRMZuRMkI028+dRJTl7z7P12DeNjmAv2krkHDcNt3JIUaZD2W5stEZG+7exkR2uRGZHY1EVj4D2JYqhg561uelvge7PZlDociuSG9LyqnNmV19LeSCIj43Ir38Ru+Oap+yeH5sxtxEdrkZ8oc9PIfjxzKMiIvEi7hCQHf2Lp7TlPhuy8Px0k23qWQ4hokllyLO2ZJJIiMzSVjTYj32Hmz4Q/wlI9c/wOh9eQ4aUsqSWdNtxOuJPqkRdRB77qNR9w8uDcpnXHXU86bTavDrGJJFUhx+SRHU9HH7UFfcR952tcwzwliuHR3F6mfpUknN6tv7hHE5akjpOZ9/3nvP2nvFQmtONuf9P2j0H3R1Lr7Xk23lrdQ/d3M+fnJETWpMiO3puZxX9ncqY5nj8/mejv8A0YuFRZbkdJ6g4vbxM63ZmJTGXekW4JOLM0wlUUNyOkbbQjJ6u4vaIpMjTc6RwbuBhtqWoql0YcxmtRvlDnpiqorkOP5yQgL/ALX0/T047ilfyhKofvpeSRrU1uHHGe1SoOOOLcc6ihJVyqcoFZWvU/kHbVXr1PM5Fu3RHOK1Am2YNn8AVw22xqcqBdd6MIZ/EBmIc2XSAGKIQDAxHphJxXRgAFboBPAIGYcNNgKFcmmE1mFHnQ3z+ACQzaAoXSdGAv0YUjoDQChHpthm46Fn3P6AgSe4UAVrzgc5iBEkDJQAAwDKQBagAABMrBQy0wmkgosJgB5wFJWnwB08AiogIDvlQuggg2QcJTqBgHQkPWkBqhIeNmMZjQ8gFqCyUtjUcQ31Pper4n7BAwkaYslELUkI9Zaiy+2/6v4CGUepdh+zSPVMNtVjT1ZbtWait6d87RLSlJZ0nYsqlErKsjM8xLSdiIh75gMckp8aN800hvs7CIuzcPIOwLEEeJifD9CkO5okJJ5W1fJLUVzLsuROGSiI95WO3EexElzLDOZpWHHDhwg0OHDhwAOHDhwAOHDhwAOHDhwAOHDhwAOAWICOAB8mU/mFE8Q3bUFiKwyAMkwYDm8ACwAcBUAHZvYAnAdJiExf0dHkOfw/xEyaxXcZPfE/rqLMCIYFqE3p0+O39EvvFmoyeu56iTV9hX/IQFNLThtN+hlIT1OPThzXPUZX+AoMEKTrjYk6W+450mmGKGW3BJQGOjW22KyT9lqwsrU5Q5/D/MUHHav8Uab9BDJZvao1fgRJ/qGhYYj8np8tz6JfjwGYYvnx5mJKhDbcRniONtuJ9ReRKiI/dl/RmOO57M66oOSZHZ/EFSQIgGGIw4f0wMUcBJUouuABpVn24+fUcGWYNZcxRjip4okc+PE6GP8Alb2FYz7swu+0Ob5PodQmN9dEc0p9quaX3mQi9l1Obh4TiOenKvIUrtVfhf2kQEzvpiq6XZ9/Rc2nOkQ3/KHb69Pow3aab84OdLpAROVeA2TwFaxjUW49P0/TXf7hYjVpjMsaVHlEx2O31Ec3KNEQ3sikV+f8X+nlzDUNmFDcp9LQ442jO7b8BlMdlysYkiU9vno1CUr2FxIeiaTAbhw2m2/QTp/Z2ipPHQlLpkdoQDlwAEoKkgYmkQyTB0kEiOwB5/TbX9UBRmu0J5uqY0w5Q22/3dSHle1biTv/AEtq+0ae0XRjKsOtuYk2kS6x6ERJpb+9Kbe81jVWlgO3lPEY1/hCplcFHKICSQHGg6QYFJAEujEyGcpzTENUak35ttwNMU4lj0uOtv5Vafs8TFKg4ibkOaep/V94utGlUNpFicMEAsPagXfi9GOrPQ7/AI9RFsxasNw3HHEOegKU/Oh0/pJkhDSEek4qxf6n4e0WbDe0PB7cN1tysNIkITzUqSoi+0ysY3rotksqLZhbfXD5suchfSabYvWziittt/tBIb6l24/v3KVbwIzK/iMiwniyl4wxREw3R5i5EuWo/NsqyIQnetRqMrESS3mPQ/xenw2ocdvI1HSTbafW77+JnxHPKqcJ9ywefbfCfhjKvVNunx3Zmp1Or9I+whlEl9yQ4txzrrUale0TmNK1yyocjjufF4/sspfafDgXAV4ukGFk9grhgA1AxH2ANMxxkMjQVz+IA1AmbwAp/MABiSONIMjgCqUAeQ9iAgqTHZvAAgqz/hhlLc0/11fH3cT8A8dc0xnO1/EfkvCcuO24tMip/E28u40oUR6iiMt5KJGYiMrHmMrWMCWw0zGcVVxzEGJKhWNTVakPZY/clhBElsk+BkRq9qjMRaTApIFGsRALWEjOw41AzLOo5+vC33isAalsLw/yzEHliQ30VMTlTzd2qsrJ+wt/tOw9CJL5MUvZfhtzDeG4kdxtes7d57N6699vcmxeFr8d4uhL1BhPyNCiFBUl94b5PAGQIKHRH2AqiBNQHI7gAEluAVDkgQAHSvTCmfx+8IA+fxAAqRgbmCpAgAFJA5qAAVGAASKw5tIDL0fAclwACuUx2UwKHNQDn8QAGQQOE0GFAADmMDlIFAmdwAAFEhNP5hQjsAAyfyA5fEA3xBgEBwfN7AmaQBFcA8C4NlIJp/IHJIBA5SB08AnmMCR3AAYzuABrEOWApCaxVcZ4lh4boc2uSMq0QmTcS3mtqvnzW0du9SlJIu4iM+wWSS9pt+p/2P7i4+4YFtsrflCsQsNx3OipiuWTEpUXOkOJMm0HbfzGzUq3AzcuZGaUmUtl1reWChx/KDmdyQ4uXNkOG449l3uvuKuoyLvUpR2Ii3mdtw+g+wzAzezvB9Pw242jly08oqTm7ny3CI19m8kkSEl3Em3ePLPwcMAftRjhFcqEfPT8OKRKy5eYuXe7ST3WPKZGsy+gV7koyHtqhtOfvH+ZW/j39p7/AHiqI6s05EtexDiXPjw5jUORMaadmuHHjtuKIjdXlNRpQRmRqPKhR2IjOyTMWBl3k8NEdvroTzud6ZndRbu493uFMx/s/wAD7RIa6PjSjomx4lpkdTbi2n4kg0qSh1l9Bktl0kr3LQZKJLvG53FHwZUNqmz/ABZSsL4omIxRg+bI8nx8QTFIbqER1xR8nakEmxPXVZonMhKVmK5mq6h0Hm4Nxmq/wvUckZOkJP2F+Yd4eh6kflDnXX9qSvYi9p3ERPQ5IciN/wC7oUanE+svs8bEJep4ho+D8N1PFGIJiIVMo8N2dOkOKshphpBrWozMysREk7me4iufYNYRIZ5l/wDEX25/7P8AZnH2P4cmZa7jhtbcxTd88WjJuT6iMuqbqjQ0m1jspxRdQyHzJbRpuer9EXjbZtRrG2jahWNqFcbdadqrjaYcVyxnBhNlljxiymZFlTc1WMyNa3FEdlWKkLMe5x6vbgcU5ZkSEZwbL8GppuRtwwJDc+VxBCUrNbgh1KvxSRX8RhrEqQ25qaef6Kt2YaRscrcNvGFPrlQkNQqfSpBOTFKlaTqmDSoloaIjJSjUR6d0GSkkvMRkZEZbXzXsyi/waUPE0zSfhobZ8YbYMYeS6HT53+zrDlUcptLmNtq0q1VG0ZZL5GZEa8i1OMoJJGSTJZmq6iJHs34KWx6Psj2V0yHIhoar1Tjtzq1ITY1rkOJuaM1rmhPAi9/gPLEbyXtA2oUTaRiDS/YrC6mqfQaTBjk020REk1E0zZCGkEtKEFYzvpJM9+4es43wkNmcNyJT6o5U6O7ISenyyOkkWI959GtZWLsOw+O5NmyVdX+T6zj1Otu602E3W229RzqNJNXN7iK/DtPdwHl3Fe0P9qMUS248d2WtcxpSU5SW2mQkknDZNCjJCzabc11JV8o81vOxkPQUnE1Lcw/5cp9UjuwnWVONzGXCNtLZJM1OkreWVKcyj+rbwFBgbGqPjCnwqhM5RSZDql1CU43bJpvOKc0loPclSUmlBKTZRmkr3IiC4nbLqjL1H+pFKBXtnWFcFx5CNrFDpcijxIiYlPg60VN6lUUOKQ6+4lJWUlJLyGriSkqVe7dhmtbpeJMP7UK3t8rmLEVBFVkLh0uC9HU2uptN7m2UvoshLTLjjhkRFmNKTUdzNV9Hx1tErGnLpdPhrpVEW9JoNNTpma47DC1MvOpVvJTizbcsSisR7yO5KM7ami4TxxR8NVCHDWulYa1U0ltWciaWR5Oc2oiSZpJNjOyizKVZat5n6if4PHrjKc1Ga8DqbtDhzI7Tbch2oVN2PmcbhsrdJLuUrkbh2bSkz3EalX48ez5ufCt2lyMebTJFP5QhdPw62unx0t3MtRRkp9dzIrmaiJJ7txIsR9o9pfCF2x0fZPg+ofGP8YmxzTBipVz1LUkyQ4rcZpQk7GauN7ERGZ7vl2rUbbQ2446taElmU4q61H2mo+0zO5mfadx10w+yOby1L+nX4/g5xQKkgQTWHmI7jjrkhtC0IZNSc3C+7f8A9x0nmkQZucAq2ep0Y5SOk6P1ur7RMwKU423qSOv6vq+JikZWWRghSm01tvpHPT6qfVLvMX7ZZjBzA+OKJixtvVXSpjcjT9Yk9YveWYu3eZCmm4HEN3k7iHPpfr8gzi2y8n3QwlIw5jTB9JxBR3ESoVTityo8htXO55ZjMlFvIyMzuRna5WEBi7BFUmaTcdzlVMzZpjPCQ8Rb0oPeSFFcrmRERqKxGR8D84f+HvtphyMDr2YYgqGSVEk/4XqcFIWRq079lj4dltw9ipdmR3LyOejMtSnFJIiQguBFYuzxud/DeOOW0W8M9apqcV0PO+KcT1SoVh3D9HhyM8dJt6KmTQ4oysdsqiI0pIi4mW81GZ952SgU6HhunokOSOV1OXZTzylHZNyPcgt2Uklcr8T47r2GsVOh0PEZJdkN5ZCm1JZkI5j6UHuPf6ST7SMjSfAyGXY7wXjPD8KRWKGw7XWokY1Nw4qSRIXkK5JJJ2JRmZW3HwIyta1uO2uUz0aZQ6JmH7bvhMVPZviCi4fwfDp82WhPLKwmYlZkbC0GTbKFJMibcUfSGrKZISkk5ekK2r7IPhH7J8YNx+UVCRCrq+aqDIbMzaIiuam1pLK4RFxMjzF2pHz5m0fFmLMWVWRWI85FVXIdmVhTkdRribyJeZBkRoSm6UpuRERJQR8ROYFlVzA+OKJVJFPXNa5ciK2lKk/GNUjaNKTM7XMlkZEZWIzKxkLhxoQhn7MZTcp4Ppw/qzKhHrDmetUVDaEs+T8q1qXvut1Bb12uW5Pty90DiepUeoVxNPo9YrdKqq1IZbS5S5HJlGZ7jI8hbjtYz3kVrbj3imMsYrwJWOTx5nIpa0lIcZbcS4h1sztdbdzIy3EV7EdyOx2IX/Du06l1BxqPiiG1Clo6shu5sKPh7U9nG5eIycoNmjqlDuiWmPQTbyaFQ1eaWZKrFvIrHYuwj4291+0JGjTzt+oE69XvJcddUjttOx0Nm5qMqM1rOxZCIiIyMjPid9xbzEZhbEn7QQ1uSI648hq2pzs5LMy7DK3aR+AwthH9pVak/JMpIKICSDCqfzHNgsMggsSQUKJCAUSkHI7AgiMU4hbw3S3ZjmXVWk0spUoucuxcPZ4hpbA+hFVrTxXXGsJx/wByiKKRUFZvclBn3nw8Dv3C5JTky+j9Xdu7N367CEBgymeS6X0jiFzZCjemKzEZpcVZRoM+9NyIyPiZmYsIfUyiBcgSTI029QFdT8pyjIj0k5fDcftLuHm/4U/wqKPsTw2uh09xmp4rqCVtxWUqJGkgyPpnNyspF3WO6rFbfYVXW5vCCbjjqUH4avwsHMD0uRszwHUGv2jqDZtzpDat9PjqIyuVt2ordYj4EZmfCw+cKGnJDiI8fOvilKU3PuIvfb7T7g5rVXqmJKxIrFUmOy5s2Qt56Q8re6tR7zM926x2LcViKxEXZ6U2F7EqHhPCbu2jap0VPiMm5TYavOSF2MkmSOJ3M+aR8d5nciHswUePE4m95EFh/Zc3hPC8KsYgb0qnVbqgx1J56Y5WSp0y7MyjsnxI+4exvg+7OKfgPBaMYVjPCm1VJMstqTd3SSRnlIt53M7GfeREZ27MV2Yxpm0DEEvaJjiHyenx8iocNzc3pNl0aC+gV7XKxGZmfaRjX8T4nxpiCl8soeemRGm1/wCJONkRtN5UpJLCFEZJuVkkZluvcrHYxxzslN4OtYj4Kd8IDbjMkTJGG6HpctaePoc12oJEfnHjIzJSi4ki/GxmXYPJDGG6piCuSPJbcioOrcW4p5XFZXubiz7CM78TuXYXYWi4vqtHbyUOnto0oilvSHvXMyutSlqua1Go7mZnvO+4a38HvDtPmYLm1jyehaKw8bLastlrbbNVrHx3mZX9g1qr1BtHmDaDSZlHbjuaeZpCcrjnZx47xTfK9Pc842v7h6z2zbLXI+G6nIp7aJEdbZ+l5ot/eX2do8uM4ejtudI2N99DojV7vgf0/aNIo9Pdp9DpcGOh3rPaZrcV7zPcI2RjHEEz/eP6UkX9xdKHhyluNo+Jo/m/7jUsM4VwvHj6jlHiLXl9Ju/4jCfIhF9S48ecvB5qXOxBUHEfvC0e/wDuF00+sOebjyFr9XTVzfuHpyZGpcdzTjw2kfVbIR8vk7fm20I5oh8r+DX9EzzYeF8UOdI5S5GT1stiCzUPyf8AvHX+kNLxhW2221x23Of6SvyGXVSbyjP7x10t2Hm8he1LA3mP6jnnA3M7hHODJMdRxPuD30wzWoHef1PNhPL7ACwHLiFUGOab+cBXFADADqwhm8BxrHJ4gJyHSkLGemCJ4Arp9QJDBUsclAIRBVSgwDILUcDlxWm2CR0fKBOU4GgE19oUbBWiCweQOUkcjsHArigZAIZ6gPYwmngFvkwZABBgDO4OhI5wwMASUEVAc4SDFkWQQWQCN+bMKoSFkMirKQ5bMIpILJIRMpEkysWzCTWpMR6iPS9XuFMaMWnDtR0/i/U1bJV7uH67Rkyj1V8HCLUMQbRKV0i1oQ9qaiu5NrkfgZbh9AC4DyT8B6gU+RT6hiBeRbzThtt87fvSnMZFf8h60R3DB9TaMcBxw4cAo4cOHAA4cOHAA4cOHAA4cOHAA4cOHAA4cOHAA+S6UhZPEINq6MHIxk0AqoukBSPtIBnMGTxAAYDl8RySBjKwACpQKpjdTnJ48dv03i+4lf3FpUYq2LP3yE366j/7hpYAnGE6bf67zE5FLUo83T5+dKE/apP5EYh2z6NAumD5sOl092RM6i3EJzZb5b+4wZAoRSdNzTb6/wCj/AWGGTjcdH00mMV+ES3XMF7VKZXKfMmtUyoNtuaLchZMKWgyS4k2yPKZ2Uk7mXA/Aen6Hgqj4gwu1VKfUHU6tPRKbUlKTQq6SVa9iO24/sEuePJU6JRSmNKQ9p0d3Tc67jeZXqkSrn9pEZDD9rUFzDe1CPWI7nxetx23Hk8UKWkiRf2kSS9wncfbUv2HhoobjaNVbmbm3vkL8hDUvE2G9rjcTlja0VCjq1G1ZjspB9xekV+JHYyPfvLcOezueT1uFXpHMhwhxuR8mDaJd4Xl06RT3NPT/m7AmyfzgyOKa7gDIStEV12/ohlol9ESOHUfHNP6JhMgz7bVqfsnN0+vqR/s10mZiUwWhv8AZuk6f/Ct/eVwvtMpblQo9Tht9dbK9P66SzF+FhGbJKhHmYTiajmSRCSUdxPbdO77gtj0IrfjvH0y6rb029RzrhuZ9pgZL+o59BATFHIMqq/yOG7I+iMcrtR86566hoeN6ppx+TtuDGcTSv8Ad9Tnr/E+A1gZFo2Wxm+UVDEkhvOiO30f0lkdvx3Db4Go3DRqdfKWb2ii4Pw35Pw/Sqfp+d+NSO+xb0l7zGgNJ6MKfczVLEQxdIFL6YTymDDMA2X2iubQK83h/D8uZqc/Lot5fXXci9xbzPwIWLN0eoMex9LkYoxhT8Fw3M6GnjVK7eeZkVj9hX+0BrTHeX8ItWyejuQ6GiZIb6WW4bmb1UcC++5+8hf0BlTorcOOzHbbyIaSSU+7cHgAutdk22GBwnk8PuHIMBkLXIdcgUGSYCzINofLKfWHeWeakKzMqT1F95X7y7uIoqnHG3NRseiazRafXIbtPqkdDsR3rJUmx39ZJ+iouwyGB42wlWMDyOkc5XTHVHyeQlPW+isiM7Kt7jte/G3ZTifQwVjp6klSsYyI+TU6iOqLPJxxH8n8okOZ0R05ezPbiRfaMlZqseR0fp+qBqGpIhrbjuej1R0Qo71k6v1kPab+xPEOIplcqC5EhxWTNlbZSrchHZbx7wnDlSHMjfPyCEV0fnPWyqGxbG9nkfEEyI5UG87TqiUr6DZGeb3q4ewh9TbyauDSn/B8xGNnLseWbt8GPA/7N4TdxxVI+SbW7sw83FEYusq3Yaz4W9FJH22F/wAUYvj0OO1yiR8YqDhx4rfrOGnMo/YRJ+2weu1SG3Hajx20NNR2yZbTwQlBFa1uwtwwrFkpzFm0yn4kbqGej0ptyPHZy7kOmhRLcSf0zMr34Egu8x8rfyVfJzZ6VNMovCLa49qOanr/AKP7we/R3CJf/b1iPf28P12g6eA8v/zHpCiEADVpgyDBnE9GENCRrAoUBJsCSBOQYZJgVECkoBm8AxBspjkpBSPsAKXphgIzFaf/AN364Dz3tZrnljFi6e25nj0lOin6Tquc6Z27uaRd2Uxs+NMRN4boc2uOc/kTJuNpVwW5wQn2Gdr9tiMeZCVIczOSHM7q1GpxXapZmZqUfif4W8RcABM7hN0GNQQUsUBwt2zbD/7SYwp9PcbVydpXKJH1EEdi/mWbZew1dwqKT6RA9BbDMP8AI8PrxA5H59T8yr1mEGpJH4EZ3MvDf3AnPoBqLCQtYxyApmbGDexYUGSYFSQCeAQCyUgSLTAIHAABXnTAgxFYHAAKSBjbBAYjuABUi7QZPEFNQEAHKMKJMJgyeAAFULBlEEkqB83gADkJCplYAlTYA1AAEj7SB0/kCpIGQoAHJ/IHMrAuXxCgAOJHeFEhMj7SByUADjMcSQdKRx8QEBkmAIrAyeIFPADHk4isDp/Mcn8wZJAD5AZB1jAkdwIB4AzEOcX0YMZWDSW/ptr6TJ9IAsMhMXV6HhulzaxUOe1Cb1FN+ufVQj+ZZpK3v7B5oYXMqkx2qTHFuy5zy5Tykp3rcWdztxO3OsRdhWLsF522Yi5ZVIuD47nMj2nTOdfnqSeik/qpVmMu9RDSvgZ7JP8AaJtIRXKpDz0TDSSnSEqb5i31H0KD7N5kpVuJaZX475a2eDpqXtwbZ612NbBKfhPY/TKFEW0isPJ5dVOPPmOJIzSZ8eakktl2WSJCEw5S5D0eoR1tOtN5lNqT3btx+JmRe/xFxdpFcw+4uoUfVkNdZxnN0iN91En5wu23EuHiH5TKHjOGiPPcQ1IzFouJ3HnK9rGdjPxSfcOuMMo852SZm625EiQiP8q64avrGs739xZSt2Eki7A0xrRY7jeHKW3I0pEvEUDTVxzHHUcpd/DLHMr95kLqnB9QolQdmVDK61mUll5vtJVzMzT6JkRF777z4iIixHMSbUHag3zImEqecNKkqI0LnzTQpwllwu0w02RX3lylQNXEjIaWtyHHa1MmdCsqsvpX3jCfh6YiqEf4Mc2nw5Dsdqp1inw5zjbxtmpg3c2kdi5yVrQhKiPcZKMj3GY9KYmwu3XKetvlC4shpWo24neWcvWTbfu7ePgKfiDZ5h/FmF5GG9omH6ZiClSMipDLzd21GgyNKjIyukyMiMjKxkfAyG1b1mmSz4xL03PU+7m9tvdw93uCBp0x7U22/wDh+SIbkjEmweqLmwlpzfs7KcM30GRbyjPrUeoSrGrI5cyM1c8yMiLyDXMO4gw3MXS8QUOoUqWjnKjzorkd1KL2JWm4RKNJnwURZTLeR2O5+5XdGaOOcMMiDjyPON9RAlMOTdOsQuTturXyphOZts1klalkSSUZbiIz3FfiYjydbcb0+vn5qU+sf+o2zZBgSn0eRHrFQb5RUFp1G05rIj3KxWTeylkR7jMtx2Mt45+byI01PJ2cDjPkWqCNsiFMcb1JDfXVm/XvFQxNs0xRiSY7WHMSRNVCSTHbVFUSEtp6pGrOZkfiST9guzFYhx8jchzJn5qfbb7vy7zEkmc3McapdHbXNmynCZbjspzuKWo7ERJLef4W33tvHw6ssV2a/s+6lVVOnSb8GQUPaljTZXyvCdUc/wAMqbiG5EWU4pyMk1GRLeI9+405icNPWQpV03IjEpWfhBbZNl9Yj40b2iVPEESqvaenKkE7DkoPM4aSZvppIiSZklBJMuw0ne9E+E/iaHD2mRNnceoaruEoejWHmee0qqrsp5pJ2K+gkkINRGZGtbpGVyMizyh4W2iYwhzXMJ4bqFYo9EcROmRY7JuoYPnJSvIW9VyJRmSCvZN7W3n9bxowhTvYurPiuQ5zucam8Hv3Yv8ACZ2P7UI8vD9cjtUGoVWYuRIh1DpafIfctnJtarmyZmRqNKitmUsyUea52XbxtzwvsPocSjx47U2qusoTT6WyqyEt5TyuOGR3S0XYZdbcRcbj5+RSp8ejx5kiGuJL3qU2pO9bnpKPhZBHwvvMrbiEXUarJqEh6ZMkLdedtmU4q6zylYiue8yItxEfAtw0jTDyj4v13/VM+NCXFoff+fwM9qmOsSY0qjtcxZWHahUKg8bjjitxWI+qhBbkoIlJJKS3ERERcBn7h9IJPEzupMab9RvN9pmR/wDSIbpBuoam/ojmuJGU3lvq2KC4Uan6mE6hIhtrdkahMpSnikjykf2Zj+wQNFoNQrGTk7a8mbTzcCSZFc/s7e4W+K03Q4btLhyFrWtWZ57gSzIi5qSLgRfeLR6F3IjV0+yLg0lunt6kxzVlrurwa9neYUU6OM3HM47J4fcKPOdjm8sAHSXUAIIKoSA3gXbB+LaphuZHqFPkLjux3EKSpKjLgd+wfXL4O+1On7YNllMxG25mlNJ5JUG3FXyvpLnXvvMjIyMh8Ym5DjeT6w9wf+G7jmZDxnW8IOZlRKlDKQlJfOtKte3C5pV2dwwv8HbxrMPB9BX4LnSyI7mR1bZNp7kW7iHHIkR8/KPNIslKuK1nw4B8jsHKTn/XaOY9EqGJNnGF8Tz1Vg46oNbQ3ppqkLK3J0+OmtVrOt336ayUntIiPePI1b+BxtMw/tgoWII9QpuIsHx6gVQeU9dhyOtKzcyrZSRlkzkixNmRERGREkjHuRmM3HzafpqzK8TBJEpDbrUfTUtTt+r2W7T8Av4AydeF4bbbshxxFQmy7SJUxze5IdtxzFuIiKySSnmpJJEREW4V2XB5HlbqEd2XnUaVKbbJBtX3kVjVYyLwsNllUan1NtciA4hpSlHmU2kjQoy45kluM/Hj4ivy6K3Hc/xyOnSQnNrJVdtR9nO4p8CPx3jnlUdVd2FqUKiyJFHmIbjyFrhO+cTv5hesRH1TI9x95cReIi48dtfxfS9LMlJIK/C599+8Vqo4a+MImN6udpR5VNvG3+FyO/fYQdSqGLG/IkdyHHWtdahNuSEuHuQpyxpUhRXUSiMyMyPcVztusI9v6Ldn4NYZ4BdBiMiPNw3IkOQ4hch1KMyW72vax8eBFltv7E+IO9VIcfpOUIybud2Jvf8AMhhOv2yUyWQYVbIN456jaHPXSSk+wOkkOds0wGWr9eqW+5iiNU6PtAxJIqFQj8oo9K6OOy5fTed3HmUm9jIj37y7El2CSxrVnG22sP0vnVCqq0W/oN35yjPsI7KIz7iO3YCO1uj4DpcenuSEIjx05UqVzDUszzGo+8zVc/adhqlqQ0SGA8EUjZ/Q/IdLclOodlPzHnpTmo4684s1KUo+FzuRERbiIrdgnZcuPDb5Q44hKEc3MpXaMvxZ8IjZ/hOnrqFQrEfmejqdY7XtbifuHiH4QXw0cYYs1aHgvVplPWk80hSjJxd+GVFuaVr2Mzvv4bhcKpyMzf8A4UHw0cN7N6e7h/B8jyhXnWzSlKVcxq+7MsyM7ER7yLtMfNTE2K8QY0rkvEmJKhIqFQmqzPOOKM/AiLuIu4OqPh7EmMKoiPT6fLmyJbhJU5lNznmdjNSrb+/eY9F4I+CnHocNrEGKI7tTkec5K2kzJFlGRrUSbmSStc7luHo1acdHPZmZmOxnB1P8sRKhVI/K15sqo+UjJLVt6lbjK9jsXtHpWhUWZjzEEeuY8cXNo8Tm0+ltpImIpFuSo2zIiUZESd/EjMwzn4Oh4bh/4Xkadmp1EtqTbo+ObMREZJPsuW8rH2GIRcrHFLc+L0eWtCOa2lttRkoy8eFi7+0YWW+5Iv2HHEz1PScF4bwvT+WVxyPNWnpm20722m7XK6T3EZX3kfAYVtp294Tj6tPqlUR5Kp6dRUGKojclO3JSG9x2Ox239hlfsGJYkrG3TEjbtPjuVh1p1R6zaWzMlEfo+Be8UqJ8HXaZiiqcnco7qHV3ccU8ojPcV+/jbs7t/AOFaTzkqRT67jOqYsmcnbbRCiOvLVotq6xmZmRH4EW4u/efaPoLsvgx6HgehUNzI0uPBazJ+mtJKUf2mMAwZ8EeqUdyFXKw2hbSFIec1PRJJ5jL7re8bu5O03OjyZEdXL3dhe4tw6sx1MWWTFFI8qYfm0/TzokR3E+F7Hb3GY8OVChSP2gdpcfJn1jZbT43Htmk4lc83I56M33DzdtloP7P7SGq5S4/xR1TcpSU8E84rlu7e8hLUZI6OPf7ZSKZCqFLmLjzI62lteir8RZUYh5PkbbGkV2j0fElLRM5iJGnmS4nwK9j8Bi9SiTKfI+MNrQjN1sthwSo2Z6dV8dSwpqnynXX6wg8S4o5G3/FWnm/R8TEJU8Q8nb84KFVK85IcVqddaucoaVcfJPJ5SUcRZ1Wq7khxfSZ/pK9IQbj4K+8Grjg9aENEeDNuTyxbPqAHnAklWmCmoUSGbT0YeNRwlCb1HA+dU235sAsiDqvkwzcIPUR5EzzbawhIZ02+kAMZhZogBJChHYBn8gFqCQ5SwYuABgl0fmws0n5QINnqB4gujuAMoOtzow0M7g0lYIgACyS6MKEVhzZdGOWYACrXpghHqBBxfSfQCrXYABZpsGWQLn6McfENAHbMEcMCkwkpQoADUCtp1HAC/TDmEgBDFG0BwSAkZWCrBiB6imUgpm9gTUocSwmti0O0LE9Q06mRz083V9YV1knHHNMbHsOwO5izEkKHyfOmKpEh7MndYjPj7LX95DC/sjk0r7pHqbYLR5mG8L09xtx2PIX0mZtRoWkz427uFjPtHoGkbR6pDyN1BtM1HrZjJwvyP8AEZzSYjceOhttvIhHNT7C3F9wkErHle7LOTvVccG1UfGFDq5I0pei6r5N7mn9p7j9wnbkY8+6omKVi2sUfo4cxeT5tznoV7CM7p9x/gN4clPyZuo2vMQ65CjU3aXTpBWqkdcRXV1E89v37rp95W8RbYVRhVBpL8OW08hXBSFEr8BvGal4IcR5cgIKR2BhRJw4cOABw4cOABw4cOABw4cOAB8lAciCSDByUMgFUpBgCQOfwAAolQBTgIOAAKjFOrLjkjElPj+hvV9nD3C4L7RTHF6mONP1Geb7CI9/4CgLWyWpk/XETzVUkUultcnydK4ebN6JERbxBsl/n5ouVMw03UKfEkSHOopakt+texcfcADLdvVNqGNNnaKg42hciiPFKTlSedSN6XCLf3GRn4pLs3GrsT29N4f2Rut1D4w7TI7kVKVXNfO3JL3Ee47bi7xsbuEHKg35Pb0ltSEmnTUorKIytbx3DySjD8jZHtYquB65D+JTVGltlxOdt1CzJTZ77X9Itx8SsMXk9bhTjdD25lGxriioYorjtUmc911RqyqvZJdhb+4hcti8RyPUHahqZMlm8qeF+N/s3CYqOynD+JHHXMPyPJkvMatFxSnY6j4WIzuaPZcyLwE9h7BcjB8dFPmR8khfSK5xGS+y6TLdb2W9hcBi30Oqd0IwcUXaRVW3Mmo2hYQPye566BFG6AJYzPM+RLMNQ23Ojkf1CUprMflCJEdzno9H1vAVhJBdh9yO5qageMETRP15LbcjUkNozrT6XpERdvh3jI5MSRgPED1Yhx1u0eb++Np36K1b8xWtcu47DQ5E+RMcQ451Ec0IrS3IbW243nQtOXw9/gEb8e72e1+GNYFWh1COiZHkIdaX8olV+z32PwDh6a3Hj6n0fyFcmYFh8oXMo8yXTHV85SY6ujUfflVYi9x3ENVI1YpeduZih2a1v029Mi+0+J29pi9SrFX9MhsSVTlkxUhzJkR6v/cxVsHURzGGOI8NvntNK1nldiUJ7/wCmK6l5Pj6fpr5ubiY03YlhH9n8NrxJUG/8QqqTS33oaI7kfhfuF/GJyryXtem250fUR1fYRWIKZwVwGQINA6TBhyfyBc3XEsMMisU16Ph+hyKpI6kdvN9dfAkF4mZlb3ihbH6TImcrxpUPOzXD01KT1ivc1F4Ge4vAveGG0eoOYwxRCwHS3FrQhzNK0/RPgZ/ylv9pn3jV6TTY9Lhs0+O3kajtobSlKbbiKwo7f8AYo/lj1KnAsngCEVgon8hBxB0mDp4hJTgFDgADGockcR3A5PABSDq80My2qO8oh8ncbzoRdOXsSduNvD8zGkrcHnzaHjNtyZIbbzrjreXpqVxtuK+7vMjHpenVe7N/wAHkeq8iVUFCPlsp1HwpUKpUPiba+erLzUmeX2F3WGlR9jNcbjoc8qRF505srja0Gn27jL8BZNktJo8iP5UbyLdaSSUpUo7pWZbzNNt27gZjSUJ/XAbc272pJQDgxnbDvPI+JKLIoeIJtHkZFriK5ym+orMlKiOxkR8FEPU2yGlyKHg+mTJkfSlzWUPKSrcaUGV0buwzLeZeIhahsYh40x5T8QOOIRC5iqs2rdqk2kktmnuNVkpMuwrdw1KQw5MmIjtt8zqpSlO6xbiIi7i4A5vMhyaYpfRrVU6ZP8Aka13E1Pp7bUeZnWuXzVJbURLS36St9y3dm7eM4cL9n8WR6hQ5nKIkSYjk8pKTQh0rXNKkne10mtJkZcb2M7laX2mUBxuoLqFLzuyOTobSy5YiSsjNJmkztuIjva/EVnBjVUkVRdPqEN1DMRknFPOJOy3TPqFfcdi7S7S8R4Ds3metXDSGxpDqm3HFuR21oaWro21WM0F2JuRFw4DgmSgpn8BuS0Gzgc4TNA5KQmIVz+P3gQkDEdwgBHAD4Apn2mAAxqDd9wKrUGM95tttbjjmRCEmpxSuCEFvM/cVw0BkW3CvakiJhNtzmbp0rL6PWS0nu9dRkfDm+/L1Hp9GHVUrcjFFUnYkmNrQuoSFvNtq+SaPzaD3nvS3kI+9RGfaGeYh0JIArphAlA0hYSNXzYGgJTD9GmYgqkSjw2+lmvIZTl9ElHzlexJXM/BI9eUiDHp9Pj0+G30UdtDbfsSREXd2F9tximwTDPKJkvEkhvIiJ8Xjq/iLLnn7CLcX1jG8Np6P9d277hhYNCiCBjSCtrBs5DIoFOoBQkCkCn8wAGQYEEHAAUzGOzeAKkHJIADg4SCuTwAAZJg2bwCYElgAPm8AoR9pAg4ABwcEAn5wACpafaDBIHQYAFFKBTNvgOX2gdMABiMHzGEybByIABwJFcEuYUQAAyVAU/mOMhxEAgOFEECJSDAKwGB0AqeIMAYOYwA4cAAqxWsV4kp+H6PLqlQ58eE2bjnZntYiQV7c5SjSki7TMT0p/TGD7cMSuTJkTCcNzqWnTvfuZb8fTUZdlkBMutbPBnipMyqVCXWKg5nlznlyHlbzJJqPeRcTsV7EV+BEXYPpt8ECmUPBeyOlQ4bjT0iofHqs4lRGtqW4RXZWRb7oIiTYyLgZkZ3Hz02X4c/aDEiHHG/ilPSUp5XrHezbfvXY/Yk+8eisO4pxBhOoeVKHMXHd6qubnbdQR70uIPcoj42PeV7kZGOGfMjTM7bOI7YYR71qVRj0+lrqeujRa5ylccqCK5n3kZWGSHOmSK58Xz8okOdIngSnFqNR8LERJvbvsneZ8RH4G2u4fx5HRQ6hnp9TWpClQ9QzbeNJko9JSuuRnYjQqyrGZERlvOy0OkuUuqLqExxDvpMvJVudNXWVY+B23W7rj067oW40PHnS6sqRZabiWZS3PJdcj8z0VcSUjvI+Ble+4SlMwzR6eiTIw/1Jsp2dI6TObrrnW3ncy3ERF3EREViIVae9IxRjCmYThuZKfTG/KlYeTa6iWhTcWNe10ms9R5RpO6SZSRnZdjlHYFcwm4uRT3HZcJas3VLO1vPrEXFPiRXsOmOV5Odlg0Pk5Df0fq/6/cEEUhtuQuRHcXz+tm9L2l2hakV6l4gbSbfMd+t+B/kHMz4uKY0RL1Db5+m31/k+z3dpfaKhjvZZg/aRS14fxxhen4ghLSacsxslraX2GhZGS0GW8yNJkZHvvfeNBKZ0YjJU+Pyj6/WV+H/AHCU9RNHzh2+f+HBiChtyMQbC6hNrbSFLe8izpDZTUdpNsOmSEPW4EleVduKjvc8DwhV8QUeoSMN4op8ulVijqyyIcxlTUhpfDnIVYyvbcdrHbcdt4+x8ubHbyN+n6XZu7xjG3vYvgfbJR+WVClraxHTG1uUupRWyKSmyTPQWfB1teXLlXuI7GRkZEYq5yvhiR08Oz9PPMTw1CnVTEEynw6XT5EiQuQfNbSa1umabJQSe0zMy4W3EfAa1jvG8P4Hezfypyen1PbBXWTTFZeSTrVBQ6krahpsalkZKLKSrmaTTfIk1DdtlGwyj7K4/lCO5y3FrrOmmU4lDqKYaiseQtyVOHfed72uRbut82/haYop9c20Vuj0isS6rCw/KXDeqEpwluSqiSjTLcJRERGlLmVsrFcjQ4REZWvPH40YyXQ6Od6hvHCeDJofLJk1bkiZKmy3lLeceUo3H5L61Gpxaj4qWtSiM+JqUozsZnv98t4vw38D/ZXE2b4b5JVdqdQbRVMQPKVqMUqW82VkLsScy2m0oS2zxIkkte9VleRMIUM8FOR8QT0f43HcbmU9nm/EnEGk2n3SO5G6RpJSW1EZINKDVYzsTio1KRUH3ZMyQ7IkOuG44884bji1me9SlKualHxMzO5nvMzHpOpW+T849Z/1Q+Lmjh+X0b/AtWazUKzUJFUqklciXLcN6Q85bOtZnc1HaxXv2Fu8AzgU6ZU5KI8dta830Q7pNBmVOQSEdT1hquG8Ow6RHQ5bpfSUrf8Ar2DaMVriJ+Teqerw4uXJ7Tf/ALnn3aHRnKHXGobnPVyVtxz6JqNW73CMw7hyqYkqCIdPb5iOdIkKVZqOjtUs+/sJJc5R2sVrmWr48wlHxhjBFQ5ZySlQoJMypSU5zN0lHlbQn0lZePYVyPsBmip9PhopdHj8khNejmua19q3FF1lmXbwItxWIgvifqvoPOf/AIXVOfyaGLNNh0Onoo9H80nnPPOW1JCzO5qUXolbckiLxPfvEZIifOfr7hMuuaYiZkjUFl2XbPMyOkEGpqDt0w20gF1W7I5CdQLmTbbYTN1uP9cJlqSHAmehW9ojho9Rwew//Dwo0iXtkRI016UWmvvOdheilN/ed/Gw8j06H0iB9EP/AA3MJ6beK8WZE5E8mp7f2G4r7LpGNvg7ONHvPcRJICOHDmPVOCTrJONqb9ZOX3BUAZ2AAwbiOR3Ecncyx2mzSlvjzvEz3/eCHM6RcOQ3myN5nl79NN/RM1bt5X7Q9eUsm1ZEZl5eqGMlWpnjzG1JQtJZstzNXgeUt5dpkR8Lke4wARsvCsN/4xTHOTrWnNl4tL7b2Lq3702LwPgKdU4DkesU1yqR1xI9PcXMceVvbddyqS2htfC5EpxRkeU75d2476FGiSG5jsh2QtaVWS23bKlKO6xbjPx3n2bi3B5JZbkR1tutodQtOVSVJIyUXaRke63tCwNPUzJuVyhyRMc6/VTm4JNW619xXIiLt/MIV15zTZocP94lp53NvpMEZc493Ez3F7z7Q/xtRafhujrmUuShrOpttmCpJuIecWokpQ2V8yTVexERmlN72sRiJoqodDqC5EiHkWu2ZzMa0Ktwt6vssREPO5U9HqerxON+og5ovlChcjp8eP6icvODuoSY9PhuzJjmRlpJqcV4Fx958C8bDqdUIlQbS4w4hf0c1jEDitH7QTImE4/PRIUUicrf0TCTK/DgpW5Jd1zPsHNGP2zmscovEhrguBIqkyXjSqN5HZqtGG36kcrFex95kfu39twrjbAcPGEPk8zqfSV2lwFtabbjtobbbQhCE5UpTuIuzcDHwFuXUlHizGfwLo9ckLqFLqktGdxebK5cu7mkq1gwoP8A4fdD5QiZiCoS5a0WVpqcIkJLtKydx9nH3do9awcdYfqmMP2Pj1VCKrHZclOQ3E3cXHI8iXSUm5JLORlYzJR8eG4WOouQ48dcyY5kaj9I4rwLj9vd32HRKyUcaj6GB0bYrS8JuNYbwXh+OiQ71nk2RkaukjWZ24bzIrXO5C4VWDT8L0tGH6O4hc2oWZenZiNamCMidyGngZmRI39pmYlMR1OoYfo/7USI+R2a9mezJNaGWFFZts0pMlWMr3NJ3IzvYxTaTiDA9c5JR6W4ilSGkr5PFkSD55JNOZTLjhktRXWZqJZZiMzuVt4G3jKOaeJPDKFXsMR8SYgW45T3UTZDxMspb3GoknZtNjKxkRWPhuK53tuGhyKVQ8P4PiYPpcPlEtatPlSk3W6tR3cdykV95nYi3WuRb7bxp3kej1SRT/jvK0Z80iRHWUdRWLNprLmHlKxGZkRqNJmRmRney7OqT5YqkjFEhvoo6ibipV7Fbz8SI0nfvMxDmRXlLRvJV8U0nDezvC/I26WhdTdcaT0dkZ3T5xtXMj4N2MzLgak8COwk8J0iHXG0Yk8jrp6NNbKnnEkhCrpIiK9ucV7ESrFvsV7bjh6lTm9pm0uRyNxfkek6mZSlGZOquZOuJ32IlKIm0kXYlSi3mQ1il05uPS0OONcnjR4pNtx1byta6zWR3IzM/wACBGWDZlA2gwG6HgNDbch1aJaW0p1Mt0kqyrEaSLsuW8YHNR0i9Mbdtsltt0OmQ221tarhuaLdtNKGytck2I0md+HDuGJPGPTgu0wYg082CvxYcjpJEdDv/MSR5fYEXW9PpG+YE3Jmm2txwNklari225nJ4fNRlzKT2X7SEZW/I8yju+VG0aSEmrNl6pdlhL1CPqNqken1hjG0bF3I88NxxaI7ScyuHHuCNFZqZvjZxunuIbbcycouptPbkIy3n7fcKQ4+4FanU3KhMXMkddfreiRcE+4MFODprhqYznv5HBuBsteo4COPBIjsNCB3nIGQeo4GpOB+ylvzgAHjSm22/pgpu6jgauvA7XRgAmXqw3Dp6IcPrr84r+3iINStTpNRYI7qecAoSABUEUoHV+QRV50BANjBzP5MH+TBST8oG/ACrSQqSgiSXAWS/p9GExYCrVqOfRCyCCEYg7SAMB0GE3lg2fow3WeoAYmniHLaOjCDaOkDhSgAECpqCZKA5iFgCZghn2mBdUCEoAAmVw+aVpthkHLhgDUOboVQYZtmHKBAsMUdUBQYRWrpAqgtTI22E3gpE1RmdRzU0/6fyHt74PeB28L4X8oTG8lQqaiezKtdDZpIsp+2xH7z8LeY9kGEY+IMWQqe43njx08olewjLd7B7IgakNtHJ+YhCSSnLfgV7Fv7h5PNvw8Ho0VYLwnowYV+PWtPzn9QlI9SjyBw7GzQ8M+0xwJn8AOYxeQFkr+UC8aozIbnKIchbTvrNqsfs3cffcM08AIpSJLxSdpdUiL0qg21NZ9YuY4nhxPgo/cXtF0peNMP1TI23NS08r5N7mH7jPcfuMYmDJeG0L3HoyHWj0KSiMKDD6XjCuUfo4dQXk62m90iN3YRHcy9yk+wXWl7Uae5lbrEZUdfzjN3Ee8uKfeOiNqkZODL2ODOn1On1RvXp8xqQjvbXf7S7A7uQ1IBHDhwAOHDhwAPkkgHI7AiVgwyAVQscC5fYDJ/MAAkdgJrA5/EEc4AABTopsFPKMaS3PUZ/p3JsX2moXBfmhVMPL1K5UHPUVp/eRfkKgQW1hXSIFvKpuU+G0236v47xUoxWcQLs5QG5mT/ABRDS9Muaps+b7yP7rAKyOaTV3Ko3IbbqiIUhpnM2rMkj3H2ZuPs3jzT8KGqVCsYgpVYcrjVTkUdOip5LKW1tFnJSUKykRKMrFv38T8R6WqeHKHyeI444heRRNvdyyMuJb73uKpjfYjhvFmH6hDp8fJUFx1qiqbt50iNSSsRFe9rHv7e0TOOx1cS32rE/wCSl7P6nT65Q4Vcb0kL0SU9lTbeZXO9i37yMWZisU+sN8jkR/SPo1ddO7rtqLeXs7eFu0YLsUr8hulzaO56yHE+xVyMj7rH2DR4rzkdzUbc5/rdv2jllB5OjlRamyXq1GcpeRzzsSR5t7sUfak+5Rd3HuEclAttEq8eZHdhzI6HUSE5ZDKuCyLg4jceVae8i3W7rkIOsUzyfIRpuasd3nMuJT10f3LgZX3CMGECPHZnAYisBFFh0oApT82OJQTlSG47a3NQAsiM+fyNtbgz6tT9TPUJHURfnK9HxEpU57kxxbepzEdbuGZYzrsiqTGsL0PO7IkK0+b3mdi+zifcQaWxD8iuD6HI2kYwajyG/wDD46ickK9VBHe3vMiHooibbyNx29JpHNbT2JQW4hWdnuE6fg/D6Ke23nlu9JKeV6Z9ifYXtFmNYdkthpByIGQQKDIMZFN6givY3xK3hehu1RxxHM5rafXWrcRF39/uE86vTbX9BOYYli55zaRtAiYTp8j4lT1ZpDieFy65+0iPKXHffusKRvQt5E7sUwy423IxhVOfNqajUlSvUNRqUe/hmM/sIhrhFcNYUCPDjtR4/MQhskp9hFuCyfzEk3y3nkVIrAxH2BMy7DAo4AMw5pApJtsASwKukAUgbGBJQAkjjKwBiFTY5RDdjtuaS3WzbSr1TPt3DzUrDUzFGLHafT/jseE5pvON3yIIjMj+0y7Bs21HF37L4fW3Hcz1Cb8XipTx3lvWXsK9vGwHZXg5vCeH2uUNoXUJdpExSk7858EmZ34F9tx1cfkT46eDO70+u5K2z/BYsL0Nuh09qG3k6vOyp8O/iYnbagSIxN4YpnliqNR9PokdI99RPH79wwnOVktmVCMaliJYqNTvJdHQ5Ib6WRzvqo7C9/EP6dBb58z1Or7e0w5mLckSNPT9LKn2W3F7hIyI/J46G2/QSE+0xz3FXqlCpdUkcsqDaF5Gzyq9Uj4n7RSXUR23Ftx3FrZzHpqUmx2vuFwxNVuTx/JbfXkc5Su1KP8AUVAy7P1xGSrSOnftwEQYUUoFIhxELYhTMQMR2CRn2AxLEgHUoARdhDgKTAAci7QmtQOr8gisxQAOLGb7Za95Pwv5LjuZHaqo46e/SKxuH7yMiv2XF/kq02x552k1/wAuYsl6bmePTFHBb7SUaD6RRbisRq3dtySQIAVQy02wmago8YQUsbQATUYPHLUc02286t3N9bu9oSNQv2xjDnlzGDUyQ3nj0xPLHObuzmdm0n4Gdz7erwDbA3rAmG28L4fj0v00JzPfSdVY1Gf22L2CxebCbBaf3c79eNzC6uA5GNAEVwYljkLA5fEIoUI+0gdswmlQUSQABXpgCUDLbBDSABRKgopISByPtINAHAksFQYMZdoGAdPAGQQKogCTCAVIxyAUzuBQQAFFG4FCUE1cRxcQAOUkASWmCIUFMxAAECkFM7AyeIABM7A5GCgyfzAAJcQciuEwoR2AAoDJUCJByUAgN0gMm3ygLmMcZ3AWKAySCaDB8xgAMCqMDlIISHdNtYAIHFNbj0eny6pMcyR4rK3nlduQuJF4mdiK3aZF2jytJnzKpUJtcqn73NcOQ9lVuSfqlfsSkkpLwSNQ254n1HI+D4ef4wkp07nHzUEZky3btuaTWe/cSUlY73Fa2cYc8sYgj6jeeJCUiVI49hkbaD8VGXvSR7uJDDkWaxO7jV6mubOqD+z+G2o8xvJNm/GJWZNjSaiLK3/KW4y77iyrb0/qAmo250npr63t7hyV/OD52b2bZ6aOS5puIc1FoyKJSVJuRpMuBkZWMjLsMjuQ2HZ5t4mU/So+ONWXEX0aaklOd1HcTqbkbhFw1C55FvMjsZljbifm+eAS4NaL5USyjK6iFywz3XggsPtty6hQ3EOrrsg6g5I1tUpBmlKE5HL85CUNoSlJbkpSRdhmLFIrcf8Ad25COZ5xW4y9g8N4D2l4gwHM1Ke5yinuqzSILjhk0s+N0HvNtf0iLfwMjHpDD+MsObUKXyilVRcWoNNpU5mvqxzO9kvNlvUgzK2on27uBfRcbmwu6fZ4HJ4c6JZ8otVaiU9uR5Qo8hESQjnKS35tZ95kXA7924P6FjRvmU+sN/VUr878RkVR/ailzPJdQhutOr825Heuh1HDMhVrGXYfaXaRCbnnIpdHjw3JC3ZvWU4ripd7qL2cC/Vh2e5qc2hq1Yacjw11SjtLlIy5lNt7zt9H2dxbxi2K9qlHw/HdqmIKw1T4iHEM6zlyQlxSiShB2LiozIiLiZmRdpC64dxRVKPk5Y3na9Lnbr9xkfVPxIM9vuy6Pts2P4ow3htxqJWqrT1phyFXLJItmbM8plvvayuw7HfcNcrBHx8kG7iqoVRyPHp9Ld5XLcNlvWu2SSSVzUZdYi3cbW+0hJwpWm47DbkIkTWldM42mzbOYrklN95nx534CwQY1PbzuOR9LmoSrsNRla5mZeJX3Ge4c9Go7nSajSMiT524spFmUZmfcRXvfdbiZEVxUWTKUYrb6ME+FNtjc2H7I5tYo7iEYjrDnkmgt9c1THSM1PGXEyaRmcNJHdRkRFvUkfN6i4bh4X/xiufG631m2XlapRTPi44aj57xnv3mok8d5mVt0+FNtZp+PNrcip0uYzNpmGm1UvD7ja7tJQqxvyi3ESnHHCUSTK5E22gysalDAZMhyY/po5/6/E+0+I7q6z4D/UP+oer4/H/yw8iVJmOecWtWb0lXMzPeZ/3MxM0LDMipuI6Pmh/hfCjjriHHep6Q0I10vDkPlD62mkpT1lDdH5J6p6y4z9njrMn+BOk0SHSImo6aUpR1lcOHEQ9bxNyxtehnap6Oapxvc5IPhlQfol3qtwva5hliCvZ8jlTb0mtym6epVnHe1K3e1KbcE9vb3Cq1WrOVBzzeT1UpVuSXcRW3EXdvLwFxWD1PQP8AS0r5rmc/+6X4F5VUckZG229Jpm+my3uQi/H2mdiufae8NtYwxaJzn6g5bwR99KyNUdYisqSGTiwDrgSWen5xwBnW5WsKpIayJGn5sGNbjjnR9QOY8QJnp0xcRkxHcc6RwScaMFG2P5AZTmn5sSerV4JKns6khDY+q/wHsOow/sHp8jTyu1WY/MUrtUVyQm/fubK3tHytoifjCPrD68fBYpyKfsQwvYvOxSc61yTdStxF2cftMY2no8TybAOHADOwwPROuQYJkyG/3yPkRmPKpKrkRdmbtI/Zu8QZ6pxGpiKe5JaRIdSam21OERqIuJkXE7AZk2PT4cioSc+lHbW85lbNa8iSM1WSkjNR2I7ERXPgRAAcpXn3tjrt94gsKYyw3jSkIrGFqizNi9VWmrpGVWuaHEHvQou1KrH4CRfdbbvUHJCkNIb6ubmHvI7+3db7QsgMcRV/yG20bcdch15RpSltOY0kRc5ZkW8yLgH7FRhzIfKY8hCkJTmUrhk3XO5HvL2GGFNj+UHF1SR8rzkp9Ui4F7i+8QWPp2uuDhekGlqsV1ZttvJSZnGYT514yLcZpK5JJW7MZEM3JjSKnMqjmJK4uqOOKdi0q8WGpy11vkVnXbbiuRHkLszKcLgRGRKpWaPQ4/KK5WKfBaXbnSpCWyV2WLMZewR2P4FfwZh9caj0+XnW2UeLIix1PojlcizrOxmkyK53MuO/xGEYq2Jy8QU9eIKxhescodSSeXPKOOpazLctzMacx2KxGorWIi8R4llVttj3PquNZTTStGehKNXKBUHFuUPEjWSO3yhxLKs9mt11Jvax3MiLiRmoi7RYsJYgbjuTZlQj55FQc1HnG95tIIuaix2M0kW/dvuarkMKwhCb2d4bp+B5kxC6qhluZOVlJC2m0GXJ45mZmRGhJkoyuVzOx8LnpNAr0NyO05S8rsqW843zXNySQklOOquR3JOYy3W32LtHdhUwxI8y6T5dnU0iJiHyg5NquojyVH+Lx8qbnIeI+epJle5GZpQki3maVdljOvV2u0jlC4eIMQMtcnZKdIiszjaPT4oZRlNJquaecajO/AiIlEZJQ2W4cfUbkZJEfP5tXRoXl6ykEXEiVxPcWY+8xkOP1UfEmNafhujxITVSW4UisVLKZrNemo1Zs2/mtHmMj4Fpp3EmwhR26i4/C3sxN4RpOzZmRHpcfGkyjwqfVcRR11KqSFJLlCIaXDUwhxZkRESW1ISZX4kZ77GZK4XlVjGlYXXKvyfyJNcQqnpZcVvhqJLkdLxHuzO+dO28kqQk7XsbqRSKPDwOjCfJ11BmoMtxVR3nDWt1tXNQwtW8yNRErNbcSScMiIiIhaoFGj0SlxKBH0lyMyHnFJTlK6VpUtZpLqpI0kki4kViI9wWJR6nLa9W8EFjyoUuruNYbqkhppl1wkuJecJsnTuREkrmVzMzsRF27hm+NtmmnT5rlHo7rq0Mk2yylnOakKWk1J4HuvzjMiO5JM7HYabtHrDdLpbsjyHEqC4ikKZTIsZKcMua2m6FWcM7EREVzNREZkR3Gd4GxNUKXUGsFuUdcKUtLim4bikmtLhpccUhXPUlKTNKiSRWIiURZSMh0V8Gy2HuRPPu5ldUlXPyyu4QgViRVHsLt4wqsinx05kxUuE7Ez7rJJSjM02K/NuW/s3btS2i1xzA+E4WD6HnRVqwlbLKm9xsNFl1n/aklElJ8cyk2IyIzLF9qGLMWYbqDUNxx2FLkZ5UhWXpLmsy0yXwSRESbknnHmLfxCuyzHFPrFYR+1khcuoIcJLMqVKPmsNtLURKvfcheTLYr5nLmRmVgpVOK6nRDufab7sywaxhvD8flDaELdShxTfZYkkSSPtsRbiI/ae8OtolUqFPociRAbdWlpRKeUy2bi0I43ylvMrl7i3nuIWCnVen1SNyinu6qU+jltlt2GXZ3eAFcblDaHPNZ1ZlK7eG4vZuLd2WHNNdMCktlg8x42qtYqHIpGIG8kh1k3Ep0zQaWlGeQ1JPgZkV7d1hTVE2L3tlbcbx5UNT00tKT7MpfnfiKGbLg9enpWkznS06BtJtxvpP5RAVZvpER2/5hOnqNiMUltyQ656DVk5vZxGgys4iqzdPhuuaiEIQ2f8ALYtxe8eRdpWJ3KpUFw23OYhROOfSWe+3uI72G37eMReR6ev63NTm67h9RPjv3+wjHlV6S5IkLckOZ15jUr6Rme8/D77cBcAfaKuOhPU9oSWsCZ6Y22ZkAagYlhAnAGcPYB4wQcG8GbR9GHDbYCkhxGRqBUzc4BVtOm2EXFDP9w9QFKC5Fp9IEUJHKX8mNBM41gUobCebwChn2mAxw8hsxAUpBAZKgRKYt5sMnV9IF3XejDFS+kAUPWTCyFhk24F0KAAs46G5uAVLBCIBLHLQF0cRWBFmAYdKQYysCNKA5iASEcMCagCS1HAc0fJgAFkwq6oItl0Y7MQCxVlsLkrTCLawdZgA5PnA/ho+MIDFoT+GIXlCqNR/X6wmfgILuPYPwbMAR4eE4+IHG/jtVZ1lK9Vo1XbT7r7xs79Jcb822IzYihv9k6bHbbR+6k2r2ptw8N3AaYqn9H5v/KPBs75ZZ6Nc9YmbuRHG/kwkSXG/Ni9zKK258n/lEFPorjfm/wDp/wBRzuEjZWRIxmqSGxJsViO59BYiX4TjfyYbKQEmyn3Fsbf1AqbgqDUuRHEnGrXzn/V/oNE0RoThqABqxNbc+UCxOil3BgVI+wGJTgQM7ASV3AyLI+jT5ENxMiG46076zajQafaZf2FtpG0msQ+jqDbUtr0lK5jn2luV7yFGJQEljWE5RM5V7G10jHOH6oSWm5PJ3vm3tx8e/gd/aLATiOw8w876n64iZpGK6xR/3OoL0vmVc9v7D4e6w6I3fkh1fg3MjuBFApO1KI4enWIimVfOsndPvSe8vvFxgVenVNvUp8xp9H0VXP7OI3UlIylFo+T6SCiQklQcJEE5AChIHJSBDwMDIYHJ4AxrBc/gE+gDeSpttvUFXwqnUkS5Hrq5323FjqqtOG659E1fYVxAYMJvk7rnruHl9gqIsFrhp1JCPrCcqcyRyxem4vql+AiKUzqTGvrF+IezXfjC/rB5JGVWnzHG0N8oWDYXqNYpdU5Z5UddzuE5lcUVkmXcGk/roCkY9Nzo+vv/AAEtlRPP0ZlvDe2zEGH2+ZHVUJDLaeyxnmTbwLgXsMai0XR6jYzXbIXkfbJHrDfUkPIczdisq7K3+JLL3DSGT/6jy+zsHNsexyVmqMx5HdcjuIcbcyLQrMn6Pf8Ab2i2QZEesQ1w5GRCF9I3/Bf7yv2HwMuG8j7BUkCSosrk7mn64WhwoZOJcbcW25zFpUaVJ9U777eFwU+j84JfETHmqhp/vCfdnT2fZYxBS5ceO30jnXGeTQO7Jbjt9IK3UZciqOcnjt8z0leHaDLckViQhtvPk9IVrHeP4eD6f5HpfPqEjrJTxR2XPu8C7RoobGc2RGPsXt4bj+S6e5nnO81Xaab7rmRdvYRCV2P7PZFHb/aiuNr8pyG+hS5xZQfFR9yjv277CO2a7OZkiYjFmLG9WQ6rUZZe35b786y7+Fi4ENlZbDn2+B1LLywWkBbSAJSDpMYlnElwG82AzgFLb09T0Efq3v4AEypbTcW/svhuRIb/AHp3oY6fpq3EfsIrn7iEHsVwm5S6OquTG/jdTs5mUnehu52P2qLnGXYajFaxm9Ix5tMg4bj/ALlCsl5KbkSTI7rVv9pENuhRW4cNqG31Gk5U+wuH3WFftOtr24f3HCDChl2GEmgqJOUC+mDoUOVwANgKwCaXByTAqMCnpABgElBKU83HjrkOOZMiTVmVwSRd4VeLTb1BmO03EkyqSGtn+H866hUFEmQptVtJu2ax+Pf3FY+0gG1NTm8ojsNsSNpGPHcSTI6/IlKcyw0q+VWR83dwtuMz9hd42JLWn9f0vaILCGG4eF6PHp8f0ElqfTO28/tE6KbKus2eq8IFKXHBo2DqbyOh+UHPOy1c3NuNLZbk/bx9wpFGgOVSoR6e3/vDhJ917mf2bhqkhDbeSHH5iGrNtpTwSRcPbcEVscljwOKNDbccXIc9BPN9veEK5Obhw3ZjnUZSf8x8CIvEzEwbXI4aI/qdb2932jOse1bUc8lt/Jc5xKe8+z3DR9pjDukVeZNdmSFyHHOetX6L2eAQNwIrPUChHcY7HUHzjkmCgyEgAOBSQKaQAkA58QYldwSzgxGHgAxLBHHRxF2hJ4uuGPBWsdYjbw/hubWPlmmybjpzWzOrPKgi7zIzv7CMec0npt9Jz86et2q7b/aNE2z4h5ZWImG47mdEJJSpDeYraqyMkF7STc9/YsjGaurFIQm6sNlrCpl2GET4DSAAj0vsYww5h/BbUyQ2vlFV+OOZuKWz82X2ER2+kZjCsB4d/ajFFPpenmaW5qPcLaaSzKv7k/bbvHrCKWnHQ36CEklKfVIisRfZuGdkx4FkBQjuCkoGRxGOR4BIuwgojUBMpgxLCGLJSFspBNCgJ+iAA5rBRywUlAHgVHAtzAAHqKJMGBWwZRAExUEHZvaBQAQcjsFMvtCRI7wqRAA4cBIrg6jAACAqRhIKkgA8BspAoMogBIAGAwM2YBIOkwAgxG2Dp4hE0hdJABgkYMSgUGASgyTA5/EcOAMVSocr8wQuAEABlGIDEtdh0enyKhUHMkeIy444rjuSV7W7ztYi7TMhMvOabYwTbri1xyRHwfDc878YnK9VtCi02++6lEZn3E3b0iCk9VkcVtJGeTalMrlQl4gqHnZqjeUnNfIVrIQR9pJTYiPtsN62aYbboeF2tRv49ULSJGbii5dGj2pSe/xUYp2wPZHM2sYw8htuIjwoUc5kx5xJmhBJ82hRFvVncIiO3ZnPsGvYgoNcwfVF0euU9cSQhOongaHWzM7LQotyknYzuVzLgdj3Dy+WpyWfo9ahwzr9jR2O430gBMnU6NwLMy9Tzn1feG77HSajY8k6w19MA4ltwIk984DkvvAAQPqVWKpR6g1VKPMdiS4/m3mVWWjeRn4KI7Fcj3GRbyMM7tuAWm3HHNNtta86sqUp3mo+5JdpmNa5OMu3yTJRlHqeo9l20msbQKPIj1SltR109Ra0htJaDqzvkNtCjM0r3XURXTbfc8xJTcMO4dcxXVJExxzSjx+rzcxX9G1ztftFYwph39i8J0/DbbfxtfxiclO81SF5c5X9K3NQXeSbDbMK0ZFDo7UOydVadR63a4fHf3EViLwIh9Vw63KC3Pl+RJRm9SvSdnzn+6VRCuHNeb4n33I/usFqLEmYbntU+Y40tDqczeVR24kSuO/dcjt48BdNxFwFSxzVKZQ249YqtQjwYUFL70iVIcJDbCEpJRqUo9ySK17mO+yHTtOOU4x7peBliTD2o5LrBzY8WKhsnHlSFGgkZSupSlGViIklczMyK3G3EfOH4TvwpncZnOwFs8npVhXzMypNqP8Axbfc0tqIiJMYytwublzMrIMrn+Fp8M2qbZHJGD8ByJFNwOrmuZkm2/WjuZXdI+chixbmzIjUR3WdrJLy2hEiY50f63mfZu4mfDda1htVXjDZ8B/qH/UHuJ0cd4j9v8gkbkyR0ef8N3h3EYumGMKamRxxsBhrDHUckN5Ppd4laviePSm/J9Lb1ZfV5vBHf4XLx3d46ep+V8zlXcyf6bieSZnVmn4bjojtt6shdktst71rWfDcW8Vqp1CRHcRVKpIQ7UEeZZTz24x3O3gpZdpnci3FxK4hk1Xkbi3I8jlE1acrkpW/JfsbI+r4me87dhcWch7lHynPR9K/3/eNEj6b0P8A03Twf69yzN/kNNd5RnckOZ1uqzKUpVzUZ9t+/wAQ3Q3p9IANIAz7TFH0fI5OO2ADjmoEDLsMKGvrhi/J+bCyckNpSBkPtthuTbjnSODkt6nnOcHbTGoDJ61EFEGO0JBtDbbeo4Gyltx2/pho5MckBndCOw6kTOkDfV6T64bksLRy1HBLPRrxEtOG2/jGo451B9OPgqbUcHx8NwsByMWRU1BEePIbgylabiDU2ROaZqMiW2ZpzERESkmazMrZTHy+hTocPpJEhCGsvWVw+0TmOa/WPLlPqkeQuFIjxWmWVMqMsrbZ3QZnv3ke/hcjsduAycHM7uNLQ+3iV6n1QD7mm3qD5h7CPh843wJo0PaC47XqUiydRX7wwXgqx5vYZn4GW8y94bNtuWzPbJR+WYXxA09w1I6lG3IZO/pIuZlY+0rpMu3fYYWQlE9GD2LFiiiQ6pHlViHS0VOpwmzVFi8o0tV1BZkNKWe5JGdiMz3ERmfYKZhjEe2CsbNKfVMUUCRRKxIcJUyKrSckwkJKyyUaDNC7rIyI0X5tzv2i4NVhvkdTqFPbXPREUtWZXRG65Y7oIzIiMiM7GZERe3gAlYucjx6e3UKXIakVNxEdLLKiNxrMrLnUk7GSSLKe8rkV7luHOp5LwQhxY+0ylzcNx6hIojS5EaVOepadJx40qSpbSnLbjWSEkZpsok7iPtFtknDqkzyRHkJVydWo8luxkkytYlb7l7PeFqg/Ho8N12Ow0iRIcy81u2d0ytmO3cREZmfEisW8yEZh/CkOGjlnSoluqNSnkq561HvUpRluO53O3Du7g3MRM1CdT6HS3ahUJCWokVs3HHFcMqd5iq4RjOOTJGMKo3/itVSjmqsZxYyd7bBdxlfMouOdR77WIoTFz0isVheH48zNCpriJE5SkmZPPnZTbB2PdbKlarbuqRFZRkEYlUlxHE6ji47q+dzlXSs/BXBXs3GQ47eR34getxfTvdr3NRS7HkI0HG9y0mlSVcFEe4yPvvcedNr1Bp+FNpEXFEyuTl0qPFXMbpr0o3YypHNbRHJtVybbNRodMisXRLLuIbFTsSIkdHI6JfVzJ4H/AGEDiXCeG645IxXMp6HXo6dNtxuOThvZbp6RB21EkdrEZ2LLcrHvFwux8znnxJ1y6nkSBh7aJjzHE1usVylLpk7UmPSI8wiNDSTI1m4ixLUZ3IzK1iO+8rEPSeA6RDpdPXUG462kLbQlvUTY0NJ3oK1tylGRrVYiK5lu3EPKuMmtvmE8YS8SUulxMR0pcp15MduGUhDLanTNLbrSckhJmW7mrcRb0h6A2RfCFo+1yny/2fjopmK6eyalUuQnXQ6ajy5mlKJBOINZElfUWkiuoi5pjG2K5Euh21OfH6tZJ7FWKIeG/KsyqZFoabQ9FZcVukSFtpbJsrlZWUkpMzsZEThn6JiI2epbkYDa8uUePEQlKJCnsx6jzTjqlKeSnLmS4txBmREZ3zJMisKTWqZWMUY4j7O8SVlp3yVOcU8zFUu6yNJLcURrIrKtciIiMkkoyK9yMXzFNIkSHKVyORUJC2nCS4yzYnGo2VSCdbSyTZGaDWkyJVzMiMiIzSYm2qfGlqd6nRyas+Pz/BM4XqFcqEz9oIbaHUajvJ9ZSjQ0Zmad2a+qrIWUzKx7z37zvdaxtDo+D6O7UKhqrmvOIb005dV5w9yEkSjIkkRJUdjOySIzMyvcRxJj4Yw/y9xhbMKIySWU6alryERcE8VKuZERHxUoi4jEtsGIpEOO7iSZizyfW6erRh0tLzaFofWtOVppaiVrPXNond1jMyJCiIudpx1Kb7jzOXXXr2eRt8IDbLiCl0+PIw/MajzZFQalNxZzb5NMk2aVZiMkpzmfEzSVzO1jMiIxKbMNpuB/2o/ayuY0o6Ke03zXuXdBHdlOIaWV1WJvPIWoiSe81KMuJmZ+acTbeq5DxJUKXiSn0zFdH1OSyo85km+ULv8AGHs6SvvNSkpSacpZbkRGVxI03AOzPaJgdMPA/LcOU/FdQYekU2dI5S67Gpj5aqWVqUaiSTzjZk4o1FdBEZ8B6i5Dphqjw+R6b70lKZ6t27TKXijEFMwnS5ESa7LS245mynpGjnEaHL7rkZGqx2PmEZ77CHpeyLD9PxhSqo23LkTUZFR6fmQUbUZsZOLVa7baVHmUdzMzsRdx+ccRM44kYwhYXw/Q5dKiajUWCqG2RsMx27JbShxN0KJJESlESucdklfLY/RGBtv2yOPXF4HxJWKgjEDSWIrkiUrOxUEEd8jUhViUSlWNREacxpykSiIee5Ttsy/C8Hr+3Hh0pwfV9H/B6EplOjyI7VQjuZNVtCVPMpya3rOGjhv4kZlcyE7KOQ3H+L9K7uTmctuLtOxFv3X3dozbZhV9oNQfdmY4ca0pDi0wY8dtpCENJPmuqUg1HzytlTmva5mW8iLSHZYwssbl1Ob2mjBts9EbmYgp9Qj6vSxSb1FJtmWk+7s9nEUZNCmN+cb5g3ja/HhuYTXMckIRNiKzRU9rq7XNHsMuJ9g85/7T3I+RuRS0auX1i7OI9Oh7QOeUcMlJFEccb82vqityoLkOG7I9qvtuFJ+11zk7unR0dU8qlKLtI/ExScYbXuT0OQ5yNpCEMm3m7eBmo93hew2wI8xfCExP5UxI1Q47nMgpN55P8RRbiPxJJl9oxw1aYlK9WnK5VJ1YkZ1uzXlvK/Ard24kiIL9cRrGHQysFDO455fRoBUA759HYVuQNQdtITQWo4HdtP8AnEtlpCjDbjnm+oJOOxphOCx0Ydvrbbb0xOTRQCuqDcJuOhLVDJHmrphvcwmawCOA0TIY6aUFHFNhqlYMoDeCRZJghuAi19GEWzDiLAd50IJPpAeQoIoUAMj5sg4I+0g2ZMKGsAZOCiCCaVBy2AzfkM4oI6nSAzn5AqEgKFi4jlGEs3ScQVbgBJCrZgy3AVkuwFWYDQOlYMkwmBSYUgF0mBz+P3ghL6MDcgwF0GLXgOU3HqiJDnoKzfZvt9hGKokxIUqRyeQj6f6v7RE/Ba8n0W2TzZFDbXptodp8hJPNqTv0TUWbLx4GQ3Gmy4dQjoc9ceWtguMo9YhtR9RGdDaMzarFm7Dt7CHoal09yP0lPkL0l+ipXV/MePJdTpg+hZJEP+gMH6b/AAxIxFuafSB5p6gkrJS5dFb+UbFemUFz5MaW9F1AwlU3UGTgi1My2RTZDfnAxdjuDR5NIEHOoIzdevg1UyoJW435sPY1Zc+UDiXSXGxGPxnGxOdehXnwT7NRjyPNhyTrYqBanybgcNVCRHcFJiwWolgxKbEIzXG/NuB83Lbc82LUgwPs4HUDcnQJK7hexI7beCzE+RHc1I8hbS0ek2qx7/YI3UHaoFLUU/ieL0J+cC6CCWXxCqEjuicYYcA6QKJ/INvABUkOyEOy+IMFnYCIxM5yejyHP4Z/2/MReDm/8LQ569/xMvyD7GLn+ByG/Xsn7yBMKI06HE+mzm+8z/MAFmpJfGEDpBfGF/WCtGT0mp6iT/ARipeo4vr9qsyd/f7Po8Dv4cA11RCQSU78YC0RzpECKkPakxfSeiSVceb7jsHNPd+MI1OohQUi0jGPhGxv8Qp9U+akOR83bZSEq+0jbK3vF3ocvllLiTPXZQpXttvFS296cih8s9SpNqT9LMlafvM0iawRKbcwnTHP/wAXyqzeBmn8hys92zrxUyzJWHMJTeojpBHLfb+TBoVPqFUc+L9E16Tik7vxBk8omsUViO3DZjtuZ3UOGpKU78pWIt4gW6Q5MbRIqGdDWU1fYHlUfw3guO7UK5MQhaE+lxVbgRFe538N4xjFO0HFG0SoLw/hOO61EWnKrLuXbvWZbkl7TuCtdwm3Il8d7T4dLz4fwnkdlr5qnEpuhBn7N6j7SIvfYJ7PdmbnKP2kxZ8Yluq1m2XrrNJnwW4R7jUXYXAiExgHZhT8NtoqEz43UF/LKTzEbuqhB8O/NvPsGhMsttt6bf6/v7xcrF8UVCO3UVbYbDgjbIJoIGQMm8mga5AiVBQARWEiwCG9Sf5HHW56CEmr7N4dkbYb1iPyijyG/TWy4n7UmA0r+RkuxiN5UrFTxJIb56+rm+mrMfvtYhsyEjKtjJtw48uG5zF6xc32ERH95GNXSGvkdXM+SX10BSf/ANwUSQAib4gU8QjiONI5JAFEBQYCzujCiS+U+iG7rjbf3c0Z/iraa3HmIw/huOuoViQrLptpzoj7/StuUfgW4j43Aawpc3gkce48/Z9tFPp/S1WXzY7ad+S9yzqLtLsIuJn2doLs7wV+z7a6xWOlrc3nSHFb9IlHc0kffa1zLtv2AME7P/I8hdcxBI5bW5CsynlKuTV+6/Ey3b+BWIiLcL2hIDW2Sqg64M5CQoXAJ2MKsN6jiP1+v72AcqLrs8gafKK5IyZEXjs/XUW8/cW4vG4udKb5RI1HOojnc7wEXAh+S6PHp/yqE9J7T3n+In6cnk9PRqdd1RqzeA3gjmtYWtTW4cd6Y51Gkm4r29n32GKSZMiZIdkOdd5w3Fe/fb3cBeNo1W+LtUttzzqtRxPakiuREftPf7iFCSM7H1wXVBYydm8AIHKYHKQyNgCUDJWONPeBSkUAcz7ABECmoCkwACOMwQHv0YAC6gYVOoN0+HIqkxzJHhMrkPK7EoQk1Gfutci7TIi7Q6UvTGYbca85Dw/HobbmRdTcQp7nb1MNqI1F7FLJKbHxK4aGzJJtQkVioS65M/eJry3ld6TMz3e4rFu3bgweMKZuj/XZu/INXlC0hALdAJLo/t/uCqMLwIkiqVCPS4bed2a8iO2lPpLWeUi+0959hXDfaBtXwf8ADTfk+RiiQ3n5W4uPF/5TayS6fhdZGW698g2ZHYIrD9Ej4fo8Khw/NQmSbSpPpHa5q3dpmaj9qhLJGE/JZyeIVZMcghxcRAC5GCK4ApL7wcAB08QZKgkDkdgALEoBkAJUDGoBQINmIEJQ5IAFSRpgSO4ISgZswALGkcSQQ1g5KASCDkoFSBSeoAAc4ORXAACLtAAolIVCZHYCXAA0K5iAp82CJ/MKIIAwcgMhIACkgAGIrhVKgnmIHSQBMEzBgBl2gU/mAQYjuDEdgXKQEABiO4KswJHYJur0/OCcgRlcqbdPhuyJEjSaZbW44pXotoI1KV7CIjOx8bWHlOVU5GJMQTa5UG1oVIcNxKfmmkFZCd58SSRXPcRqzH2jT9uuLHHIbWE47mRdQVqSsqjuiO2oub4Z1kRGR8UpUXAwx+DxgKl442kUej1xxCKU04iROSqxE+2jfo3PcRuqsm3aRqsdy35y7pYOmGsY7Hsr4Oeymn7K9lcWsTHMmJcQNlUJje+yGFlZllfq5SPMfitXHcLs6xhfaxhvyfiCluoQhxeXU5jsdxJ2N5hwr3LdvsXO3kpO7eri2T0a4dP87NVop7N6isRWsXV7jLd3CIboVQobjUNuRI/hubyNXiW/dbeVvHuG+FKOn0cbk9tosz17YvHocyXS8SVB12PLyN0WoR1GRKM82ZDieCXy5tmzOyiuaDOxkKDiPDVYwnIZj1RtC47qlpjymbm08Sd5mm5EaTIjuaVFmLeZlbePUVOqnlCO7R65T2lodSbKtRslsSkHxJST3JO993Aj3kZWFL2iYbrFLwnWI9HpbuIKZLirSllx41y4K070uXMjN9KOslZGTqTI75iPMXkcngyjLaC6Hpcfm/sn/wBnnpbOp5tv9e4NkrkR3PN8wcmbp5HG8i0L52ZKitbuK277OzsLgHCV8o6Qea46np/ycg9TzY1DYXhTyxiRdcmR0choiSezK4LkHc2yLcZGabGs78MqS7TGUsx5nKEcnbWtbqiSlKeKjMyIiKxcf9B62wbhz9k8L0zD+mjla0k9M7uULtnLxtuSXcST7x3cDjyts2/Bxc2/2q8L7LvgyklV6wuout5mYllc70ln1S9xbz9w0krIP6wjaBSSo1PRDM8y82o4pPpLVx/IvYQZ4zxvhrZ/hudi/F9Zi0yj09s3JEqQ5kSkr2IvEzMyIiLeZmREVzH11UNYny1tijmUmPcR4loeE6PNxBiOoswKbT2VPyZTyiQ20hPEzM/12FvHyt+Fp8Leqbc6x5Cw/wArpuDae84qPFcVlcqSyOyJEhJcE2uaGjMyIlEpRZ8pIiPhT/CzxRt9rHk+M27SsG0+RqU+l5jzyDSZ5ZMrsUu29LfBu/E1FmHnxhuRUHOj/X+g6FE/PfXvX/fzTS8RXlh223JkjTbF5oVBbhx+UTDSkNKXT4dHj8smZc2XN+riLq2IJFUztx3NKLu/m77eI1Syfndnveo2e1Su37ZN1nFWfNT6O4rI15x7hl77e4VhdR0+jb5+fziu1Zn38Qxkz2288dvzSPR7/Ez7T+4IQEOSHNQao+q9M9Kq4Mdl5+2SBIc8436f67g6ab0wqlOm2Gj0vTF/E05PLcp6V/8AYstemGrkgIG644ByCWYrYKtxxwES2FiQD5m2xJ20bfSAab0/ODnZfzYQfkOOBsagHtUVPyLKec+UBM3gC6bneIudXG4fRt9Mv7CSHk9Cqtz6JE0rzepqIEa9iKPH6OHz1+t2J8fH7BW5VQkTPOOZ0erwL7BJ4UgeUK5HjuN8zNmV7CMTOWsT2OPxO5ZNw2ObNKhiyQ1IxBI5JHkJNzmtpzpQRGdzI91uF7mZ91h7Om/AMw/izY/RJkjEDtKxq1DW49MecNcOU6qyiJxFroSdiK6bkRGZ5VHuPF9nzsOO5Hb5OhbTqSbeTmtuMrHbu/0HvuiFMxXgelRG5GfIltLinFEashWsZ2tfd9o5+Lb7s8PobesQfB4zupjtL6X8nyk2q7BNpGxuZyfGlD5PHWrLHqUdRvw5HdkdsRb/AFVEky37rbxUKDibEmD6o1VMN1iRT5sdWZL0V428p/y8ff7jLiPsQ9hSXJbfw5JpcSqUJ5OnKhzmSfZeI96iNKrkfYZX3EY86bZv/DzoeJI7uJNj9QRRZq7qVQ6hdcZXHc0u92TvvseZNtxZeI77ZQTxJnl+k8+3nQanBwkvKfj/AAzMNlnw5W6hyeh7bKXIkNIsyqqQbEa0XvZ1szSSiM75spkau01GZj2tszreH9okyRjT9pKPWI7SkeSVR1X5Ogyu4a72LMoyTvNKVERWvvHyQ2gbLsabM649Q8YYfl0qa1fmyGTInSL021WNLifFJmRcLmE8EbTMabL6o1WMH1yXT3UdZtLh6bpeqtJ3IyPtK1j7ewy5bKIy6xPXjY49GfXZGMaxU9pHkeZh9f7PrShun1KO4lZZ7HnS+2rKpGdW5Kk50mXE0i4YxxD+zdH1IberNlqKLBZ9d5W5Jewt6jPsSkz3kQ8ZbDPh64TrK4VC2mUtqjyESCcTMZSRx1mRHY1FxbIjsd0kZd5FxHpEqu1jCsLxZHkR3YWnyej6LxPNqaUlJuOkaTNOZSiJNuJJSd7ZrDzuTmqDaO7i1q65JitMgeT4aI+pququ5IeV15D6zzOOq8VKMztwIrEW4iDlTTb7a23G+Yv0eJfZ/YHHEfaQ+ecpdZH10IqEdUM+SSI/7ovVR825/wC07GfsIwtBq7jeePqZ0eky547/ANWDguAbymY7jfxjJzUmrN1DT2md+4iIzM/EiGtd7G9JfNdBuvDECsdJDnuwpu9Wp1FIMzvdBpO5F4cC7hkOJ/gkVuPiT/aJs2rvkfEseQc5MhMhRk6+fE3UGXOJW8lER84lGR3GrxHikN8op7nlCPlJSVN73EoPgdr85J9iiOx9lxN0nEzkdtPScoa+lxK3Ernv3eI7E8nBfxpSTdD/AMEVHwgVYwXH/wBqGF6I1WF2mVKUy2pxKJqjSnUaWnI4ajyoLdlskiI7kREcrDpWH6PVHYep5QWhXxqQ8kjWpxRc1GVJEVkluJJEZme7iQtDNQh1uPpw5GR3Lzebz0eNr3O3cXgPOu17GszZxUI9DbmNNViqqNxvpDcW1GJWVbxpuRpUsyykZHfeZ3umwt347Ws/yedxOFbybfZj0f4bwajWnKfWJkKqUORUGl4fqhNyIseOTpLysqyoNs1EhBpJaFXymaTSW65XLybt/wBqUzEG0HJWMNwqfH2fqdelKitpJ6oVFbZJioWtJnzGkOGs0mRkS3UGVjQRn6NiY7h7M9ncSseT1PVKpyHNZKXCznNdSta13WRXJBIWkiMuBHvO2/xttFw5XMWf+V8F4XqbsRc52pVqclNkLcMlOGTrivOPPuLccNRnvUm5n2H1wl4SOvjenTxK2z4x6Zz5Z5zrVXkSHNNxzpV9biZ7zuffe538b+0jP01UpLmzfZHgzC7cNaK7NobaXGU3M87s59zRTbtUteVRJuaiSRekQyrYts0mVjHEvEmMKfIjxMOPErksplSDdllvbaNKiuRIykpVyK5JQXaNT2nY4peG6PgXbQ3HdrsKmSptLcbjqsSJbq3VMrcdUkyashxS0LNJkpTZNkRnzk6WecHHTPNjnPwvBIbJtv0jY/jymbP644vEdQXMKHWHHns7FHkyCSluKwq11LQa0appPKlSjQgzNK7eo67gHZfjzHn7UVzZ3TIkunxXMrjkVC35chfNNLjZ9G4SS3oNRGZmdyMjuRfPfZFU49cxw1S8J0drD+RT9SrGIqtUky5cGlpUS5L+bTaaillWacyEZ+cgiXmMjL0ftv2zYoxptIw5hPZnIqFKpVPbiSGUx3DKRLW62g2GXLkZpSSFb0XsZqM1HdJGBx1WTitUr5dPs9DbP8DY0w3tgxBVKxihFQo8uOUiHF5RdcfOlKSTkMiNo06azNKTNJEojI7mdtekyo8dtcyQ5kajp1FK/t493jYZTs+TVI8iO3WMjsiJF1HJDKS01uklKTMrb0kZmZEk+BC71emVStuR6O3naQ7zlajdspX3rPfbcR2Ircd/YOSMf1E9/o0nW+MtH5wVVqkVDafiRbkzVj0SFzXOdayOOiR77qM7Go+4yK4oXwjdlLdDkIxZh+ElEKRZuU23wacsRJMituIyLj3j0vSaTDo1PZp8BvI00nL9Y+KlH3mZ3Mz7w2xPSIdfoc2jTyzsy2Tby5vDd9/aPSrWvRHG5fbPnJVF6ba9T0Bk21ipON4Pl6bnXUhvx3nb8LjdNo2FahhOsTaPMb57SjSn6SDvY7+ziMQ2i0ZyoYbkR/pE4n2lcbSWpKnt3I84O/rKBQwHqKdIc6PT56Ob7yE/T8OOSKfLkaf7ukvtBGbJa2KcadPiEX1ajgfzGeTuBCPGcckC0TgJEj/KBw2zqSPoidcoEjkfKG2wwp0dxtxbjjfUGbN4JDttrT+gI+Y90gXmy2/5xHL1AIqb6YOze0cCWILMR3HHBRiAngDJMKOM6fRhBag09RNBgZTobkscagN7EMM44BQoJKMCZ3BkQZ1YIlQI4Y5Cg8kD1twKkoNUKC7Sg0ysC6fyByUEyUAUsUS0KGsGSfR6gbpWFVL6PTAWGNQBKdRwF9D3A0fiAhZHd9NsIKMKOGGxl2g22LFwCjAtN6gMptwAAEoOIqHHAiplxsSeHEalQabcCkA3eacb+TD+C3qZNPri9VXAshyj+VG2/NKJtxOXqFa+Y/C52Efh3DEzUXpt8/0U+sfdfvGU7OhSRbNmeIqhS5iNPOjStlU3cjT4F3j23s02gt4ghtNyM+dCUJVm4+/f4DyLhGnSIdYabqENDXrJUnrby4D15s2YpbeRtyntIWtJJUpKetbt+8ebb+TeDNigG242hxtzOHxI0w0gR248dDbfUD1YyNBE0dIEXWg4MrAikiAGTsVsMJFObcEysggtArA8lZl0psQc2iN/Ni9ushm9CEtRK2kZlMojjfmxFvQ3G/kxpsqmt/NiJmUfr9GM3Av3DPXGhzUuRH+UFhmUP5tsQ8qnuN/JiMam0dWKx6385+vvEkzUW3PlBWnmv4YRVqN/KB5DBckP6g43BV2aq5H84H7FWbcD2IcDyynzYURwBC4hQkD0zhDJA5PEHQ2BNAAEwSxByhoCbYAKnjP9zQ36C1I/M/7B7Q2/8Lj9H8mX4BljdbenHb9dzN9hbvvEhFc04aG/oklXu4gAmYz3J4ctxvr6K/vKw89bacNSKhMiVxuQ78XTyfKlR2TdRmSisfG58fAh6Bp7EioQ5ceG3qu6fVTYvvOxW8eAzTFyYcyHNo8hxHKFpNvKlRLyrK1rmVy3GFt06HRx2lYs+CN2XUlyj0NepMkSFrcN5Woo15dxJK1zPdfsF7RI0463PoinURiqNw49Pjx1rdy+jxULbTMCYorH/wCLo9LUVY/s4jP3OhVmm/T8lA2hU2RiTD71Lhto1VuNOJzXIk5Fko9/ZwEtg/C1Ybpceltt50R0mnNw7TVe/vFtrj2zPZu3/wCbMWRFy/RjtqN9xPgaEXNJ92YyvY7Xsds2xP8ACb1P8L2b4bWjOk0tyJTedxe/ilpO/hv3l7Rl1kXO7s0+jRTpNLocdczEExppppJqUpxREXgRF2iiYo25R2210vA8dEhfV5Q4kyR/KRcRT2cI7RNokxFUxhUHY7S1Zsr1/tQym5J8DUZH3ENgwLsywvh9tEzk+q6htauUSOetVivw4J4biIvf3vCgYIyGnbO8SY4mLqmLKpLjod5ylZS1VX7EJVcmvaZKMy7O09UoeHKXh+noh0eGiPHR1kpTvWfaajPeoz7biSUnpOj9bw/IGSQWS8B0EBJABJgyiEMqAcjsDJUCBYIoAzsDZfEC3wAJAAdCADpajen6H/SXafuLeDEXYQOAZl9UpkzBeIPKjbeenzVZsyfQWZnmSfjvuXtF+ptYj1COhyO5zPvT4H4h1KhR5kdceRHQ60tOVSVcFf69x9gqr2EKhS+kocxGT5l5R/YSiI7+8B6anTyIa2eV4ZcEOhZKxUo03EDcf4xR3c/rNqJeb2W4fcCuzsUON/E6PLQv5xxTaC/zHf7gGH6P/wDJf9lselNx2+kcyCrYg2iYfoefUqCFu/Ns89f3bi94iZeD8UYg/wDWK5yVHqx1XO3aV7ERfYYk6Hs2wvR+k5HyiR1taVzzuXDcViL7D/EA/brr8vJU3JePNoji49Pb8j0dd0qeVfO6Xdv3n/Lu8ResH4EoeD4+nT288hfnHnE89R9pl3F7BOto0/Nt/V4Fl8CsXALIWEyLOQ30j0Dk0DICeYgdKgo/I5w+fwE7hGK3MrDWo3zGukc9id5faeUveIIkd4u+DIbcOnyKh6cizafqIzfidi9wtCbLQgnJkzT9dXO/MxMynW22/oIT+AjaG30i5H8qfoiOxxVfJ9HU2352WrRSr1S4qP22uV/EdG2qOb5SM9rtQ8qVR2Z6C1c36JFu/IMEgp+cX0mccahyyex0INqA6uASuQOEUGJQDN0gIr8gdJCgDZPAdn8RyTAkVwABn8QC3AGfTCTqgAJOL1HNPqZ+b9W+648248xL+1GLJtQj/ujXxeP/AMtCuPvVmMhtG0vEf7P4PmzG8iJEu0OP3pccvdRfVQSlW/7Dzs2jo+j5iPV9X9cD9g0gugshleaDVfALOq/+oICoxwMIatPpBqewHDflDEDuIJDedFMSbbPN6zriTIzLxSnMfvGWkjU6P9eH2Ha/hceqdmuGv2XwvCp7nMkLTyiRw86veot3cWVP8omzwNFtIu0LJQEUKcCiOwYlB0mFMxBvmIKJUJYCidMCCASK4QBs/gFSMJAxFYACqeAEFbMHNwAAkoHSsI5uk4hUlAAOR3AggOAaDoQDaXgCZiChOAGGJPcFEkEyX3g4ADGoHCaTBzUATBApBC4gwBC5JAkWmEkkDlxAUKEdwdARzEFUqAJBi4g5HYEQQMAGKgSOwKnTcAgEDcwYAZXBQADnETXam3DjrckOaSEJNSleqREZmr2EW8xIvK0+kGKbesWadPRheG50tVVqPZdxpjIMlKLwJa7JO+80ksi3EYljgtpGVVWqyMWYgm4gkczlCszaVfJMJ3NpPxJJEZ+Jn3j3z8E3AdLwvs3W5VIbTtVxLpzpkWU2R5oybnHTkMt5ERmo79qvAh5A2B7MHNpm0CFQ5EfWp8dK51S7uTNmklIuXaozSgrbzJRmXAzL3g/H5O4hxyOvO11VMqNpxFiIi01EdisRFuMjIy3HwGdfyN7caaltqlCqDlYarFL0pbSL5orijJxDh77pVwsfercF26/R6pnpdQcRHmxOkciyFaEhBWtc21WUaT4EoiNKuJHYNsP4pbqDmnqdK0klamnY7Hu5yeCT7+w+wSeIMK4Px5T0UvGGG4lWaa82lxvpWb8TZcKy024mV7lvMda7vB5uJETIOPztP++7sL2eA6nV/k8hENxxa0LVzVN3NxB9+7iXj2CITsFo9PcRIw/iypx4S1FlZnKW6tDe8jsrMRqtbdm95mLRFwxHp8fTo8eQ6tCcr0hxWdayLt3WJPsIho4MWfyZ1tM2LU/GGrXMH6UKsLupyOmxR5p8TPeRE24e/nFzT3Eor84eeJECoUuoO0uqQ3YUuIrTejyEmhxJ+z7+61rcR67kznKO2iQ23qrdcJOjwzX7i4Efh29oQnVLC9QcamVinsuy2k5UqlQSccRb6SiMvZzjLwLcPN5HBVvVHo8fmzq6fRlWxPAcxyY1jSuR1x6fCUbkXUTk5Q6k+aux8EIPeZ9p2IbxgxLlQqDuIJHUjuaMPU9exZnD9m4i8TPuFWkTahiBzyfS2+Zu53ql2EfAjLwIt3cJbHGPcF7C9n/lzGlY5FCiJ0Upy55EuQ4Zq0WmyK63D3kRFuIrmZ2K5dfG4/srocnM5OYuyzwi9Y22q4T2b4Qm41xxWGafTISc2ZSuetw9yGW07zW4o7ElBXM7luMfKL4THwncUbeMQajja6bhenvZqPRUq3NHc/jDxkdlPnc7+ikjsV7GpUHt9+ETjDbZiRNUrjnk+mQr+SaO24a24iFbjUsy3OPGXWXYiK+VO4jNWSRY8iqSPoZh7FcenU/MPW/XHyc119ILy/yOY6JFTkJL9b+Is8YodDj6kjnu+r/b2CPU/Do8fTb57vV94jXXpEhzlEzmeqn1S93f3DeB8aqLPUJYXSH3/I8nVJyoOakhxWl6Key3iIyVP+Tb9AN5c35sIMMuTHPrjQ+g4vEhxliC6CjLTkxzT9cWWDA5G39P0ucEoEWPDyOen/0hRyQ455sXEu+c2tI9F+QsuZphtGp8iZ0jmdDWbLm9b2CQj0xtz4xI5+TnZc3W9odyZfR6f/tDh/8AkeByOaoP2+P5+2RbjLccIqcHSHwzdcEM9DiVTsXeLKkhupwENYbvTI8NvUkOIQhHtv7CLv8AHgFse/xKP+HkdEWoF0xhT6liaQ5nbh52ml+l2q9/Z7hL4dxFT9NEOoSNLInLqKvZVu/j2d4WT6CjhTXklVr6n+YQOJkt8oQ423kQvrK8RNz3KW3+71CO6hac3NcI+PvEc9S+WR+UNucxCurmL/uDc9aquMF0GtAw63UHEOSM6GvVzWNZX7D7PaLVh2lw6PjB2PHzrj6fR5uKb23X7eHENaPGbbb5Y51GvxPh7vwEcWIW28UNOfJZsqle3j48RFy2gddGFNZPTeFqzptte77h6/8Ag34+hzJEihyKgtDstLSWc1iQ1ayUoT2nc9xn2Gou4eF8LVNvk6Ok7hqWDa3VKfMakUeRpSF81Ku1O/fl3kV+0r7r948+tuqR63P48OVRpn/o+l8GoyIhLYqccmvpJ9LxExDPUb1Otm9IVnZxiBvGGDKfVHM63tNLchTiSupxKSue7dvIyPdwvbiRi1JJDZZC5o6nNTWUfOU8ezj9kpZS8fkgMb4CwhtEo7uH8aUCHVoS+cluQ2RmhXroVxSouxSTuPmj8If4F2MNn9cqEzBdDqE7DWobkNxTmu403zeYtSS4kZqtmsZkW6+8y+p2q2CutNyG1NuNoWhfNUlSbkou4yMXXa6joxGR8E59OmU+QuPIbeaWhXObUkyNJl2GR+Ivuyr4QW0jZHM/8t1TVhL89TZHPjLK9zuk9xX3nct9/ePpTty+Bps/2qR5FQo8dqj1hacyXG7k0s/pEW8u7du8B88tsHwZdpGyeoLj1yhyOT5j0ZTaSW07xtZRGfZvsZ39nAdOlVqeP+gjOVTzE9hbHvhmbO9onJ6XiRxrDlbdSSdOU98XdXYr6bh7kmfGyrl3WG/sym5Deo25nR6Kk+kR7yPuMu4yHxfW1IhuI6RaF5ub2Hu7d/d38LjYtkPwqtpGytxqn+UPLFFQos1NmXWSS7SQu+ZNy7SO9+224eRyvS1L4dD1eP6u6ulnU+oZOCo44k1CsORMD0Nta5dVUSpjiUmZRoZGWY3DLq5jTYt5XJKi4ncUjZX8KDZntUjobpdQ5JWEdakzHEturcIuoh1WVBmZ7izGkzO1jMyETXNvdPwO3NwvVIdYpWNcSzm+VKTDWfQLWbUdhkyI9+RKElYjSk1mo1Ee4eXVwrKp966HfyfUa514r8s0erUXD8PEEel4PqC6PXXW1ymYLLK34jyCte5JO7K1Em5mk7GZHcjuBjYsb5Yin4shrpVQXfRlJ6j1uJoUZZHbdpERKLtK4quKPhC4H2b1CXs/jzKfU9obUVydWFNtuOIadLLdo3spoSpBKQkkKUSzSkjJJ3uH2zWvVCqbN5uKNqkjlsSoZ5ioMhJLbjsJ5qDSkiM0uLLcVjvciMrmozHoTrT6nmU8uyl5TL61JkR8j+ohbWbMmUyq6E9xqPin8L7t1jIQGJGXKhjiFUKo3BlU9qKxOcbUyhx030LyoMjIjPMZm2lFjsZGvuMwnhKJ8Tj1zDdQqcemTWejp9QS2460u5lYnEqMlN2K5EZXPcZGRFcQZYgocORijGkiZq0/D8g0ynG0mhh6Wlsktx2kne5NE5a5GZKeeWZbysU10tdfo9SHKhy/4l+Sg/CAxlH/AGgZw3Hbaaapja5TzbN8iZDx5spILtJKi4bzzGXaOoGz/EmF6eiuVilra5az5tSiLoDsq6vQNW+9j3lu8BWtltNkbQNojWIK5kW0uUupSM3UW4SsxNlfcZEakkRdxJLsMbhtJxBUK/IibPqPzJVQcRy5Wa2Ur3Qk/VueZSu5KS3kR752Weh6fLc6eKqK/wDJk9UgR9onlCPVJkhqJIZXHUqO5kdS2pOU1Eot5GRWPMe7s7BjWJcB7YNlciRXNlczyxQkQypdQprkVuS3KYZcVlU/DWRodIiWkyUgjUk9+4jMezatsio/I2odD89HSSUqzaa1LLipK+BGZ78p34lv3kM8aiVih53JEORIjrkP/Gm/OJyOKbJSkEVjIzRcjRcrbztcbwsPnJVuEWmeJHMc7QNqEyPs7kU+lYfo82UhU6l4fo7dOammSiUWuSSzOGV7pSajSSrHa5EZextleyvyPjivVyodL5McRTYrirWXIJlBSXLeqhRqbT3GRhzRsB0OsYsRjyl4XjyqtTFGlmQy2aFypK09G05eybItqrWoualJJuZqIhvODMKNx24UyZUJEta2ySllxxp2Mh0lGa150NoUszMlGZqMyud7ne553Zs7U/I+PZCnvaLJgXDjkeP5TqDeRciym2/VIrHzvHcX2C6aaCc1NMsy+sr2cBENTpjtQap8aM1pR+dKc3mlB+i2gytmVfee6yS3bzMSDtSgNu8ndmMtOqLmpcVbMXhfj7h0VVe3DRHHddO6bnIcOuE2jOK3XcQtw4+ottWfqoT+fsDytVZuO10bfKOdlU22os3uIzIlewjIxQa4y5XHPKFPkco5ppU3vQtq3YaFWNPjct49TiUqUsz8Hy3rnLurpfs+TNtp+E4+MPjjfPmourm+mXd+RDz1XMJR3G3YbkfIvelxKvbYeonG3NTpG8i0c7L2pt4dgiq1srcxfIRMpbbTNQR1kqVZC0F63iO/l8SGm8T5n/T3+oORC79Jyuq/J4GrGy+RS6o65yfIjU5ofrg0Oh0tbnJ86+sr6a+zd4DdNruE8aYf1YczDbsSOvm8oTz0OlxKyivb32GDVKG5ydfKG18zrZh5DR+ixnt8TBa0lyRMDyjwekR0YsK8NOeUNSQ3zFqNWYSh4Y08jjef6XD7gxi0ZyO3DXHcb56LJSIWVFjttuuczni8VKmw/J6HG28i8pc7tUKVMY6Tk/X/ALiCkQlJoUeoVDUmZ+TtJ1FfSLuIRE9xvljrjbeRr0U+H9xaKmXkuPpt9d1PO9nYKfMPpP8AqAJje/KHOjE9TYunH5QEqFSuUdI51FqyiXrSm/3OO50Ufzit/OX27+4AiClFqdII5xWoHst3o/oCLUYsAq1ADUBy+INYwClHJyFAw4HSgBOBNRArfAPNHow2UkAaBwo0ErkDoMUhOOoulY5SwmZucAJHYWIOgwovtBAGoDYAyzCrRhBIcpSJYChFqAXGOkCZL03EOB21I6RDjnrfd2iBpbDqnwXOe56CE84HixOUTENt8/OrKLccal1ChtTKfIWuQ1HPljeUyynnVYyMyIjKxkViM+AJhDD8iRVI7nJ1uoRIRze1RXtuL2mFKeqLSI2RhqY5S+WcnXkRf0etY7H9gi48ORT5iG5DeTnF/wBx6a2eYOkTKpIp7dP1YjyjbyuJLmk4nMZFmtvIyIj7hJVn4OMysQ5EyltoluwmcqU7iWoyPt4bzIyMhk7xqBNbOKNDxZguFp6XK3WVpkJ3Wd5yiL+aybCap+weHIbdkU/PHd5im21cN9zVf2bre0TWxDZjWMNtxG6g30WmTenmK6LcS3HxsZ/Z4j0HS6A3D823zM39RDisslk2/aZBg3ZdyhxlusU9rPEUSW3u1RFxv7RrtHwNHpbbWnkWtrm5veZ3/AhZWaTH+byfrwEsiK222gZ7jQ0jsabYMsg4U0E1kIYxusgU+AWWkJrQBAIAhpChtjloFAIG2EVIDmxAqyAAxcYDZ2IJBxITMgDyQUmnCJlUf+GLYtAQcY1AsbDUtTPZ1A1PN8wQMyjuN9GNSkQGxDy6UIlWae4Zi7Hc54aKRpi+zqJqfJiBlUNwYY0LVh5eSYcsEGDSw+YUPWOEdpQDGkCgwoJYCebwCDy9MLKSGU1Tbba3HPQDQFIxpLb8oRPUDadiuO38Tp+d1eXLm7E/3FfxXWvLlU04/URzUq9+8xGVDHOH8Dx/jja5tT9GO3bm+KlbyT9hgZqkXmkYZxBiDpJDi48f6x84rXO5EZF9u4S85zZHs7j8oxZiCOt1pJK5HH57qr9iUJ4+O+xDGYVU28bYJDVPw3HlwqfISaUtwUqLVIz3Gpdrqt2nlIvEa/gP4CtQkZKhtArHPy5lN7zNV+8iM728VW8CGShL7Kc1HwU2o/CsocfPT9m+z/VdWrK29Kbuaj7yQgjP7d4q9VrvwjNpGeRImTYsJps1OJSrk7TKDPieVOexcN42TCWCsP7N/hANbP5FHp8imOx0KjvKjpI1k4g1JUdrke9KiO1yMyHpmoUeHDbRp09rk+U47zKWyJCmlFvIyta3u4Bt/wAGtlemG/s+cVQ2X0/C9Ll4gxJMdmra6zMW6M5mrLZTit+8zvcuPgNB2cR6P5DaqFLocSFq3TlbSRnZKjTvXa5nu3ncTHwgsPOYXo9TobjmdppTCmXMtjW0pxORXttuPuNJiH2YK/8AJ9P9fpFK961GM9zrfHh7G5co7XSfzdX9cRaqgjkdH/5qib+zer8Le8RVCj8okIc9RX3h7iqV8Yap/wDw6czn11bz+wrDI4CDSfygVR2BFCAqkhWS0sHEdwsgFQkKZDCZQI5JAEEDpLrhAHSYFBAGkhYACajApMHV+QCxAADN4AwFCAoAfcN8n8P7wqZN/q39hwNkMBXd+QRw4GTwAJNhQZKQBFcGMtMJjBMu0ADZmx2X2hAKMdI4hv1xpsWM3Dhx4fqJLN9I7Fc/tuKNhiJyyqR9TqI6RXsL+5jQWEOSJCNT6w2rXXJnY+hMw08njo6PvGdY6qnKKpyNtzOiOnL/ADnvV+RjQKhMbp8N2ZI6kdvN9a3Z9thjUpxyRIXIc67qjcV7TFWMzqj1yIZukB83gCGkGyeA5zoDHwBQU+IMjsAAdtIE1AEKBc5CgD5fEGSsAC5XADwdm9gTeW3pg99PzgiMRVmPQ6PNrkhvO1CZN7TTxWaS3JLvMzNJEXtAIxfbBXvKmJGqO25nj0pv3a7ljWZ95kRJSXgZl2ijKUDkqRIzyJjmrIdcNxxz1nFHdR+/8CLuCMlWn0Y0XknAmatQEWOBDNxwaB8S4bJcNftBjSJyhtC4lPtMlNq4LQgysg/BR3K3aST7x6hbR1Pp879eJ7zGb7D8L+R8L+XHP3itqKRzk70sJultPjcrr8DWRdg0siuOe17GiFUJHGocR2AZfaIQwyQcisCg4WQBI+wCCg6eIYAJ/MKJMAATwCYC6AJoCTawoR2CA7L0gOSQBp7wYjuABQlA7ZhujgDksBURyn8wbKQSQYUuYABNAOngCZSA5XAAKEfYOI+wFQDgEzgvl8QmRdhAyeAAyGJIUQkELTuDJMAwxlYHSQKkwcjAJAlxB8pguUgqhQBnIAjhwCZAlxBVgQk8ptsBOSKrE1uHHW5IcyoQ2bilK4NISRmpRn2EREZmfgPKlcrMjFmJJtcczoRIVlZzcURkqUTabdm5SlGXeoxrG3HFbkel/s3Hz56qnK93cmQd3CPwVckGXaRq7jIZ/s/wxIxBiCFT+T6qM3KJXdoI3rJXgq2Uu+4xnP6Ouqrt3Z7W+CJs9/Y/Zv5cmQ0NVDEqm5SlKTz0xkkekg/A7msy7cxDaKjTm5Df/T3iC2e4xoeKKOiPS/ikuE2Tb0FSiztZSSVytbMg7WIy4WsYtR/z/wAw2gonJY5RfUqKYXk+ocscb9E28yfSQfeW4jMj4eAsVPqLjbaG3HM7WbmucTT4GfZb7S8QpKityG9Nz/8AB9ggnWplL83z0eqq5krvv3buJhxbixJ7I0CPOj1BtEeY5peimQ2n7ld9/WFqdZpcOnutuNrQiO3qKyqtnK3f6RGYx+FiSntuNNuSER1uqyttuKsSj9VszsSj7k3Iz38bC1R6lyyn+T3HNaOtOVKuJoPvK3YR8SOxl3DdWGU6mivqebqFUdb0+ehPNT6i1d3u4BMqLyxzpG+iQrnK4ZrePdf+3aG8PDmIIdc+MOIW1Lc6OQzvQsvfwsXeG21bbRgvYxhNeLMUOqUhCjj02nx8vKam+Sbk0yhRkVzLeajM0pTdRmVrAhHYyncqlmbwkh5jjaRgP4P+B3cYYwkLQjemHFZsb86QZGaWGUmZXWduJ2JJEZmZEW/5h7dNvWMNtOKFYkxRMyR4+dum01lXQQWlcSQVuctVkmpZ71GVuFiKO237bMYbYMWSMWYwmc9d0wae2pRxqdH4E00SrX4c5ZkRrMrmVrJLOIjTkt3UccVpekpQ9GupKJ+e+s+s2ctuMXiK/wDUcRmX6g5v6qOspXASbk5unt8nh9dYZlJP9zh/VUr1bgxE3D+mtfWV/YbYPnYcZ8l5l4/Asno3OUSOev7k+wR8yc44E5EnU82AixXJDn/ULgerXTGpax8HMtuOCbhJbjt/TDdCeRhzDguTOk6iPW/0FqPcHIthVDebwLoW5I822JONE029RwHaajx20Nt//he0Eff+TGqjGJ8zyeXZyelfRAuvCLkyAq86ImSv5MTsbcD07bqCuQEHHf4gjqjUY9Py6jmd35tPHfwM/VLxPiK7PrEyodG45ka9VPpe3vENn2fD9LnN+MIl52JG287cPnq6up2J9neIB+TIkOakhxa1+sr9WCNiAmQzZ9Hx+JXx/AYCSgiDZiCOsX1OoJCkytOR0nMQvrdyhGEoGM+0w09Qzg0ZlDnJ16jmRrLm8PEy39wpbym+WajfPRm5vbu3gEVyoN0/yXqdF6Pr29Uj7iMSFAojlQc1JHmkWUFNm1cZTl0NT2eTpDkOPyjmc0v9BtOHqg3Hbacj9dHVUqx7++x7vcYx3DXJ3Ke7DbbyS2lNqZ7Ct6RfYL/hOfqNo9Dh+vsHnWv7Pe48du1nsv4Le16uN4gRg+uVBcqmzfM6nCOsi3ZcpbiOxFv3ePYPWtSqMOl09+pzJCGo8ds3HHFK5qUkVzO/b/qPmJQavHo8hqZyflC2lEpKdQyK5HffYyv7OH2D19gratT8cbK5TdTofliPESiHUqW48ROkws7E4k7c9JGaSMre/cNeNJTlhnHzOJKLbgUOnbbcfyMf1LE8OqLRTJcjo6XI3tEwncgrWuldt5mkyO5ne9h6CwbtgoeJI6ikI5LKaSSnGVKv/Mg/SIu3cVj7xhFR2UQ6xq1TZJWFSloSanqHOcJuUz28xZnZZdm/h3nwFMp+IKhS6ohuRHkQqhCc5zLyTbcQsuJKSdjK5bjK53Ix9euLw+bX2dGv+z5HnfquFFzh8sPCfhnuOLPjTW0vx5CVoV6SVX/0CVXodIxDAepdbp0edDfTlcjyGkuNqI+9JlYxk2H6tI049Uo8hbTUtKHsvYolb7GXA7XtfjuGl03EBcmSuqZWFetwJRn7R4fJ4U+O8xZ5/of+qavU813x0mvOfGf7nlnbf8AHDeKW5FU2buIp81SlOcheV0Z3udkLPeW/v49pjwJtI2MY42b1SRR8QUOXHeQn0k71F3kfpF4luH25bdJxHnELSr0k8BWseYRwfjCj+S8X0CPU47qsreo2WdBnuuhVrpPhvLeM6+Rjts//ANPp3HbuifC6O9Mp8hEhtyRHeaupLjajQtB/RMrGn2kd7do9C7Ifhh4owfIp8PHlPaxbT6YrNDelNoXLp67GWow4ojNJlfduMtxbu0bXt0/8PqZpyMUbI3F1CPvc8luJ05aSI7KSg9xL7yIyIztbfuHkHHmxbaRs7hx6xizBdYplPlqysypUNSG1b7ZFK35FX3ZVc7d1ewbSjVYspkqUsnqLDOyzYntUxQvaDs3qiXvKc5ydXqa44pifdxZLcJLSTJpSVrupRpJLmY7knsGtMQf2oxp+x9P5R5PzMTK4ltJmSG2/NRkI3ZdyzsVrkpwrmWQfNinVisYbqCKpR6hIhS2uq8y5kWntvffffv3kdzIrj0vsw+GpMbbRh/bJR3axEWluOqpRXFNS9NJ5iS5a5uJIzuSTuR5jK6SPdxWUfaNvdjnqesMUbSapMqlTwfs7bRLkSG/J9PmKyk3FkHZK1kSS57bSCNZmrfdBkR2Ir41tuxNT8Px6ZsXwu4vyZh9RPVB7Nc5c9ZG5zz4rWZq1FmZddduKSGgYRxBhtvCdYxxsvmIxXNWyaYLcVkkORCVY1KcZIzMiTe5ki5WbIi4mQyjCGBW8UTKhUMYOTY/+H+VEvZbOPZnnUmtVy5pqcZWVz3qOxluMcs8x6HscWEIr3U/Bedg+Ka5R88eZT4U2mOtuONx3IpEaUGslLUThW7chERkZmV+A0zBMeG3UJtccqDTtQlvGltmUrJ0Sj3ZHDO2YyypIjsVk2I94zDZxTa5yhqjyHKgiJEs243Fi6ji46SLT5xESUkRZSUZn1lbzsRmNLXgKuVxzk/KF0KnupNOmpxLtRsorFfKRtNWMyM7KXci4lccNtsPB11K+U/c+i1ScRzJkheF6XIeakZf8QcV14TZ7jJP8VVyJJX3ErMdyJJHIeVI9Ujs0Ohw2mokK0dU7KlfJyQRJ045HcnHCMrGZnlQRHfMosp+aMJVzbZWNrEvYm5IoUSiUSccqoVCkxy10QFJJSGlOEdkvupNGYj5xGozuaUmQ9KMR49Lbab1MkJpJJZSlJdEVrEkjMyJXdvMuzhYRHzhM7L3XOGZdC3x9nlLbwuzh+G47CaaStWVlWclrUd1m4R7nTUZ3Mztczv2CHxGbmH4cen6cheROVUqO5pnqFlUak2uZGZ77lwue/sD2lVeoRP3OfHlNfNqUZLRcrkVlZcp7txEZlx38BC4srXKOTt8nW0tpJ5dRNlqM96r9lu7eZCsygeP7WzwmmKQdsDeF3GYlcjyJcJ1zLyhmP0jRnvMlkm6Vn2nvJZlcyJR7gfarJbxxhtpzDmWp0+O9mnNs5uUNHbmEpsyzJIjO58DI7GfAV6jSKf5QRIkZGl79NSmScRnI7kSk5iuV99txXEtOp0eQ35Yj1Bqj1BCijx3EzEtOrWo+aTLhndRGdrtrTYjM96i3jtqm2cnIp0M3p2KcSUfJH5Y7U4TSubFlOHqJIuCUu3vfuJRn3XLgLlSceUvEkhptvVj1BHNcZc6CQ0f0cu5Se+xqI+0hSqhXY7mIJdLxRDXCqbT3TOaORpZ/xG03NszKx5kkaVXM7JI7B3XoFHmU+E23Dayai1NuNqzn/I8m24uNitbtIehVyXD5HlX8X3PBpflCHIyeVIfK0IVppkMtkTqb+ugiIj/lsfgLbhpmnrjo8nuIdRmPM4nf7j7UmXce8ef6bXa5S/lPKcTKWZKnCKQgu8lXJK/YoyM+FyvcbHs1q1Lr+fk8xCpqE9MnMSHUb9yVIVZRlw32sfYY3/VbrB4j9O0tT1X9zQHKZDmx1R58NqQ0pOXTcbJZW9hjHdpXwSNmeNI8iRR437P1BaTyuRfMGf0m72L2lYxubadwSkOaDTrlk8xObncNxXHFKbyfRVV6RwfK/azsFxpsvqDUOuU9l1pajyvRVG4hRX3GZWum++xH2WPt3UhqLyfpHG+Z+vv8LD3vjfENH6WqYgmR48d1RylSJW4mm/nVEe/nJsSU8SI7DxVto214LxhiDyfgPBdPp8KPzeWZdN9617rUktySPjv32Ar8vB0e02slXUXxeRIc9XmpFWYjtuatQc6mY22/pHxM/wAhsFL2KbQK5gOn4sco/JIlbcNMHWc03Ftlu1TSorpQo+BnxIS+IvgobVMP0tDkilwtKO2b3Ryk3VYt+5RFb7TFZiRozy5iCQ25M+onKIBDeo5qOemoXarbO8YOVjyW3R5C5bqvNpyme8iVusZ7rXCJ4AxRHqDtPcoc3VhX5QnRO7VjseYuwr9pn2il3CwM45cjb+L9daeakIzejhojt+h0jyvE+z3B7VYUyluacxtbLuUlZVdx/gIGfUG2462/TWoTkWCGlv8ASLbDccadRzUDhLQYYEMpg6SDgmw4TE6NDgWR6sZE2HUdkLtxHBKwoGn0glzNFWyOci/wxGS06bgtOXo1isz16khbf0gVyCxaiSCB8hhJPAKoIa5MWclQMlIBKQqNIGQRZgEkDEnUCzTQlgA00JFDPRgIbTbjgkFlH0xOS9SNJoOCje8NTX0gkUL6ga7g6RFYbkiP0foL5qh6S+C9QaHiiY7S3HENVhpXKorit5cy6iK1uw7e2w8+QojjnyfXG/8AwWKbIj7VKE45nZQt7Ty+vnSZb/C9hFsHoVlHqFnZdUKHWI9Uj6S0SFFI5qbElxZ9Idt/G1yIahSMLR9TlDkdCFuqJxzL6R7+z2W+wXZqlN8jRHcbQvRSSfsKwcx6Zp9I2PNbNiJLDMPTW5HbQ0tfOSpKbZe/7QePC0xYUN/r7gmllttsZuWQiMmWwc1d4VNOoE1oEjyJLMJK4BdSQUi7QCEFkEjLsMOFmE1EKyPI3UCLILZDBFIDGIrSEjKwWM7AiiCySN1lqBMKgVJDHkamXaCLSFT4gDIAxotAbustufJh8EnEAEyHfhNiMlU5v5sWVSA2kMdGtz0Edbu3+Pf4CJgnqfPRqRp/KCyYZjcsqDWpz0fcKWl0XTC01un5JDja1o+jxHa/iSjUyw7Q3I6G+RtdX0dx/bu3+8V3EVBh09vUh50L9VW8g+p+K6e55yRkX6rm4/7CTkuw5kfpMqxCG0Z8mBIc6TTXzOtlSYzPafiRyn56O25kdX5xPDL9E+4zGn1/EEyhw5Ehvomt6s2UrbvaPMWJMQuViqS6pIkZ1uqNSlKt2eAFISIDEGI3KO3pw8/Lnerl4oI+B2+4u8S+zPZB5Qc/aDFDa5DzqtZLLyTskz4KXfiZ93AhJ7IsCw8UVj9oJjaFqW4bbKVb8ppsnNbvsVi7iIenKrsskUOjtVCnucrQhsuUJy72vpF3kXafHwFRlsaZLvsUpVPo+G18jjoaW69zuaRHYitx4mRcLDS0q64z7Z58Xo7Tfr3Un7T/ABuLuh0aHPN9TzR8JaK5h/axgfHDfM1UlFecy7rNvZk39hOKvfgVx6WU23Mhoc5i9VsldnaRGMG+GFC5RgOlVj06ZVkZu+zrak/jlP7RsWzyp+XMD0SqdblFPYUr2kkiUf2kYh9x3WZnxYzf08Hnb4YsGG3s31JDfxqPMaZbc4Z46zM7H9VSUn4ZjMZFs0jaeF4Tf0T/AOs7DefhtNR29lcRz011Zhv2lZSjL7EjF8ARZDeF6ZI5OtGq3zVZTsqyzI7ewy3jml4O2t//AEX+TUcIQdNvlDnUQrUV9RO87ir1SS5MqEiQ58q4bn28P7e7wFwlJcpeD3fQW7kit/SzXNz7CIyv32FIV0jn67OAzOLBxJ7gqkgCQoGhiiFg6VhIuAUI7AYCieAOgcDEkIAST3A4IBSAAwMBymAAACAqZ3BLGDJSAeQuUwJrAjlJBnAZOUQ5BATO4ALJSQJK/hgVKBUmDkQQ8HAxKAEfYDMlqOB4EXHBkfTbkTNP+Gn3bzsLhSmekXI9QQdEjcno8Rv01pJxXtVvMvwFmhJ04/1/1+Y3rMLGVvaHUeT0tFP/AOLVm/8Alp4/efvtYZwpQseMam3UKw7puZkR+hT7ut9pmf2CuLSMps1rhhB0lqA+XxBEcAJqEFBRxJ7gBqAgA4094AkBQ1AEmAeDrfxDAgFIBVdG2AoItwZJt0rrnJ6fheO5k1nCqErKorqbQSktt24ldRmu/c0RcDMao4tvzjnNQi+ZSvRIt9/sIx5lxLXv2kxBUK5z0NSHDTH4HlYQeVv2XIiV27zMu0aJdCWMFOCPeXqOBw8sNTMaxQgTPsEvhbDsjFlcj0NvP8bcJtxSfQb3513LhZKTsffYu0Q42zYBh3TjzcUSG+e78Ti5vRIrKcUXtNJJLuyK796m8Aa+xHbjtojx28jTSSbbSn0EERWIvs93AOUmCoUDpUOcoUSoHNYSPgFCSEMMR9pAxHcEUkCghICiAJGCEemOI7gAWz+AMgggRhdtYBPtQJkBSYFRgiVAGKpUBM+0xwKfEBQuRjsvtBEqByMABkpCyDCauI5JAAcJMCrgCIMCAWQxcBxHcCkhwBChKCgRT+YUzGABYisByeAIDoUAoMlAMkckAAA+cKJMJoBzO4AOVxCgTy+IUCySzjWImrzeRt6mohHHrKIiT23Mz4EXEz4EVz7DEg85pjGdvGLfJ9Law3HcVyut6jeZN+ZERl1VmoisRmam0ERmRmSlmXVMJsuK2kZRXa25izEEjEHPW0vmx1KTbLHTfJx4XK67dhqPxHqDYDs+8j4H/aCsUd1cvEGR5KdZDZoiJNRNJUk0KPnHdziR5VI7jGFbGdnkjaJjimYb018kzcoqDm4iaiN85w95lvURZCtwNRH2j30qDHjt6bbaENNJypT2IQkrERF3ERJL7THP8u47ZNQjgpDiKfR4/lyHHXCmoUaW5CXjN1JXuZ3MrFcy7Sse/wBh3fZttQh44bdhzG0RKnFc0VKTYmpRlbe2ZnYl2O5o4Ee8jsYo1WmUuoTF0+oOIQh3oW8t+J7iLm7959pb/cISmtQ8DyGsP1BvkkJbhqjzN5IStSjVZ0y4XM9yuBdov3MHM6lM9IX/AM4qbOJXKhihdD5Hkjrz5czaiXZCT6U1GZkaVKQpJFYrWI7n2o4fxq2241S8QSMjq1ElmUq2RXqksy3EZ9iuB+Ascai0uHMdqDcf4w7zcylGeW9zsm+5JGW/du3mPR49lej3XXB5fJqu3Wjws9SArdAbcjutyI6JEeQnK4y4nOi3cZHx/EhTsOs1jZ3WHZEOuOyMPyLqVDmOKdJm3YlzcaSIuCjuZEVj3by1pxvU+Tz/AK+72nYi4XIzIjxX4QO1zCmxOhNTao41Lq9SS43TaS2oydkqTbM4uxGaWU5ucoyIrmlJc5REfP7blLsNbb1VDex+C37XvhA4P2L4PdrFc0pc2oMr8m0FThIfnOJIrGRbzQgjUk1O2Mk7isZmRH8w9q+1bEm0zFEvGGLJiJE11Jx2WW1dBEj5jUTDSTO5JIzO5nc1Kuoz3laJxxjyuYsqkiuYkmcrmupy9zbKCMzS00i5kltJmdivwM95nYxT2TcmOakjqD2KqtI4kfn3qfqE+dJ6/H8DhpLkhzlDnU+kH7KnJDenH6iPVCcdjlGT0GUB2443Hb02xtjB4vs7v+A+pHht9H1wxce1HARx1xzzgcRo+oA9CurVAwILkhzzYscaI3Db02+v6yg1gsufJ/1CYaZ+cGkEcvI5EKV/I1bpjbjnKHPQ+wPDU3Hb02wY1Bu4NF2ng3qfLl/U8AG+EVuagE09T6YrtZxhT6Xnjw3OVy82VSU7m0H4qK1z8CM/aBzPR4Xps73pBElMkR4cdciRIQ00j0lKsXsLvPwLeKrLxLHkOLjw87SMuXWVx9xdnsM7iCqdWmVRzlEyQta/RTwQjvypLcRBmShjufbcD0ePHjmzyLrX0i9RzPnVzlZr5vEwkk9MFQsGNPeE3se1F6rAYzsOI7iRojEeQ5I5Q3q5I7jiU5rb0lfs8L7gkcZtxtbkf9X9oROBBmG45k6/P+iYXnU7keRzUz5+aLDVq5yOl0+PT8nKNFGopSb5bESbe/j9ghG2ahVHOkbWv6vj2d32GAvBHAxLDiTD05HJ2+f6PN8BOULDTjjiJEhv+US5qKLhRKz6G1Dw/ImOajja0fSV+tw0yl0tuHD+mCUuktx2xK5OjHPOzY9aihVRIViZIhzNSP8ArsGlYUOQ22jlDa/6RmjbX+II+t91xqlBVpx0DnsXQ6KpaMtcKUNP2R42j4bxQ05Mz8imp5HMSlRINTCjIzso9xWNJGXeMrZQ2HURchuQjTc9IsvNuXvI+Iwg3CeyOuyW8MH0IkbJaJMmI/Zut1CO60yiYy9mJxvn3JORRWMj3XuRnuMQ+K6A+5Hap+1agIqsdFm49ZipySY59l12K5X47iv2kfERPwUNp0euUpeEKpJaVUo7JKj5Y5t52k7jSR3MlGXG247HwHoKdDjVWG7Dlx87TqTbUladx9g9avkS22TPFnanLTkLK8P84MWwtB/Ztvk7cxVdoUTLpvMsmcyER78r7Kd+UuJLSVrHcysVxfyq9Dr1PTJbkRVwvk5Gok0Kt2kq5kfdx7+B7hn9awLUKXVOR0uQ7Hmx0qepMxtWQz7TZUZGVyMrkZcD3Ha5b2dOq1MxRT1OVTPTKlracqRHbI21uo3fGI/BRHlIjUmyiMzsorEO73XZ3zZ4XO/0i61KXpWJKXVr7ZdmZOLcLzWTYZVUac6ZmpRK5yCPff2CwQsQYbxXmah1Np11HNcbS4Rncuyx3I7b+y1y8BWImLZFHhqRiSMhUdVm4siH0kR3fYiznvZMytdLtiIzsSjE1FwJQ3I/KKJ8RkPpzJcbVdSCPedr3IKz2prM/P5X/wAnyXGo9S9Nt9jj90fLhJ9V/wCVk+/FfRDTEpThJW1zsubIat5Hcuz2kZW9gJVDp9UYXRKxAjzYkhvTkMykpWhZmV8mUyyrO28yLhu3WCbTc+kNtNuNrmpRu1FWum3b7THMoh1DPydxORd9ZPpq7bGRkZKvwuZXIuBjicPwfXU8tTioTWJfh/8A9nkjbj/4dmD8WcoxJsYqCKDUHbveSZFzhLMy3k0fWZvciJO9BX3EniPntjnZxjDZ3WHaHjDD8umS2lGnK82ZIVbco21dVRXIrGkzI+/cPtw2tyRM1PjER13o0q4Ekk8CJKiLNbfvtbf4EK7tK2ebPNpEf9m8aYfalokJUlLmmZrvuK5ZSzJ3mVjIyO9zI+0b12a9szT3FPo/pnxZwri3EmB6w1iDC9Yl0+W0olJejuGW8jIyM++xluPiQ9T7Nvhe4XxZ/g+2Sn+TZshLTbmIINiWs0ZzbW8RlZWXOdrlYjMzJVzuG/wnvgM1TZhHexJgOYubTFX04ryiN1O/ghZ2JRl3KsqxGZmox5Ac5RHcXHkNraW0rK4lSTI0mW4ysfaQVlcJdV4N4WSi8H1t2asYfbw+iZhuuRKxHkfGHJkdRHmuZ5DURHdJWM+O657juYuL02PDhuyJjiGo8dtbzylWIkISRqUo9/df7R8m9l2P9pGE6ohvAeLKhSnZHN6FSTbTv3nkWSkkduNi39w+k+ziVtAbwHhqn44rjs2tVV7WkPOR2yzRk3cNK0kkkWyklJnYuvYfO87iwhPOT6n0zlzshhouuHIUzkbtUqEdaJ1VcKQ8lW7SRY0tMn3Ehu1y4ZlKO28FrGKJDbbTdHpchdTjqNLkFxxCDloUXoOKMkGXaVzuRX3COxbinEFDzzKW3qu6ZabbjZZNMlWO5Huv23Kx9hBnRMQx8aR//MDcdEhb3N9DKfGyCPgXYZH32M7nY+ji8eMO8831Hk+89IlpYRqcihx5EePNmpJPJdRK+wjMjJNyIiVlJSiLLcy3b7ktUEyNNcOsU9a3UJ6NKlEWcuBZXL2Mu4yuXYZFYQEFFUwfVEViqUOPU467tpnaaeUtI7S1Owi7jsXCxlwPS6RVsP4sh6cdxqWjLzo7iTJxB/VOxpIuwy4lax9o63DbyefXKUPBglYexZ0UdvD7sRbTmo4rKTmZBHw3XIt3aViMSa2K5iCQhuZR2mqetJpeVrbkose/TyHuI7XMzva/HgNWrOBuUR1tw20TY679C44RO27ci7lv9p38RmlewriCHHW3hOZIdaQ4SpFNekLYdUXbpmo8pnbdlWVjLdcjMjI9uEfibPkyl0ZIYz2XVyZHiVSHUEV2K1FRHj8lbs40wguaTbZGeZJFv3GZme8yO9hmLT1cw+4tyjyM7S/PR1JzoWZHwcbV2l7CMhtdGxz5Loa6HDp8iPNUnpJTKSQ6hz1ltuJMknwuREZdx23iQRhXDeOIbvlSoIdra+kelQ1N6iN27mouhRF2kot30T3ic6mbW3UyCnYlodcyNuf4VUM3ObecI4i7/NrO5t2P1jMu87bxoNNm1zAdHXiyqYXRLpTSm21Sm1IbkMtqURE42tJGakEZ7yPcZmW/vpWO9mkjC+SoVDSkRFuaLc5lwkZVmXNQolGZpM+JbzSfAjI7EGuGcSYswX0dHmIkQnfOQXk6jCyPiRtq6t+8u3fvK5C9tSMbHq+jTI9RpkabEl8ojyGW3WXt11oUkjJW7dvv2bhA4+r7dMp5UuOS36hUuhjstqMleKzsd8pWtu4mdu24p9I240eRT0R5GH5zU3TNPJ4qSWg927IriREVi3lYrdu4NaM5HxA5IqFUqEKRU3UklUV5SkLZaLqpSZ2zXLeZlvM9/aHtkEmePfhaU/bBQ49dqGJKe7UKJNkNR4MimpXLjtNc5x1+UpKLsqUbRII3LJIrEkzvvgfgffBl/byof7VNoENf7NUyR8TjqT/6nIKxkhJnYjaJRlmMuNrHYiMx7wo9IqDcyRIkSP8AD8xtvKkXWtLbdyypWVycLNmLKsrHc7mfAFxNh+oTKPCp9Dhop9PW8UdMOOnTyR1EoytlsSSUo7qMuKTMi4neeh0bOXQoOJnZm0DEjUenttckhJzJUnc0lpNiU5bsbSVkpLiozuW4yIo/HlT/AMDqfKJC154r7eZSivYkHwLs8C7TF4qEOn4fj+R6fpLkblTnkp864mxIQXchJcCLie8zMzMzw/bbWo9Dw3IqFYkIahZnG83p3UR7iK28zLeRERn27uIn5vCHrGPkxLCmKMLx6pijFlYkLhOx48ePBbUozbazJNThmdjK5EhsiK+8jMUgttuJHPLsPD8eI0iuyDU9McZ6Rps1koySR7rna1jLhfdvGT1KuVCqSJrbchaIjshb2nm8bJM+8iIhKUJEiR0bba1r6ysv4+wd1dS+zltlh9oetxOUR1yHHFrX6SlKufhc/wBeBDOajH1JA16pMtx6Wtvruu+/3/rtGZuw3NRfRiLI6GlPfAimooWJkSiafp+cbAtQxjua+3sR8WJyhz6AmTg6bfm/8odxKc224hxsO5RdGM52mqriRUOIJJLGm2GqHdNwBJqrbfygnrJjyhtUVcnbWKu43qOLcExLlco+oGpNDrrrZw22JjXRIchsO0suOBQmRqoGDmMsniByB+mM2FExmxooMy3URg21/DD+PB1A8jwNQTEaC222NYw/5Ee4QzFLC7lM6P0xNJjthQozYeiE7HIjYlCjuecbEnDpUf5tH9IfRGRLw4bYNCdwabTtP5PJ/KPSXwSMI+WNqFMkafMp7bkxXdZsiy+HWWkYXDYb5jbY9wfAxwm3T8J1XEjjfPlvIjtq+ggsyrdpEZmV/qkOXmvSs1q75Ho4mm2wCU6YOZWAGQ8LJ3iauIScC4IGA3CZpDhbYSNtz/KYBIRUCLIV6p4jrFPxRCo8fD/K4U1wm+UNudIjvWpJ7rEW+x9hGfcR2XK2GxxG5oBDK4XymElEEAiCKIKqMFFgN1IBVJCplYFUABDJ4hNxAXWCLAA1W2CGXR7gurgEVAHkQPgCn0gVMgZiHIkOabbeda/VDRDl+RqmO444httvOtasqUp9IzEJjOn1ByGij0+oOtS13U5FUkyyn2LvbnEZFu42tcaEWGHKfDW5Iczqy5ktt3I0n2bxVZLDjkjlExzVdXbnKvfd2X9lxTWq6nK7v6ntnzSa84jUGjUGRQ+RobccQhXpZhnLiA0OVIj+bcG/k7PBs50WHIzyG8i8iT/mETLxM3Dh8njufRTzuwZm5iGY5H025Dvq81VvwESus1DlCG9ReRCvWCxqBN7bdoDcPCaKHz89TUfV4pIrfiPOMtuQ458Tmcxfoq3brDfJWFY+MG0OVTn5PN+Ar1Y2EyJjf+H1REf/AOWf2X3CGNA7AZ8husUyjuOZOkcUpSeHBSi9++3uHtOHU9SOuP186cqvpDylgTZv+x8xqoamd1DZtpVqHbfffY72Ox2LwG0YVrcjU09QVEZoUWL5HyNx+YjdlFlhy25DYy/aJiyoUeHTG6fkySFOajit+XIScpe+6j9wj8NbXdRxEOucxfoymU2JPC2dHEy8S95bhZmyT+E7C5Rsbrsjr8nVGkfY8lP3Eq4kvg0VVuqbH6F0mdcdtxlSvqqsI/bLV26xsfxRD5i1eS3HG1J3kvKaVEZewyIxD/BEkco2Toj/APDzHE9bvJJ/mA76+vCf9yvfDrk6ezejx/TdrRKT/Ky5f7MxCD2d4ec/2b4ajyOpIbKUyr1Vko0rL3kXDv3g/wAOeRImUvCUPTdyculqU4lPMvpotdXC53OxGdz324GNKwrQ24+yvCnR+aio9G29dz7e3fwGUorBs+ziRf5ZT9pWnDp9Hht8xC0uyHPae5J/YR+8zGf5vAXjbGrk9Ypkf0EUljrekZuPXP7i+wUFLmoOY4sjlCgu2YZkXzYUJwNBljxPSBQiuG7KgqBlocpMHSoIpILEVghggyDAkQMaQFYBUsGBAdHYATOAZSAgCUAQIKXEGBkoAWFIuwgokJg5mJGgTLtHZvABnAXIBQBpDumR3JExqO36aiT/AH+4N1CfwNG5RXEOfNNrc99iIr+HOI/cLh3ESL2SOk02+rmD2pS/JdLdmf8ADtmpPttYi95mQJEa03BAbQqi43T2obbmTVVrOexNspe8z+4a/FHO/Jnz77khxbjnXWrMoAR3CYMOc6kGzEBCZH2A2YwDOPiOzGAAkdghYDpIAogOYx2bwDHEBJ/OAq1gylhs+7+v1+rBfY2Uba7iDyPhN2PDcyTaqrkbak+i2ZXdP+i6SPsUohhP65vV9wtW1jEXlzGEiHHczxKZaK39JyxG4rw3nYvq3FTNfRjpiuhDEXTCZl2gDUOFMQ4p0ORVJDVPh/vEhRMt911Hb8bF4EY9YYbocfDdHhUeH5qIyhn6xl1le0zuZ+0xh+w7DrlQxIusON/F6YnM33rkKulBF7CNRn4mkehUEMJyAUQDEdh1jACAQohQMgwikguk2xBYYuIMjsAJMAriAAwVCCVA5LANB8viDo4goFKwCkKGoCZACNsgc+kAAJKCiAkSQdJgGg6UgxEEjPtMKkoAw4OgJZjCrZgAUTpgTLsMECpFYBIDYMCp4jiOwAFE/mDmXYYKXEKXIAl5DJB0ECp/MGQYCw6VA5kEgdJiADlxAqBQNzAAoXACpYKriE3VNtiwGNVkacdfSc/L6XBPifgXEx5VxJX3MYYokVxvOuPzGYPN+QSZ5FW4XUZmveVzuRcRrm3DFvkuh+R4bmSRWFHHzJ4ojkRm64XhY20kZb7uEYoWyXZ85tExpSsLt9FCde1JzifkoiLKdNJlvSduak+xSiPsGc2dXHh02Z6k+Cns+/ZfA7uLKg3kqGJVE4zm3miEjc2V+BGs87hmXEsndYarimoNw6evTc57qeb7O37RJx2W9NEOPHQ00hJNtstpshDaE2IiIrWIi3W7BnG0usuOTEU+ntrXIkKKOyn11q3F95icdnQxsntMDZ9SXK5iCRiiRkXHp/RxU+tIUW9XiSUmftNRC4V6g0+sR1x3I6Fo3839f9jC2GqS3hujxKG25n5OnpHEpyZ3Vb3FW7LqvYuwrF2B64rpBSWqBmVNomYLkIp9Y5RLoS1Fley53IhH96my7uKewazh/EDcOPHbkSEyKe6klMyEqz5EK4GSvSR95dxWsIeq0+PUG1x9Prp5yexXt7/ePNu1fbT/ALD3JuG8J1BqbNkXUmC5z2qe4r5QzI9yi4mgtxnlvYzBXGcniJzcnk10Q3sN72+fCPwfsPoaOUZKriOoNmqm0dtwuf2E88ovNsFferrKuRJSZmQ+ZmP9oeJMc4gm4sxhWHalVZqtRx5XMSgrnlabQW5ttJHZKU7i4ndfOEXinF1UrFUkViuVB2bUKg5rSJDis63V+J9xFuSngkrERbhWUrkSHNRz0/R7faPcoo0SPgfUObPlz6/H6HCFOSHNRz+VIlI8XqOOf0gIUJtvpHOujnZQq/KHQeXpsLuyW22+jDBbzjn0wmp3U82HkGE582A2jXrHqHhxuj6QTMOA45k9BHrA0aBp/vAkG1Oebb6g2hFHmc31GNa0q/7F29Nvo2wfN7ARpGn9MA6423nckOIQhCTUpTiiJCC7z8O0XLWJ5MNuQ8rqxZBagYVWr0+jx+UVCRk9VtO9xf1U93idiLvFUruP29NcPD/Sr/4pxPMSfehJlvt3qIi7hSH35ExxciQ4666vrKcVc1H7+HgRbi7LDJyPqvTfQp2Ynf0X/uT9cxnUKxnjx/ikT5tKuer66i/Ajt49ogM36Tu/RBNHYBUYzPrqOLVx4a1rAJnYcSwXP4gSSA1DAc3gAB0EArAvEmuU+QiQ36HWT6xdqfeW4T8ZGH5HSR5C2lrSXxdxXVMz7D/AVtKA7itajiG/Z95/gAMEzJpjceYiRMkfF8vVymeb2WDw6pMrDjVLodPRER5vs4brnu6pFx79ws7mBcSTMNx6hIp8hqjyHsqakpkyadWjcaG12ymdzTciPs4CQpeH4dPb+Lx0IyJy5vTVw4+JiZvTyddNG3kr8XCsOn/Kcodzec3291+wxYYUJxvJ0YUbjakgS7KNMckpbHpVVxh4CoR0YUUXRhUmNTpAm6Qg1ZExGtSofzDQqSvo0CkQ2/jAvFGTqecCmR+4sDD3R+cD1lTn1xHIa6MOGE6fm+YM5JGibyansi2guYLrjUxuYuIvUQpOpHS62ay4XMizJ3GZGd7HcfQPB2LYeMMPtVyO40nOnpEtuZ0JMuJpUXWLuO28fMekTYepyeqR16XzzNjWn2pMyJRe8h7E+DRV5FHbep/liFUKPLsrUSrntOFuLMlREor8DI7mQ0oljocfLr67I2KvSqXiCIzUKe/8YpchDyU5TI1ESyJRW7j/ABGR15DdL2h4gjt5eTyLPJy+is0IUZW8TUf2jVa+zhnDZnMp+lHlrVqONx1XceL1STexEZ232sVjFEw5QJeL8YO1SoQ1cndUbynlNqyKLdbKrtsRJIj4GRXHr1Q7HJ+D0fSbVx/60n0SZc9mdDcKnyKhMbXll9G2ly9tLtM0mdjufA7cLeIsVGwdAw/NW/SJD8eItPOgpURsJP1kJMrt/VSZJ7bX3iTXIjU6O03bInUQy2lKesZmRESS7d32ERn2B+OVykfP83TmXu+S65EX1abeoI9+Aw4edteRxSs2ZP5iUWVyGP4r2ruYExm7Q6nHWqOttEhPOK+RV7Gg+BkZpWRkdjuR2GlMJW9I+TzebrHDkso0ZRuNuoblozc00k8ncZX7jLgE2aXqVTlbkjPHab047eYzyGZmZmd+JnuLeZluLcRhhh7H+H8Rw9SlzEOr9Jng4i/AlI4p/DxHn/aptdrtPxPIhYQrkinxI6TjvOM5FIddM7qUjMR5STaxGVj4n3DaPHnN4fQ4f1UIOMYd2X/0Rvw79tVHwvhteE23EOzY6SkKSlXB9RGTSPaRGazLusPldOlSKhIdmSHM7rrhuOK45jM7mYvm3HaC5jTHE1xuoSJceO8ttLzjylnIdueZ0zM7mR3sR9xEXDcIvZfgyRjzFlPo8dvPqyEN5U+mszPKnwuf3EJsftwwetQt+pq2wHZhVKhkxB5LdWhDiHFPJirfbSVyypUlKFEZWuaisdyKw9xQFx6g5NxRhesQkNRGeQwVNqUcCQ8lJKkE42kj0kqUlpJ6ZJUk2zO52sF8J7NnNm9Ho+C6PIiLqchnlSnNx5TUVlvrLibaT3JI7EdrX3iAqVE/YvHlPp8dx2JT6nR6g5UIubdIcYeimh9y1iW8s3lkazIzM7EZ23F4OkrrHOf0fSLkV8XjqEPL8sl6ZiuRjClwpDlPRCzuHrNuKIyaMjNKkHa5XJSVcLewWOLhqn6iK5T3FrQ0k1ZW1da5qMzukyNRGZ3NKrkZpT6pBnQsPQ6fUKnQ23OlmuHOVH0zsyw4gkmSew7uNuGZke4lpDxGAeTyF+S6g7ERlLmpc8d6VbyvbsuY7fHQ8iclInsOV7DdcrEinuVSPIl0+3KIrb3Pa7EqNO4yIyO1yuVzK4lqrs9hzHF1jCciRCWhWZOVRlv7TLKZmR37bW8BSZ+G4ceREqlUocSbIpluSzmWdKQi3oqJNjUk+2x7924Tbe1Zul4fm1SRIaiOx0nmUlRkhpuylG4d92VJFv3nYzLdxDRkTtMxvXKH8TxhS1raRzeWR03/AK0kdlH7Cv4C0vfs/iinomNuNSGt+WQ2rpUbvWLek/A93eVhTNk1Ww/izDf7SQ6pHrtMrCtRLzL2qhJ2I7GdzLUsZXIyIy9gWqFDoceZUJFDrEin8iSXKHEt9Bw6lr2VYrbt5XMtxAfgNdvBTtoiHIcjk9P5PVY61Zcrl0LyWL1TTfuulSfYKxExLQ6G4iRDh1XC9QXzdRLhSY7vhZ4zWku3mmovAP5L7khxchxxa1r9ZJF7rej7OwNzP5P0PV7D9pcLeA5XZ1O+NHQmX8ROYk0vLHJKmhCcuZuyDVfirTuW8y42SRGVytvMV2o0uPDzuUeR8X3/ABdy55O8iI95X7rn4Bu/QaW55uGuP6vJ1ZCT45LGkrdliINFRa5H6RuoNTUIV1ZCTQvwIlkZ39pqIvAP3NvIv034LDhan1Dn1zyevSiKyqVxJJmXbl3kVu3s7jMW5CqfUIbzjkfVXHZW9l8Ele5KLeW4rFvIz7SIxF4M2hOUuH5DcwW60iPdxTkORquL33UrSMjUu3GyVGduztFrYm4frlPakYfcjutVN4tZUW11oTdS0mRXymZosZF2qO9zChLqP2cfIncNtw9OJQ9RfJ4TebKpSj5Q+RlncPuSa8xlfjvEtiKueS6evT86u6W0+Pf7C7BXI07yPUGobcd2WuWk3HpWYyQjLck7rGRERFYk3K1yPiZ3qm17H1DwPh+RiTEEzSiU9n3rWo+ahBbrqUdiIvG/YNE9/BE4adStY5xzQ8F0ORiDEEzI0jqpT5yQ5bcltPaZn2d1948F7Wtp+INqmJPjDmSOhR8lipV0cVvfvO24zMt5nxM78COwVx7tNxRtcxYuZI1UNZjbhwW7rKO2fBJJT1lHe5qtv43tYg6pGD6HheG7UMQONS5q05nmdQiaaLjZxe8t3aRcTIy4D1ePxFDrLycFl+zwZUqjOR6ghtvzS7c5V+cXf7z9pC0orLeF4+m5pR2nUlzsxai/Ak8fyETj3H0OsTEeR+fpJ00yEpyNpt6LabcC7zKx9lxUqZTahiSoI6R1f8RSjM/YRmZ2PwLcQTejZXt9EWiPi/8AaCqNU+HT9JrULNmVdaiI+JmXArdwlnMPakjlDbfpHzezeLTs+wDDjzGY/XWvrK9OxFv3/cJurYb8luL03ELa9FXbbvMefbyd56no1UaQyZfV6bp/JiNbYbbFnxI/Hh+ccRn9FPar2EKc6uRM/hI+lxGldc7foytthUPnZ0eO30jn0v8AsImVW25HRx21rBm6Y235zO79ZV/u7PyCyI7bfR6aB1w4aXyPPs52fBFKKY58nkBDg6nnOeJhSAmlsdSphH6OZ8ib6jFmE2Fyj6YdEz3A+QxooqJEpykNkxwfk3gHKSAhsWRumOBSx0nmwsogo2QWAyOYzDYdoSAjthQTInIKeIUQChRsAyRhIEuwttsQzDmmH7ZOBSlqBN0tWpMa/X63n9lx9JPg3Uhyj7I6KTnXlasjq77Gs0kfvJFy8DHzz2fUfyxiSn0/05bzbKedbepREVz7CIzuZj6m0anw6XS4lLjtoQ1EZbZSlPCyUkW7w7fHj2jzvULMwSOinyPjPUCajBrmEZjzceO7Ic6jTZuKy8bJK5/cQ8c7gxqBEho1Nc5RyeQ2jOtvUby35xEq2+5FvO5Fu7LiNqNZqHLIkOlw16U1RpTOzJNtpZEe40Gd1XsqxXIzMiKx3IxRBYkMgtRi3hu2cdRzT83uP3H2BaO9nb1Pb9wVbktuZvAb11ryznlLrjPUp+HqNMhtuzKhMdkSHVdGp5V3Gm7biM7XM+G/uIi7RLmkPpOnqBqpIxkzevMRusgkog5UQQWQRoJGXYYTUQWsQI4QsBA094TMu0OQioACSkhNZBVYTXxAAmaAiog7UQbqIAmJkkTdClsQ88hxvmet6ohsvUbb66+r9LvEHX8Xf45CwnS4/KFoVllKTa3fv8C3X8bC4fk5eSrHH+njJqDldpmn0klBfRUKBUFNuOLcb+cNX2mYIs/4nX53NCajE22SkOut9J2eT5rGkMpiujWHechG1NXyfrjsydQ0QkGai6jn8wVSno0fVDuEj+GEwH8H4u30Ykk1GR5sN2WujD+FB1HEBEstdGqvkvD8tyY3nRpr5qkkZK3bvtMVLCmJJDdYa5Q50K1ZVZvRuJTGLvI6O1T+ot1RKV7C/wBRR2D6RYoR6NrWGo+NMNu0tuYiJIy6keRl1CQ4nenOm91JPgZEdzIzse64wiq4dxJh+Yun1yluxFo5qXN62Fl2KQ6RElRHvt224kRi44Q2kyKO2iHUOe1uTqdtvH2dn3i/pxpS6hH6OQy6hfssk/YdyuZcdwh9pWNjBKzWqo3hOp0ttxa48iO43lVvJJmW7L4mYvHwVlVjDezt2HVKXIjrkTNZlTzZt5iyHziIyI+O69t4t8io0OO5yhuPEQtF1aiW0Eae+yiIuPjcVyubT6PS23XI8hqXIaTlSy24S/6lEdiLw+4Rt+Dpp3lDTBnXwx8XOViuYSwPHyLaaU/Unsu89dVmGuHEiQt6/tLgPVECmtw8HxaXp5NKC23l7LpQRjwE9iCsbVNvlMbrGkt1cqPDTppshLaXMxEXtuZXPeZ2H0cksN6em31EJy/l+AH3ROjlr26YwPPm2+LqR6LVG20fuui4rwzKO3uUafeYyZLw27aTHbmUddLc87BedZUn66UrSfuNJfaMDWrpP5vw/wC4wOWHjBKokhVKxDpeDhuQEzTXYlmlhySu4RjT4dNvCQxqSCTC7RBo26HSHAAOWiChHcJIcAkoBYdZAAQzBsxAAFA4cCq4h56ADmIdqfJgC4gTSIAOawUAagCDANBlF82DJIAaf4g5JgHkUb4C/bPYPxeXM0+uom0q7eaRK/ExQEedIa3guNyfC8To+c6o3PcarF9xELgTL4kqlIyfF1TbqFckabnRR1Gyn+U7GZe0yMxpVfn+S6XImemhs0t/XPcX3mMazfrx7QMmuHk4jsAHDhBq+gKeIUCebwChGAaOT+YEkjiK45RCBihcAmSQUlgc/gLFkK6kVzF1e/ZuhzaxzFrjt5WW1cFvqPK2k7dmexnbsSZ9gn3XBjO22vakyLhuO5+7t8qkZeGosjJsiPtMk3My7MxBoTZmKj1HFuOc9a1GpSlcVGZ8T8T4n3mZn2gj6+jAqX+vw+wrBqtfSDZIgUIhxf8ARdSvYRGf5X9wAzsLfsrw1+1GLITbn7pCvMldnMR1S8cyzSVu0r9wtgjcdmuG3MN4Tp8OQ3kmu3lTM1rpfWebJcrkZIIySVjsZpMyOx3FvbMJtp+c/R8DL3Hci8CIHHMwDmQUSYSSYUJQRSDEfaQMrpAVZg6DEDDIIGzEAIrjjKwADASSAR2A4CgyBxECGdgcAHEoKoMEJIEBOgrnBs5hFKgoAoVuQ5JDkmDJAAfMQFAIFCK4AD5fEHzEESUD5vAACxdIDJSE21BUAkCkgoXAFJPcOAMWJI7IAChHYABkmDmdwmRWB0/mEwDjjPtMJkoGuYkAxn2mI2qTG47fqfSV6Pbf3FvD90+jGS7a8V+T8Pro8NzJLqauSt5eKG7XdXxvuTdJH2Gou4wFwW3gyXFVfcxZiyXWNTPHQo48FO+2mlSrKtw5xmaj7iNJdg9XfBUwH+yeD5eOKh++4j00x0q3aMJpSsplv3m4ozUduKUtFuMjHm3ZRgCRtExZTMLx87UeWrNKcb3GzETZTiiPsMk2SR9hqIe38WTI9Dp8Snw20R2tPTbbb4NNNkSUpIu4uaXsIxnRX7s+ptyJ+1DCMI+EvtRmVyZH2J4fkTaJVam8xIi1LWbW3KQlDi0JUgrGlCjaWkyM73Ljc7B/8Eem7QKp5drG0yQiaujymodJS9ucZMmjJxZX6yTJaCI1FclEuxmdreVNvG0hyqbcJeJMPyOfhxXk+G8lV+kbZU0avahx17cZblJM/EWr4GOIMaVz4RlCjuYkqEuJEpNUenazmpnhkyaUNqUdjMikPMKK9yJSTtbMY9O6iGmUeXVZtZ3H0Wy/KdQN3C/WYi+2/D2mDu1CPDjuzJEhDTUds3HHFKIkIIi3qUZ2IiIt5me4eOvhG/Cr8qNu4P2dyHWqetJpkVBNycnbrESDPelo9++xKVu4FvPjpp93BfN5kOHDd+fpFg+EN8KKPh/lGD9ncxDtQWk25FSTvQzvMjS1xurvVwLsK+8eJKzXpEhxciQ4t2Q6o1KccUa1qNXE7nc/vDeqVVzn+mvq870fD2AlDoFQrjnKG216TPOecV1EeN+8+wuPgQ9mqiNR8Ty+TZzZb2f4GKGpEyR66/1xE5Dhtw/Odf1vV8CLuDpcGPT/ADbf83rePtDCVJHRg4pR2QrIlBhq6nRhFT+p0bYnaNSupIkdfrBEqHtx2kHg0hzTRqNiajMtw2/OZ3f1uIGSWn0bfUCzbQ1UXqeNzub01iHbRqec5nq/R8A5y6YZzajT6XH5RUJCGkej3q+qXFR+Bbj7xQq/tAmVD4vS88eP1VK4OrL/ANhH3EV/EhcpRjFHJwfSeR6lLp0j+S3V7F1LoeeO45yiRlzJZbVvT9dXBJeB7z7iGc17EFQrkj444hDSFdHHb3No7rEfE/E7+Aizc/PN9K/eAuQ55y2PvvTvRqOBFfcvyKEVwY1d4RQoHEHroE1AcxAoAj7AFCg4FTxByK4sAS4AxJABRBAAVaT/AEelw/V+4e5fgZ/BJwXiRuPtI24SHY9PzNvUej6K1NTSMsxPSVp4oMzKze4jykZmd7F4ngxnPONtrXwypTe6jvuIiLedzsVuJnYiH3F2ObO3cIbJsG4bqcfJLplDiR5CVJ3pWTScxH32PcOfkcuPFwelweNVd/uNoWqFEwHUI/k+Y5R5sJadNLfKGltKIiskjSq5Fl7CUV7jGtofwD6HX8PzcUbL5i4VVdu8zS3lEuJIRvulCj3tmotxHfL4bx6An4YhzG1x5ENl1pfNU242RkovZ2e4aFh1rSpbDBNoQlpsm0pSm2VKSsREXgW77Q//ABGPL6YWfyb8niLiQU4SbPixWsMVjC9UkUOuUuRT6hEcNt6LIbNDqFlxI0nYz8DIrGRXLdvDViPyhz6A+p/wnvgz0rbpRmqpS3GoOK6UlXI5KkkTctBl5h47GdjO2VRb0Gd+BmQ+aWIsK4gwXWJGH8UUeRTKnEVlejyG8hpO9rla5GRmW4yMyPjcYzQqLt+hHkjow3fjB2ggtpeAzZ36ZIiNF03NQWSnPx3Ojc8OcE2oTYWOFp+bBlEOplhY82jTcCpIcb84IWK842LBDmtuZG3Gxm3sTpKI/hxuWeb86jnZd3O9l+0azsix15HqCKfIc0ucWbNu4dh3GWR2dRz4nIRn9HNuyn3kYvDOFqxVIbVUh091dQRnUrRSThLt4ouVz9on4smcVJYZ7DpbtLxRS/J9Uj6sd1Jp6FzItJHxyqTYy7eO4z4i94Dw45hegIp789UtpDi+T5rdFHI7NoK27ckiufeZjyXs3x9iyhuIp9Yw/VeT+s5DdI0fdw9o9O4TxxHrFDW3R46Js1Ciyw1PEwamzsR2NRHw3mZGQ7YWuUNcnl27x++hK1J2vy6wzIoEelTY8RJpU3KlOMGh1ZpUTiTS0slFkMyLhxURHvE5BZmR46fKEhp170lNt6aPAkko1GRF4md+O7gIygx6hHJGvS49MjobJKY6XCdcVbq3XuIiIjMiK58eywm3DQ5mb/6uBikYDWoSI8OO7LkZlIjpN5SfZvIvaZ8C77DxPtApOIMUYwqVcrDjrUiRIzJbS4dkITZKEJtwIkpSVi42v2j1/iZ3Qj6syQlESPZTnAkHY7p8bke87btxDzHtEx5DqGKEeS8i4/VU5wLdzeJ3Pfa49f0yuEZbSPJ9TtlBafRT5s2RQ6f0fMdRzU5eNj4lu7B5v2+7XahHp66HHc0pc1Jtqyq3ob4Kt7S3e8b1thxLT8N0PypIcQjI3m5u/sM7bu3cPn7iWvzMUVyXWKh52Q5zU+oi/NSXdu4+I6uVyo/FIy9Pq27yPbZcccQ222ta12bbSlPW32IvvuPZfwWdmtHj5KhWHJHLUK+JpZcU2a3z3KVmTYzsV0kV99hiPwetlszHGJETHI61xInSKVushCSu4v7DsXeZj6KLpOy/Z25ErkOOiFLRDJuO3Hu4aiykk3G2EkZrdMuaZpI1HvVbeZj5nlynPtgfTcTSHWayaHg+hN4fpfk9vOuRIUciQ45bO65axKcVczUZFuzKO5lcrmQiUY6w3iyRIbo9PRI8jyls+Unmys6e4tNhXaVyI1Ge6xIOx3IxT8M472ieXFuUuhx10TTPTbnc2RHMz3PqUkyQgi4k0eaxGZqNJ80TVPqVPht+VKhS6rCpnPkcuehoNp1ajUpx5ZMqUtslGSlZ3EITdRFfgQIeEY2LaRLVenVBvSxBS8nlCIlemy4oybkMKymthe/m5jTcllvSoiM7kVgtTcYR6XMao+LIa6VUJCSccSp5LqELWRKJBLSREZES0kR2LeXbxDKpYxo9Q5PDodYiTeUJLpIqkvku580kKSZkd95eFt9ricTs5wvixtEjaBhulViahsm29Nl6zTCc2RJkpZkpZXuaiIiK1isRbk3kbi4LDJlyI3Ib1I7iFo9ZKt39iv47xAyMDtuSEVCn5IkhCsycqSNCjLfcyMjBaHszc2fuSKxg/FlQqFHkZFKpMpOryc1mViQq5qIi9U727ytvs6p7kinuuU9ta5bVkqSlvOu+/gm5X/INsxKPRMBUfDeKJuJMP4TRScQVhvRnSoKlIhyspX1nG0mSTcItxGpN+4I4srDbbaMP0tz4pHVmeczHd530jM+0iPt7xP4qxPMpdLap7mkmpy2+mUn5JHfYjtmtuIhm4wus+js41eesjjV3gM5gLGAUY5jtwcpYbOvtt9I56H6uDrMVXFNZb1PJbfXWnUe+iR9VP5mXsHPbZojp43Hd00hlNqkyRUOUaeRCFdC42o7otwVusZKPjcjLf2kLRTa45IkeUJEyXHqC7ZapByok3ItxuFYkvlYrGSzzcLKK1zq1PTqecEoxTuk5RHc0l/aX2Dko5Utj37ePS4a2LwaojH7kOn8sxA2ibEQk81Ug9RH/ADUGRKavuuaiIisXOUZXHi/bhjisbdMaOt0dzSwvR3NNmRI5jSl+m8svSUZ7kpLeRF4jUto2Km26WvDceQ7yuak2ZTcVw7raPcps1JMjLPwMt5kVyLiMUxNPbpfJ6HqNcraSWWmxepFI+1wyvZRlY7GZnwvYfX+n8fp7kj4X1W6ELPbpeUJUtij4Xjrh0NtfKHU5XpTm513tt9At/AiI7e24q+OluNtojyKOusTZCScbjqStEaPu3KXvLVUfZc7EQcTJMiP0eohcj0lJV1fs3X95iDkO1CQ58YkLd/mO/wCvAehODkeVXbp9ZKUvB1cqExDkxuJCQtXpKTzS+qkz3F4ncXqgsUfD8fk7bbst31txErvt4CSoWD6pXG1yIfJMnoqkSm2CeX822pZkSlnwIiO1917hm81px9RtvJzed38bGXdcvAzIR+nh+4uXKskEpe0mZS8SSI7khmPHXHXmTp3O9ytY/WP8AapYwqlU6RuQtpC/S7Rms1epXHfoKy/YLNFS5ydAz/R177lfrbNNMhHUR9RbnPWtfWUrir2mE1JDjTBFIG6UY9Io5JTcvsbGnvBDIKrSE1dGGSEJIKogdCeuOu38oAYmDgFKbCD0uO38oAeBwASoMFVJsFKVqAL0kSpm2FGX2xFNqb+cD5piHp+cCYsEqU6OObkN/OCMdjdH8XcCKNQSGCxp6QGbNsR9MVqOaeoJco+mHgQrHUJeMhz5sR8boxKRngmgLhhZtuG5yjU6bKeVXand2eP5XH0c2L4tcxps3o9YkOIVL0ziysvpOtqNJq/mLKr+YfMuDLc1EN/pP6K5D2/8DOe45g+q0txxeRqQ3IT9HURlVb2mVx5nNh2HTSejUn/nCTrf8MCtYKatTo/13DyInUVOvU1tusR3IciRHlrjuMt6Lyi6y0pIlEZqJRJ5x2twvvIS8eBT6PHQ5yhfJ4nNb1nrkguF95X+8yvuLuDRUqHMxpyPTd5XEp6HlKTuba1FqJFvWUqyvZbxCGOcQQ6XQ3W3Oe7ITlbT28S3kXbYyTYj4mY0Qmthji/ENQb5JS6W3nqFQz8lbSrqNuLPpFnbcVuBFxK5iyUuF5Lp8en8oXIW02SVOOKuta+1Xfv7O8iIU2g4KkajuJMYSFy6rUEoc097ZRd1isaTIyURWIjI9xcCFqdoNPkZOUcoeR1ekmPLLxsRr4+Pb3EHKWRaLOSQW585zPrbvxsE0yI7mdvlDS1oTmUlLiTNPuI7iPLDOH2/N0OJ/M3n/wCq4LJoNDbjrc8ltI0km42qO3puJMiueRSbGk/YdvDsE4RRJGf6/t3gqzEPQatyilxHOWIkOutoUrKos/A+slPBRXIlXIrmR7hKOfmGysgGYSWQUNI5uO5Iz6eXmJzKUrcSfaYSDJD1CTIkTGqfDcyLX0zznHSbI+Fj3GpW8iLuMz7A9y/r/UMHHW6XUJDkht7k8jJpyEsmaE71GZLtc071bjMrWIPG3eUQ+WQ23VtZsqejNGbxLNa5ePaNPl4JAMwRRfX/AKTEVVMSw4cPlDfSurcQy2zwWtxZmSUER23nY+O6xcQvSobkOP8AGJGrLkdJIVm3Z1cCSRmViIiIisRluMzMLADlzgElKCyiDOfOh0uGuqTHMjTXOy+udtxBxXUbIvFuIf2bpa24/PqE1JttpTxQR7r+257u8xH4Rw45R4a5kznzZvOc+gjilJH77n43EfhmFMxJWHcYVzqIc+Kt9lyPjbuSdrd5lfgRi6K4B2PLBDVZAivzCqiCayEFHzPNYi1K5RMD6Qvk7a/qiNhn13PTHWA8MvmxK0qDIkebbEbT2eUSEC8QW24baOp1SCsY4rYd07CMyRH841n9VVyP8BJw8M1CnuakyOtCPWy39ljLcYTh4l5O50f694tlFxpT5mSHMcQ0tavlLGhXgZ/3Epi1MkxlN5ZVHW+f8Xs2n8xAIbGg7V8Ix6HVGqpT/wB3qCjc083mnLXUV+Jkd8xd17dgoKBqPAYlDkynG/NuZAQIucBMu4cUJ1aozHKfIb5QvntmnrH3DKMAuTG6PI08mRDxqUncWbfc/wDvxGl1AtSOsZLSJ7dHwnW3HHOlRdtv6JnuL7xlY9T2OFFYbC7K3ZEzHEuuNuLQ7HcW4lxKd6Dzllt4lYjL3j35sp2q/tZDRQ8QOZKwhPNe4FKQRcd/BXeXbx7bDw9sSwzyynyJjbjrK1qJLLifRNPG/eVzLd4DYJkqRgvknKJDTstfSM8nVbeR7jO+9PuFHPz5bzSNYx0825iiqw23OehwkqT4mhKi+0jIYRiVvyfWJEf0M2ZPsVc/xv8AcLJhLGFQxJiSc5WJmrNlq5QpXrZUkm1uO4rF7El3CN2oQuTzIlQ5mlISafeW8vuUZe4c2TiTKxypoKtviKv85zPrbhP0rC1cqnSQ6e6tHrKTkL3Gdr+0MvcM1IDxiQLNSdl0zmOTKghr0lJbTc/Zc/xFsh7PaG238Ybdd+kpwy+5NgvkNSM/adDxtwaD+wlH09NuPk+q4q/3kf4hvK2dx/8Ac5C2v+Zz83v3WCwTuU4lhZsS0rB9Qh9Jp6qPWb/sIw47jbmnz+Z617hSNEcowUzsBSQBYkvAoSwCjBEqAgECSgJmCp/ICoAAGoclQKogKDAUhQlgwSJQOniArAvEJxyQhtvrr5qfedv7DcYrPJ4bUfq6TZN/Yki/IY/hSIUzEFPj6fXkNqVzfQSZKO/hZJjYlL+Uc+sr8xcO0xseHgom0io9I1S//wBYV7eBF+YoJnYSmI6o5VKxLkegtw9P2J3EIwTJ5NK1hHGXYYBBgy+ABAhFgmgAZdhgVKHKUKAMkwKnAmgcFkAc3gOzeAGxBFagyX0EKnLj0+G7MmOZGo7a3nleqhJGoz+wj3dpjzJXqpIrFUl1iZ52a8txWb0eBJTu3bk5C3eqNf2wYg8n0NqhtudLVVGpX0WG+JH35jUkt+4yI+4xhzq+v9YaJakBHD/rDdKNQHUeoBM7i0wDJ/X9vfwHoLYlhzyPhvypIbySKsonm83FLCbpbL3mSl/zEMSwtQ3MSYghUNv/AHuQhtxSuCG73Wo/YklHbttbtHrCGxHjx2o8dtDTTSSbbTu5pJIiIvdbf37gTkOKwLpMKGYTJQVSYwKEwsggmfAGSYADLMKobBCLsIDnITgeBQGykEiKwUQoIMBhw4dk8ADBSYVSfSAiGwYkgAOOHA+mYACkVwoAJIEAB0EDkQ5KhwADEQMRWANmDL7QADlMLkXYQQSFTO4WQDoIKBNswqXEMA6FgzZgmTwHErTAAsniFLEEmzBwAGM7A6DBFkOI7gAOOHAFKC+QDGqzOTx/1+PZYiMzMeXcXV9zGGKJdU/3Jr4rDSn5tNyNX86s6jMuzKXZv1vbPilyl4fXT47i0SKrnhs5VWNKLdIojLeVknlIy7VkM72TYFkY8xpSsHw86ES3OmcTfoY6E5nV3I+aRJIyLgWZRFxURDCx92Dq46/cz0x8FLZ95Hwe7tAqEfJUMQJJuLqK3tQkqvu7CJbiTVe1zJCOzjU/hU7Yf9n/ACinw+ULrsiGhNPSls1kjPmu6Vr3sdyJJEZmqxHYjuPVDFMh0+HHp9PjojxIjLceOy2kkIabQhKUoSRWJJERJIiLdYrdgy3a5sdwntQjtftBS2nZtP1OQzNMjfZz2NaUqPfYzSkzLgZpI7DppWhych7s8BsbNaXh+jzaXjSqNR6wtKKg8pmQTjkeNkSpJGoyPOsyUpSrFxVYjPKaj234FeH6XgvCeI9tmJHERIVQtT4Mh5VskNpy7iyKxHz3ySmxHz9FJkM/x/8ABpmYXqnlTFGMJEihayEuZnjQ49a1kJM778pW3ESivcj7Q2xntDmYgjxKXHyU+iUxlDNNpcfmMR0IIyIzSVsyrGZXO5ERnbiPR9p2xR4fJ50OC/zIuW3v4RVU2gZ6PS3JFPw4hzM3HVcnJplckuP2sdi35WyPKVyM7qLm+bq3V47bi+kW7LXdSlZit4n/AKEREXYRA+Kq/wBIhttzpcxqzKV1S7waiYX5RkqlcbyNL5zbKtxrL6XaRH9p+HEdtdEYLofP3XTvlvY/5GuGsOOVjJMqGq1Czc5z03fooLtM+/gQ0MpMOPDapdPjojx2eq2nh9Y+8z4mZ/6BmmS250emhCEJ00pTYiSjuIi3W8AZLjYvBkRtVjajaxUZsRzU0xb6nUW287beQQyWXJDiNNvn/riHnJldZDjx2bG9Pp7cfznPWLBDZ6MEi0/T85z/ANbrAlUxJS8Ptr5Rndd9Flu2f3me5PvDXb5Pn7OXdzrPZ46bZLJZbb6RzmI/XbwL2nuFXruOqfH+L0v4w6hRpU4pJk2nvt2qP2bvEVSt4uqFccW25IWiP6LLe5vwzX6xl43K/CwgDUE7D6D0/wD05BNWcn5f+g9nVKZUJHLJkxbrvVzK9Eu4iKxJLwIiINDPtMAngBGTex9VCuFcdYJIHKY7L4gAcI0wJmdgon8gVIEuAAwGzeAEEuQEjFiFRxH2kClxB0+cAAu03qCRh01xxxGm2NJ+DbsJxB8ITaZTdndDfiU/VSuVOnSupGhtmknFJKxZ3DN1sktkdzzErcSVD6ZYF/8ADI2D4XcakYkqdbxUtHWZlPNx2F9/MaSRmR33kat995ioyhHqykjCPgE/Ajj4wbpW2zahDQuhRJDcqg0tXGc62ZmmS6W4ibSokG2niZkZnaxEPpWunagUo1Kp9DpkSj0iGzEhQmUR40dlskNstoIkpQki3ERERFYPrF3DgvqjyOsjWFkofEhzoqO0SEdlEdGmQXPeVwBl2GJq48KnlFzunZ0YBp7hlW3H4PWBNtlL/wAdjclrcRk24NWZ87Hv2KLgtBnxSZeyw1hIRfb1G1NjSxtReDOMtWfIbajsfxxsjri8P4sp+TnHyWY3vjy2+xba+3dxSe9J7jLtFRa4oH19x5s8wftJw+7hjGdEaqERaicSlV0KacLcS0OFvQfZct9rlvI7Dwht++B1ijZm5LxRgvlFdw1mNSkttmuZBR/EQV9RBeumxkVrl2jBazXV9T1KOXntmYPG0wuSxEw5nRo9Tq/rsv8AqxB4zJbGeiyeipbRHqmeoHTRBq2/qZA4J5vUBjUznLoSLb+n8oLBQ8WTKW5qcod5iiUnKpRGki7CtYVXNzA9pcPyg59fnB528GLPQ+CseVCoaUiPVJq/ouPKPf3bzGvYfxxIjuI5Q4jlHzim0rNJ27DUR291h5pwtJbo7aG4/X9b1TEjW9p0fDfnHFy6g95tlTm5P0lqLql3F2g21OWVXuPtPY0faZpto1JDUhbvVSpskmrwK1rnfduI/eLNh6bMrEd6RIo8umracytpevZf0iTcjSX2X7R82JONq5XKgiqVCqOrdR5tKXDQhku5tJHzbd/E7XMzMevNgPwiI9chxML4zmfG0pS3HmOK6/YSXN/H6R8e0aV8neWpF3DnVHZFx2yVLUj/ALP8oUyhaScee437ysXYPOeKaXT3HER6fIZWtHpNqMvZcj8B6C27YYqGII8dqht/GJDiEqeTvyoPt3dnHwGabX1YL2D7H6hjDEDaJE6OyTMNKsprkTFllbQVyM+J3uXAkj6Hjx1gpZPneRS7bO5ngj4UWMZjdYRgePMz8kSh6dpq6qzLmoO3eR3MuzgMOoMFyuVhmlw2153Vc76JX3n7ghiCuTKxVJdYqkhbsua85IecVvzOLPMo/wAiL3Davg6bKqxiiqR4dLh6tTrHzieZHjlYzW52kkiPMouPVLtHFyLNnk7qK4w7Ueu/g44E/ZultYTpdPaXUJDLU6uStO6KbCMrtxy9Z93KaiQZ2TmJSjtYlbZNpEjGkxEePQ4VMqFMUWnImR1c5rgcdxSDSpN+JGRKK/YYfbLMJ4b2f4fRhejuaruob0p57c7LkGRJU6o+07JIiK+4kkRbhZMSYjpeE6HIrFQkNNNNJy85RESnDOySM927eR3vu4DxORx7LbI2QlhJ9V+UdysUE44M72vYhb2f4PlyNNE393ZVHjqyLWTzyGyTwum5KMiMyI999wtrrPLHHm+e1pWS5lVbn26pGncdrWO3Hge47DPpUSj4wcXQ8SN+UJs1LdYcbS5uRpOtrYzqI+aWa2RJHwSqxWLdf0yKp5HhVCl0uXU+W9ZuPptm0veatTWW3YjPeak3IzVw3XHSmS/BnM6j0vDeIIVQo8dqnyKY825HZUkyiPW9GydyD7rFYjIjtxI1/wD+JiHR5DtPrmB8UUqal5beZuKmQ0svQcQ4hV1EfaXEu7sFgTV6XihyRh/EFDm0epx1GnRmJTnTu43Sait4koyPvEQ7hLFGH3P8Lmcoj/J5lZysfgZ7vtEPb6Hvt8htWNseJMScnqFPp9TpUJCiU3IcSUdyQtO66kJMzIt57t1+4XXB1fqlHo8iuYgkavKE5WWcpFmcPeRl22vxuZlxPtETRMPYkqEjlGJHIiIkdJqUptV+FvAj7bncz327w1rla8qSOj5kRpOmy34cDV7T/CxCG5ReWaxhGXQbVCdIqEh6ZMkarrqsylePZb2cCDQENwAbg5pvY7Ix16IOpQSWsAtYRNwZtmka9xlW6y3R4b0hzn5E5Up9ZZ9UvttfwGexFuTJHKJDi1rUrMpSvSM/7cAtier+XKpptuL5JHu233LXwUrut2feHFPTHht8omOIRk9bir2F2mPPlGXKnpA96pQ4NO8+jJ+C3pt6jnMQj0lbi95iEruJpEhtcPD7iI6eq9MUnq/8su32+HAMqnWOUNr6TSa9FvNvV9b+whJyeUNrckTFtR0JNSudzEkXff7LEPpvTfRoVP3LvP0fKeq+vSuTrofT7KriypzKXT1w8LuR4kiXdMipPOEb6Wz3KJviZmfeXuMhlnI/J8dbdHzuuuqPWlOcXewzv+PafbcXqtYgw/DcX5Po/K5HoyJTijRfwQdyLvFMqVQqFQcXImOZ1r+jYk+BEW4iH0ET5lSGDBOafSOZ/q7i+wP6TSW5EyO3IcyNOuElxxSrElB2uZmW8vaXD3BnGdb1OkEqiVHb+UQjm+AbwNstlMqtPo9Ul1TGnmqek+Q0+nuNr1XE2003SeVKL5VHvudt5EMymyJjja3JDeT/ANxFe/33P2mfeJtyfD/4fqfR/L3CExBUv8PkONt5EobPL+AhFFDgM8orDrnoZhe47DbbfSCl0FHSLc64taZTmmH2kNikhLYYOkF1E55wNJCXACQg4tsMn5zbYOqG458osILgtiWUNXqx2thk5VZjn0A7W3Hb9T7g3cNsZtmiihqcmQ58oCpbkBbM2DJd/hiNmGBBLLgOTbgcoNxz5MOERBXU1TGCCcD9g3Ao1FCxtfNgyJoFiS435wOUr1A2IrAyAyB/Ed5O4hz6QtaFNyG0ONilsu6bmmLHRZfScnc9MKLAkkh5GIJuMA0Vem4gMCfpbHxhH1i/X5D3j8EmgOU/A82qOZ/jspDbf0iQkjP7FKt7h4ioMduRMj9TnuIT9qit99vdcfSLY+1T4+zPDTdPbyNLgocVltznFGZuHu7c9y9w4Oe+w6KEXFZBJxX5fouy4B5z5v8AlFcxLj7D+G65R8NzF5ptdU4llvMhBNNNpPO84pRkSWyOyCM96lKIiIeLg6cDehONx6xivEExzI1ypuK2pXFLUdlO8va4tViLiZGI2gRJGMMQLxRUG/8AD4Thtw2+KFukRFfxSmxH4qO/ZYIYmq8jGFUj4Xw3MRpLUTkiU2q6E2O5rI07jIi3kZGeZSj7SF4p0CHR6fHpcOPpR47em236pdvvMzMz7zMz7QwwLvJ1HP8AqCp6gSaUFkqAGAhpAZjBzKwTWYBCKGI7fm47SF+kpKSI1e2xEAUYUUoJkgABsmp0YNId02+Tt9RHW+mf+gKS9Ntbn8oil1DpPTR9JXBXv4ENILYCRQ0258ohrm9ZXD38fYJOPN1Y/SdRNukbSS0nbhut/YV45UhxxEeO3nW7zebftO19wNMZj0+QhunyHY8hfOUnNdDpX4mR3sRce4xpGOoEVi2FIxJXKPIo/JHl0+Ybykyk5ELzIU3bMkr5kms1FcjK9t24diXDtYochdYh4glrWtObk7ljibrczTSRGXC+cjNXG5mQk2YkjlH/AKe6jOosshlPXPv3Wtbv7Aeu1ioQ/wDD6hT0S15T0dNwyN07Hbm8Due7f2X3i4thIpTuPobbctyoU92I7Cj8seZzZyVHzJSbrDm5DySNZc26Vb7WFWOux9qlcRDoch3yJT0k9KeymWUjMzIrcc6iIyIrcL9wzTa/h/FjmJJFQo7dVaQ6ltTzbalORlOpMrIJpJmRkk8tiURWVvvuFuwNhzaRgtxrEFYpelHWyXLIMGQhx11Bb0kptRWuW/cSsxXMiPfYyQGyMxm4baI8dtCENJ00pTwSRbrF9/2mOWoM6XW6fWI7UynyEOokJzN800Gqx2Pmnwtb7jCrcluRn0+ehCjSlXYq3G3sGONh/EHL4hNaQuoIqSJHk+XVaX0em36YK03px0fVBKgvlFQ+ggKqHWPaI8pDunIFm5TqClJU425qNiSj1j5zmCHmRSf4LNqgqpDjYimJDkjpADsnTAkBK13EEyoUePS5ji1ojuG4zzr5TPd7beArWoAkSNRwFTxFgKGdg1eWFzWGjidRwACam+j+wYFVD049Vh+vONKvpZXFfmXvHohEKQ43pttjGqLh79oMSS6W23nz1Y0ufRInFX9457O6WD2vTMRy2b7sewM5R8H09zquutk4rm2PnXO9vsFzfwlQ5EzyhUKXHkO5STmU3vURcM2/nF3EfZuEjDVyeO1Djt5GmmybT7ElYOybccENnlXS2tchEo1Pbb048dlCEJ5um2REn2ERbvcYaOQI8xvTmQ2pCM2bK82lZJ8SzEdj7PeYkkxgKW9NwQRgjIWE6HDkcoh0uI0v1kx0l+VhNMQY7fm2w7aaDltgV8hjZqKHCWA4Q2FSbDExBLIU0QsSAohICRslpv5sNpdFp8z94joX9LtT7DEqSAOn7QJbDyUSo4F/4Nzmeq5/cVmfR5EP94jrR+u8bGTISchx3G1tuNoXn9ZNwpQ18GkZmHmgDdzvGm1bAtPkZ5ENxcd33ZPstwFMquGaxR87kyP0Pzze9v3nbd7yGWJF7EKSR2XxCp9H8mvn/wCUJKDLC5AJFphRtQB1YnJYBNg6EgG1BZvpA0NF42X0rlEyRVNPmR06aVfTUW8vaRb/AHiz4tl8jw/Ncb660k237TURfge/uDvCNN8l4XjtuN5FyPjTnfdZJt9hERCubTJWnR48Nv5V41K+iSSsX3mQ2OZvefUzdXpuBJXACau8CkxizpisAAcviAM+0x2fwEjOHDgQ3A8gHR2DgUkgwQAmoN3l/wCdWVPvsRfaZ29oUcMVHaDiJzDeF5tQjufGJHxOPzt6XHCUVy9iSUrwy3Fw6sTMdx7iRvEmJJcyO5njo+Lx1J3kppHaXgpVzv3GQq61BZSW2+jb5iOqnwIuwNXCGpDCEdgYGNAUjR3JDiI8dtbrrqibbSnitajIkkXtM/cQ00EbHsIw10dQxRMb5+YocXMnqlxcV77JR7UmNjQIjDdD/Z+jxKPzPijJNqUngte/Orxuq538RMEQwctiwUoBgQGI7iQFBxGAI7jrkFkaDmsGNYTBgsjFSUDkYIkwdJhACfEcRuGAHAAWzgEagKDp6MACmYgcnAVHYDmYABSvUAghJB0/mABTL4hUuISQQUze0AAJBrmBJINmMAHEkKEQIlQUymIAMggqAQrowIsA5H2kOJPcASDp4BZAUSkHLowCAJJCyAJKAp84AsQAldIDIBlEGFRk6cf6a+alPao+wi9p2DtShmG2DGXkOh+T47mSbVUrhx8qt6UGnpXCPiWVJ2vbca0d4MlYMoxZV/2sxhIqDcjViRFHFi5VcxSEndS0/WUZmRlxIkl2D138DzZn5HwfI2iVCPkl4gUuPFzN2WiG0o+eV+BOOINVy3KSSD7h5j2M7OpG0TGlEwPT4+RE1wuVOJTujxkc51wztusSTIj7TUku0fTCPSodLhx6XT4/J4sJlEeO2ncSG0JJKStu4EVvbvGdUN55Z0XTjCGsSHmN6baxmW1TafhfZfR11TEEhDsuQlfIaa2pOvNNNr5SPqoIzSRrPcXC9wO3jbrhvZHT1tuOJm16Qk1Q6alREduBOunvyN3vxK6rGREZ3t87toe0vEGLKxIrmIKhy2pyvlFJyIaRc8qG0XPKkiOyU7ytvO5nmHqU1Z+R8x6h6pGn+nT1l/7EhtU2uYgxxWF1iuSEcoWk0x4raj0IrZnfIi9j9qjK6j3nxsMrqVakON8mbcWtbqsqdNOdaj7iIt9/C1w0kyahVJiKfS21y5bqsqW29/234EXaZnYiF9wjhmHhv/EJDiJVVy+ey3RHI9xpb8T7VHcz7LD0Iw/Hg+ajCT77Hlv8hMHbPG6XkrGKG9WavpG4at5Mme8lucSU53JI7FfeJCsJccc1NT9e39F3CeQvUb1HHP0fstv8bCHr0qPDjr1HP7qGyLxkrsiRycMFVKQ4ElpkVCR0efIJJiDHht6kjJzOspSrEn234e8GrOPlcuNCxHrL8IQYgyJHSOdQOn3qfR29RxxDSPpKEBWMcw47enS/jC/Scy7k+z1vbwFLmVqZUHNSQ5nX+uwRlRkYUei8r1OfuX9sfwWev44kSG1x6e3pIXdKnPTWXh6v4inOSXHHP/q3n7zBc3gC2IS3I+u4vp9HChrUsfz+Q+ZscCjs3sEnYKJMCClxA5iATEEDmMFzEOzEAoEKKCWYgc1AA6xAQBcAs0kPJICUiThU/wCUc6gtuEtkuLMUUORiSnw2tJlJKix3nMj85G/O4ym1lJTbeRnczPcR9sYg223ORyG9J3f0bibHuMyuV+wjIyM+w7lxKxVsh4JDD+Kqxh+RHkUuY7E5I4TzaW3FIyuJO6VllNJpcIyIycSZLTvsZGZmf0D+DX/4k8xxyFhPbBH5azp6flZm65rThZSInGyIikotnM1JyuFYiNK7movnS7Gc+T/pBaWmPMmcjkSNLmnlUr0V+jbeR3vbgdwsRl5GfoXwxizDWLaOziTC9bi1Wmy76MqK4TiFmkzI0kZb7kdyNJ7yMjIyvcTSXEOcB8MNkHwjtrmwOuOzML1zSakZFSG3m9ePIykaU67eZJvEViLcpDhEViXwIfUH4PXw3Nlm22PEpc2ZHw/iWU5yduFIkXZlv5cxtx3TIszmUlK0lElzKRqy25wzdePBZ6RHAhOA4gDgBlcCOAAitslhm83Ib57bn+nu/wBRInw3hM0Dmu4yuXToykzCtrfwZtme0+HUqhHocSj4odZPk9Sip08z280aqEmRLI1cblfxHztxHs+rmD6xIo9Yjrjy4qjbeZVe6DIzK2+27dcjPiRkfaPr89BQ50jfNV35fC2/vHjfbxsKjyNoE2oU+RIXy3404lxSlnzzPgo+JX3ERnYiIiKxDDi12xn7c1/k6q7tfs8ZvzXIfxdtzIsKxndQX3HOzCRS5EhyO2uQiJ57m72j7lbuIorTem55vqDonWdcJ7RySsHUcFkhy49Pj8nj5PWUr1j/AF2CvU5PJ21uOOZPpKDKbXHOe3D9PrK/sJxqV1kWebjGRD+Lw8i1r6zivQ8CLhfx7BX1PuSHOUOOZ1r5ylKUZmo/Ez3nusIht1xzzgkGBhM6KlqSUJ0Wel1dyHk0/QUKrH6MP2Xhztfg6l4weqdmG36Y3T2sP4gkIdQhOWPIcVvQXco+0h4x+HXtgxZjzagvB9Qp8imUfDSS5DHczEiWtaEm5KK5ESk3VkSZXLmnvuZkV+p87T+U/X9jEzibD+E9sGG0YTxxnadauqn1Rn94hOXMyymZHnQZmeZvhY7kV947qfUpwSrn4PM5XpSm94eTxVgLB+INoGLKfhvD9HkTZcuUhltOio0Z1GWXMdrERcTPsIjMfYHY58H+h7F6PIj0+oO1CqzUoTOmSEo3knebTZJIsrZLzH2mZWuZ2GI/Ae2HUfZniSp/tRUI68QNJNNJVuQ3LbV15DZne5kVk5b5k9vEe1FMafR/5f7l+uI63P3OsTxpQlXLEihVbDzcxz048hCSUlxKrLV4kZcSvfcW8QsjDlcqjn/mCQiRHjpNtvKm+fxVwLfwO9zMuI1ByFHcb03G86PV/Mj4kfiQYS4Ljbeo3nkNerl6RHt7Fe0t/gQgWTJ3sN4bwPT5dQh0dqPEhZ5zkeG2lonTTvvZBJuZJzFvvx4jRY9Xhtx48hxzO1IShTOVRHnzpzJy3Oyi3Hw3WuILEVPccj6kNtDqN6VJVwWR7jJRcSK24+0ZDSqBUKG4uHgvEEuEtq6m6bMUlxCUH1iZUorWMi3kR3IrX7BjPKNY9xsOOY1LqEOJMqDb1TqbSczbkNRsSFN8VkZGhV0JI7kRpMy3c4hQJ+1RvD9Uj0vkbvkqXkyuTHC5Q0gyPMdrZT37+HAr+Au+zlqn1ClxPKlUdiYgQ5rcqU91lkZkXRqIi0zLdYi7+dc90xXNmdPrHLZlHhxGq2uynorivi6jOxKW3uMyIy32O5ZrX4b3EGmUzEldh8nRR6HM1Y+5yRISoj1TPeREZERWIspnYuwVZRh1V6bMocxdLmQ3Y7rXN01N24EREaew02IiuVy4XMjOwj8xjktb2PSoWEHy+IKfAFz+ISNYyN2KKU4KnjXELcOGintudLI/yNekrd2nwLu4ienz24cd2Q51EJzK7/d4jMnjmVSY7WKxzFyFZktp4pR2J9luzvDq48+Q9EaK+virebCMKbb/AHeOvV63W5iPb/biEJlQc/5rvVzcCR9VPAvzHSF6nRx+p9Lefhc91wDEE/OaY+m4fAr40V06nzfqPqlnLljPQZpY1PjDji/qiExBKckN8nb6n63n3+wWSQ25Ic5PDjrWvq5UpM/wIEZwVMcyOVRvk/O+U3fdxHoJ/k8rBmi6XqecbERU6Y4235vmDXqpGw3T4+m240v7T/IU6a5DmOKbbjr5/pJSDA8syxWo25piXpdFbkR11CoOZIiFZVJ4ZzPgXf7bB7iDDzkeR8XbXk63VAop7kyl+T5EfzKtRLmpky7rHcrWURlutusMpopfySuI6RHkUuj4kj0uFT49QTIZZ5K3k1SaNOZxSb2vdZlftMj7hluO57bcdFPj5OernKT3F2faLNijE3J47VP1HXeTt6bbabmaS45U27DO5nbiZ37Bn71PrlYmImSIa2keinLb9H3iV2mjH1Cjttw0euJZKwkxAcjt6emCE25qB5J0HZK7gjIeb0w3WTgZPrcA2MQqE7k/mxEOz5DgdSEagbm0M59w0horUCjTDjnnAsae8KJd6PzYhFHIgNhwiPHbDckyAdLEgWXqPG0thVOmGJR5H0wohqQ2ExpYF7fNjkkDIIHQYQwhIBshBQ0AbGDYzfkTSkPIb2nIQ42GxJCjZBJl6F9hucsjocAqi/NiLw7M6Pk7gsjSBaYaE1gpxxyY056bThK+wyH0M+D5J5Rsnomp8kqYz9XJKdIvusPnVQnPJ9Uj+otXO9/9h9A/g4ydTZfHjt/JTpKf6jSr/wB5jz+f8DWj5GqOIFS2hyqfDo8ttyG07NqsVcHMlKdVTStxpNVrmRmfNK5ESjKxdos02ZHp8N6ZMcyNNNm4pXh2bu8+wu0UCiU9zGlckYgqjbqIjSjTFbSq3PTuIyPuQW6/A1b+weSl0OrBP4Ew/Ip8ddYqDnx2W2SXG+BMoI9yCsRbyKxH2EaTsLG4rpNP6I6O1yeOiO3n5ifS4+0/E+Jn3hJhzpFuOetlT9gkeBygwIIOMwCBUYSNQFZhJxX8Tu/lv39xeIa7vAsAuH83nz+j9Lw94plS2qYXp9UdpchuRpNdaU2kltJWV8xHbfu7+HEZftc2zTG5C6HheqTaY7HkOR5SnGSQaytYyTmK5WO5Hu4W37wtsVwpWMYTPKFYbRyGOokp51uULvfKnjdJWuo+G8iK9x0woX2c1kntiJttVkuOQ0N0+PIkLWn5Nu5oJRblW8L9ohFyahQ6fIkVxtchlqymcscycUWUy53YozPeRla24OWcTR3HHYbdQXHdzLSl5TZlntuzJI7GZd261rCaYqchynobkSOVrR6WWxqI+2x34foh0QhFDbl4KxEq2JKW27VKfIRNa1OkiqsRxzMiytKI95GRmdzIz7N2/dI07EdPxA5IjuN/HV+c1mzJxCEmRcbbyudiPt3iSch0uQ2iQ351CluJbcTkQp073UZGXOtfie65EI0orlPj6bji+Uf8U5YzUV7mRmREVu4rAdew1ZqO0VSZD8259FOX8RQ8Y4rcp9cackSFyHZCdNtLaTWaLkZFdJXvxtcuBmJTFOIG6XH6RxGdCSTzfSO3Z4CDwJh9yqVBeNKw3z96YKexXFKl2twIjsXC57y4DCbUC09hpCgVSY4jTp8hOqrrOMqRl43M8xFwve/gQ0w+jc1G3PSLney+/wDAwZKfnPV/Xef3hRCW2/3j/wDJpTv8LeAwb2KKDhSjYgj0On0OoUvk62knyyQ4pKzddNRqWbJJ4XM1c47GRGViuQsjlNqEPpI8d2QhCc2m4kzWki7lWvuK/EJuzplQhrmQ6g7TEIU6ltLKm1oVpqUklOZiMzIzTc0kaTtuuXEN01+P+zaMQVBvSRyVEpxPHrEkjT43M8pF2mZC4vIDiLJbmR0TG8+Ralp78ppUaTuftSdu8t46S83HbW445kQi+ZXsFYcXizDdQ1HOSS6PIcJtmKltXK2X3D6hLUrKojM7kRFwvv3CWONMqjiPKkfk8dCiVppc1DdMuGcy3ERccpGZqvbsBoB8w4Jaji5H0gupzUcCsWNyeGE2z1PODpLONIJyXxDgOIUflEgJhEslBhNt09chxv0RXZbupIX6gt1SV5Po+n870fusKY4rrhFCB8QohwJKMAkgALHwDqn02RIc02+fn6qQamwHJkhDbfh1d/EbBgbCEOntoqkhvPIzc1Pq27RLY86lIxVRP2HwPLxRUOYuOkk6avRWqyUX9p3IZX8Hen+VMWViqSG+ehJyPDOtZ7y8SuYsvwv8cfGKPgeHIX0vx6c2lRlwOzWb37wPwW6Q45S6rWHG8mq4TKfcdzHNY9j1eO/a48m/wbSzCDhMcPW4+mFkNCDyRiUYN3YomCaDGZFcb6T0AT8DgKwk6jYfJaEXTXek0xNtthwGxNLQXS2FUoAk0NUiQhNjiaC6Ug+QSwESbBtMKpIGsYaASJAEmwsSO8cZdhixMSU2CKj9GHOXxHZfEGBbFUq2B6XUM3J2+SOrvzm03Qo/pJ/MjIUCtYRrFHcXqN54/wA83c0e/tL3kXtG05PEDo/r9cRn7ZpGxnnxTWmBJGoNcruz+n1TO5DyRHet0fUWfiXYM8reGaph+RpyIeRC+q4nntqt2EffbfbuGThqdUZqRDrbElhuleWKxEp7nmXXC1leq3xUf2ffYR5p/NIvuy2B8cm1Rz0EoZbV6xrzKX9hEn+ogJdR2eDSX1dH6nqp9UvDwGU7S5zjlUah6fMjxyUr6RqUavwSn7PEahKV1G/Z9+6x/d7ximMZ3KK5UPTQiQtv6xJLKX3ELmc1fWRCZ/H7wa5giFDlLGB2RDKIESoHBi82ABMCkhxF2gQAHQoJLUDZvaEnHAAC70bep+v1YjGI7Wqt5QxAzS25GePSknqJT6T67Gq/Zck2Ij7CM+8azWKvHo9Ll1SR5qI2bivpWsRJ9pmaSLvOw84SpLkyQ7MkOZ3ZDhvOK9Zajuo/eZmY0iSMXDCZEFVgiCFolhVfkNK2J4dcqFcdrjjeePTG8yc3pOrI0pIvEiNRn3bj7SGaLT1/1u7fyHp3Zthz9m8HxIchvJNlp5ZK79VZEZF/KnKXtIU5doItDR/r3WCmb2AqWgoTY5jQ4iChIBLGDCkABpBiSBt0dgBJCYAkgHT+Y4caQgDJByKwRSkKmdwCQoShwKhAMAYdBhUyCQVT+YABbMGz+IKXEHymAAxLBgmkLoANHJICR2AKSDoSExsPnApIFAkVwyRbJ0YVSQRJQUI7gAEHHBQjuEwDNAVcAUHSQkAzfAKZjBEEDkkACgSBjSElGABrPlNx2/XX6KU+kfYXZ2jzTjCu/tRjCRMb58Kn3hxc28siVc9ZH6WZRGZHwNKUHYuA1La5ixyh4fW3DkZJtQUcWL9A1JM1LPwSi/8AMRF2ig7HdnEzaRjSiYDo7ely2QhLzm/oYyLaq93AyQlViPcajSXaMpT7tEdFOvWUj2N8BzZR+z+D6htQrENCJuIFcnpqVcU09GUzcPuzuEdrcUoQfaYd/Ce+FBR9lbcvB+E9Kp4zW2WZvrsUwlcFvdil25yWyO5kZGrKRleu/CV+FjQ9l9Hd2V7G3GuWwo5U9yqR8ptU1CSy6TJbyU+ki3nbIgzvZR3SPnrW8WSJDkhxyQ667IUbjzzjhuOKMz3qUtRmalGfEzMzMzMx63F4uEfLeq+rOTdXH8/kd4yxzXK5VJdYrFUkTqnNcNyVKeVdx1Z8TPcRFu3EREREViIrFYqGSplcqHk+lt6rq+spSrIQW4syz7CIi48TtYC0xUMQVBcOH6HnnldRBH+JnwsLtSKPDo8fkdPb6/nHsvPdPvV/bs949OEP4Pn4Q9vMpeX9nUSjU/DcdUeH0sh394lKTvXu6pFxJF99vee/eJFCtPpHPrfrwBuStw21uOOCDqVWc/d4/X9b0CLxGmupWNiTqGJOTt6bfPX6Pd7xCaEyoOcomOZPSTm/72sIKVWafR+kckLkS83O7t/5EKzWsTTKp0fKFoa+bbuRKLx/uIb1FXRyOT2wWF9tlwqOLqPS88eHkkOp9VR2SZ9577+wjuKZV8QTKo58YmLWlHOS3wQnu3dvvuIUBnEOw9TjelUcd7vrL8tCxr1P13gMpAhH2A1jEI9XOQ+Yx2YwAFPEMQci7QIKOzewAAmkckCOAAbKQEEBsxAAFRgcpgvyQUSn+j1gAHQjU6MXnZ1g6PXKhyioZXWYmm9yXNz5F+0iuWZKbEaiI7lct1rkCYN2Z1zEjaKg3kiwl/71IvbiZHlSW9RkXdYj8RsdCoWH8Fx0N0/4xLy5VTnkkbqu8kdjaT7STuPdvMdvH4M+Qs/RtCiT+RfaVB8nx3ZDceP2K5PF6iN/HdYysRmREW+xnvEFjjA0fHlP5ZHhtSKhE5yWU9AUot55UrSV23LEZJUW4zIiWSiLc3pmMobcxHlil+UI+bKpKZCo7lu3K4gyMjt37u8hp7GFqfXKOvFmB6wvyPH5sjWuS6eu18kkiJRJTaxk4RGk953IyMxzcjiWcV/wbOuODyRMwzUKXD8uQ9ap0pDxx5CUt5J8F9JmSmpLJFcrGW5xJZDLfYiK5oUvC8jaBMj0vCdPXUKhIbNxltlSbuklJqM7mZF1SMz333brj0PjKiVzB9cdxZS6e75dhJKVUILjac9SiG2SdRlSTMnTJBlYyOyrHxVdJ49tmPZ+3Ho+MMBuLp9VrDi3no8FWm0psi57rjZGWi4S15TykWc1GZlY7lkp7ROWSwUSHU5FPyR5kdEuItRKyuJudjSREZEfdxsZWK+7iYmaQ7MhuIqmE6g6zI3Zk5U86yrpSabGR2MjMiMjte5GRncQLVdjzMjcxtCF9XN4BOdS3I/xinyOZ9Hdl/1FoWD3T8Gb/wARHFGDJDWF9qEiXXaTmJLKZCknJjWSlNmZCjLUSaiUrTeUaiNRklwyIkD6QbN9qGB9rGH2sSYDr7VTgrSWZNjbfYUZEeR1pZJcaWXqrSR9o/POuQ435z+lXpfkNH2TbbtoGyyuR8QYPxRUKfKiKLKpmQqy0ERlpOJUeV1syM7oWRpuRGVjSlRDrT8Bk/QCOHi/4N3/AIjOB9pjkbC+1duPhSuqS223UFOEVNmuKMyJOYzzMOHYjyrLJcyJK1GPZTT7braXG3EKQtOZKkquSiMrkZGW47lv3DFrUoWAWIdmICEAU0irY2wxHrlLkSI8f/E48dxUVSVGRqWSTMkGRblEZkRWPhe5WPeLWAM7AA8iVmlN4gkTuUNtaTqSSrKkiz2LeZn2nc+J793EeZ9pODIeC6xIc/3ddnkpT3H2e0epXqo23Mm6nysx/m7uddxRERF277nuEvRPg3U/aJMl1zaHDX5NlQzjxYqrodQ4dj1r+iZWI09pme/cCXg6a7dfkfPCRUpExxepzEZua2ngkuz2+++8GaTqC1bYtkmJNjmOJWD63nyIUb0GYnhLiZjyOXP0iIiSsi3ZrmW4VqGOKex6deJRyhZuMHsZGmOaCyhkzoQugHJYbZwKViNTTYfMyXGxKwp/yjbn64CAUsLRnxnNGinqa1hnFMeQ2il1RyRpIVmZcZVkdiuEdyW2ot6TI95lwMtxlYegMFbf3MP8koe1SoNOxJCkN0/EjaSQ3IvuJLyE2JK+BGZFlM9/NK9vHEWoOR3OjF7w1ienyI66PiSnoqFMkKJT0VzeSVkfNWi/VUXEj7xVV0odPo5eXwoXLMPJ9Ao70eZHRMhyESGnU5kuNqIyUXtLcAU0PJ2E6/iDZW21VML4kdl4ckKNXIXGTdb325ibqImld9isZ7+I2bAXwiMB44qHkNyQuj1hCSVyecnT1Svlu2dzJRXKxkR3Ix6UJxkso+dnVKuWGXSfS9TpOo784mxkrwUnu8S3+IzraRg+ZUMN1Byh0tC6whs3IraXCRrL3dVSt17XMiOx8SvvGuPFpt8ocb5nWzZt1uN78OG8UyubRML0fPHccXUHUKPo4qUrK+7caj3cOPEE3HBUMniGNtBrFLrDtPxJHdQuO5lcS4p2M+yZdhmhSVpPxJXDhcrD05sW2rUeuNtUuZiibq5s1LmVB4nXIpmkrx1PGRG8yZkrKbhZyNRpM1FlMqdtepGF9qkzlEyj8kXHb0Yspu3KWkccql2IlkR78qjsRbi3jA61hXFmzNxdQb+O09Cv3pm5oSX8VB3NHtO5eJDj9zDO32t4n0RqkzC+IW/IeM6ehE1CvMqSrP3ajS078u8juR3Ij32FGxRsXqEdvyhheR5Sj5c3J3FJQ7Y+GVR2Sr3mkz7z4DzVg3bvMqEOPS8STJVQjx0lo6j13GiLhpumd9xGqxGo8pXIj3mQ9B4A2xzIbbTcioeW6Vu6RKiKXHI+GZO7UIuB7iVu9Iw87dGiUpV+GUKWy5DkLjzG1x3WlFqNuJNCyv3kZX+wj9oYuyW2+kccyI9ZXAa5tk2h7I3MNqkVSS1IqGitUNyPlQ+hfbmUZ80i9JKuPcPIuIdqFPkOLjx9WXw6Nnc3w7Vdp+4dHH9OlbPr4FZ6koQ/kt+IMRNzPi8Ppcis2bL29ngZCB05EjznXWKpBrFcqDnRuIiNdZKm9528VK3/AJCu42284T2dtrhtuO1urZT6Ft7cgy7VuGe4r9hbx7ldUOOsQPDuvnyJ5ZsdLoDfnJDmdfqp/wBQ4qFZwPh9vUqFQhNZPRkPb7+wzsPDOMfhF7UMaZ48eqLo8Jf+7wbt8eOZW4zO3fcjGevN1ysOakyoSJC/WccUs1faL936F7R9A6htxwHDztx8UU9r/lqQX4CBmbUsL1TzeII6/pahH+BjxJFwtUJHyf69osdM2dVCR/vCGvxApi01+z1YqXS6p0nlBrJ/zCIvxDqNCw3H6SZUIiEesp4rfcZ3GU4F2e0Ol5JFccdm5LZW9Q0I3d5JtcabEqdLh5I9HodPiIR8ozHQTm/6VjV7zMb5M+gNSqtPkZ4+H6W9WJHoqZbs0n+dViP3HcU2s0LFExz/ABioNU+OjrRYqiW5a3A12Ikn3kR3uJysY3cjuLp9PkLztecczdU/VTvO/HfwFZfqMiR5z1swQIdM06j0/o6fT2ml+kritR95qO5394RkKbc+TDa+p0gdtQ9RsJlkNLY0xBut9ILXOa0xXZTYzkgIeQ2GDjAmXGQ1cjhNAQL0YIKZE6uIElQRJZBqZ0xyDEg9GDU2xJa1OQ4FUSGw30wohoUUPkPxwqlDbnmwyQwFiQ58mEwBcbBD4BUj+cBUnqBAHI+0gcjBDPtMGI7gM35DkkF9P3BRIORWAaDqlP8AJ5CHBe4rjbmRxv0+dzRQI/nBcsPP6kNH0OaGhMmlN6nSf5vwHuX4J9UcmbN/NoycsXmczb0rypK2W28jtxIx4hjo1B6E+DftAmUOl1vCcdznSNKRH+hvyuZC9Y7oL3jk5sNoG1fyR6OxZPmYsrDWE6Hz0NKNUpSeCbblHc7kZJ4FfcZmdi3br3TYMenw2ocOOhpppsm0p928zPvM95me8z43sK3gjD/7P0v4xkXUJaSVIUnf7G79pF2n3kLQ2Y8RzOxgPK/+lI5tGm3phrKkNx23ZjnUjpNXNTc1W7CLvPgFKfMcmQ2pkiOuOt1ObTVxSR9W/jaxn3XB+0QsOAGVwGQggAWoZVtwqlQcoaKHh+sIj1BajU4y42S0KbMiIjWe8iMt5pIyMt9zKwteJMVcjbkQ6e26uXHSSlaaeYkzMrERmZEZ23nbfYyGXqpszEFQekOaqHXVdM4pVyzn3XPNc/DcQ1g1DqZW7fsKLs32eVTElU5PjTn0ePdUqRIcNZr3GZIbUkyVc77zuVuPYQ9T0OlUvBFLVpQOSM9WOnUuTLWW5Eq57iI7XO+87Cg0KoYfocyLT5DfxSKnNlSm6FOcbH7T3mfaLrUKlHxBDRHmOR5DTqcycrhLQsr/AEd3cVjse4h0VS6kyxFDOqQ4dQc6SOh1ebNzkke8j491y7D4kGbzFQhyGnKe4j1VJUncvfczPtM7dt7h2qnyI+dylzMnpabnPJPgky3lbxBET23JiKfUM8deVCtbTPIrMdkklXAzM+JFvsOnBkxSTXafIqCI8xxEd1fOSreRKIzsREZ9veRH7g9r1Yh0fD8ioNtokL3MstpVfnq7TLuIiuYaVlmjt0+R5UbaXHabNTinLFlIiO5nm3W3Hcz4Fc+wYW/tQmVCoSHI8NpqlNWbhq3k6ok7sykluK5byIuBGRDOyahHLHGDZOUWmSMeVzpHHfJkRWZ5Xh2l3kZ9hFwTvLfvGwNNNx20Ntt5GkJJKUp3EkiIiIiLwIvx7zvl2CGZFUqiJENxcTScJyUptRluL0VW3EZ9hdw01b/Safpjhb2Nh2lxtvpNPOv0U9ifE/yIIPOOOdI51/WAZSBSIICEqGHIbkeQ35QqcRqRqOONxZRkhJrI86iQZHlvvMyIyI99y3mKRCwziCsU+j4bqmMJS6f5PamTGW4bDa0mladBKXCI1EROEo7mdz0yKxkZi+YoleT8P1OZ/wAPBkOJ9qWlGX32DDChtzG5dUbc5jqihs/8uPdrd4G4Thl7RcQHC4Ejom5lQ8oZHEPJU5HQjnpuSVmaSK5lc95EReAeZf1w+zu9wVebCSxLA+Y1Qc029MRyDCk6c3Mc6MJJIdRYqfETeHI+pIT0YhGT6QXTD7LcePyxz0EgIQ2xTMb1ER2/kk872irOGFalM1Ji3PXUavtDTPqANUcR3EtQ6PMrExqHDbzuuq6qf9AGHsO1DEExEOG2jOtRJUpW4kkfbcx6IwngWPgeG1Ip7iJDq2+mUpO/fxy9xF7z8ROZARuFtm8PD8NbkxtDst1PO5u5rtIi7z8QuU5uhtuuTHMjTXOUrgSSLeajPsKxb/cLo89HkR9RtzmZed9H2+I84/CwxzHw/hN2j0uQjlddSUNzvQ0Z3Xw32Mk2vftENmlMfcmonl3HuKHMeY4rGJG8/wAbcyx05rklsuahPsJNj3dv2j2DsSw75D2d0ptxvppDZSHObvuveX3EY8i7NcMuYkxhR6G23n5RIQpWX1C49m6xd49/nBj09tEeG3kaaShtKfVypIt3gVt3tMZvuPS5/wDRrVQRtAHJ4fcDpIKJR0gk8cIlAFbDbgWJIFKQmBBux+TyEON9QTsY23G0OBKVH5Q2EaY/pucnCh5Kj3Elk8QZKQKSBiIbikClI4ysDJIGsQBBUpAmVgdKdMCAXcFSQUykCmpsGStv5wLIwDKwHIYMWmFshgyLIgTYOSQslIEmwZHETJsIyobcxtceQ2h1pfWSpNyV/b2lv8Q/JoHSx35MgmRRjeOcCeQ/8UpedcJbhJcbV8iZ8LH2pPx3kLjg+n+S8Pwo7jfSrTyhXfnWdzv4kRIL3GLHXI8OZT3ae45nQ6nKoMEH0i/QR6Ke0EC23g6VI087jnUQk1fYRmX3kMHmuuSJDrjnpqNSvaZ3GvYrmcjw/UJHprbJtPtWpKfzMY4vpHP5hFr6mtC6AAoMr8wUYHVgFQLcgC3NPzgTdlx229RxxCMicysyiIk9x3OxfeKh3eCXLXyKqWDIW2KLW9rGE6G5ydyoIkO/Nx+kP3mW4vtP+0Se1mG5+7093+ZxPD2DePHnLwjF3wj9moGbfEJqJsUmlbRaXUOjczx1/wATh9pGLOiW3IjrkNufF0c5T3FCSIrqP2ERGfuESonDyio3QkZ5tnq7bcOJh9tzzqilPfUTcmyPwMzzF9UhlR/r8vuEtiSquYgrkuuan724Sm/otJSSWyt2cxKTMu9R7i4FEqFR+I1IauGALiDqSOItT/3fZ+jAMs+zHD7eIMYRI7ja+TxLznlZfQbUmyTPxWpBGXaV7Xtu9KtG55xzr+kM52M0DyfhvyxIj5JFYVrc7joINSWz9h3Woi7lFe9hpKDGdj2KiCg3AbOASoCMwBzeAOSh2Uh2Ug0AYlgwTPowKOwDAOSwObwHZvACEByTCpHcJpIGJPcABTN4AyeIKlIMZWAAoRtkDEfYEUkDJPpAAKhRHAEymDp4gAMFEhEjsFcxgAHMQMjgC5SB0EIAODJMFIgcA8BiO4VzEEUhcj7SFiBQoKEYSChl2iWAczsFUhFKQqlQQBi1Lg5H2kCA4ABUYjajK021/ruD9xxtsZbtdxh5DobrcNzJNlqKPF+iaiUS1/ypzHv4nYu0NR2+IpSjBZl4MrxziH9qMWSJDfPhUxS4cftJZlY3F37jOySPtJJHx3A1G2oVTZ/S63Dw3UJFPl12H5NlTmVGiQ1EM1G4hpxJkaFLuRKcTZREkiI7ncqSchunx0Nx+o0nL7uwVqtzm3HPOf8Acd/H4iUt5I8Hn+qTtXs0dF+R7W683IbRHhtoQ00kkttpTYkkRWIiIrEREW4u4iIuwQNNpdQxRI5PHcXHiI89Iy/5Ud5n29hA9Mp7lYkajja0R83OUnca/Ar394v1Phttx2o8dtDUdrqtp4J7/HfxPfcerGKPAUdBrDp0Olw2qfT4+RpH2qP1jPvDtUjyf0jnq/ZYK1ap0ujx1uTHEIQhOZSlbiT/AHv3DG8WY8mVyYtuHnjxMuVPrrLvPuI+z3i3NHVx+NK3+xacQ46b57bfPR9G11H3cbWFIqWJ6hM6Nv4u1822rrfWPj7hEqluOeccCZKGM5npV8SEfkGU4445qODhw4Zt7HUlGMehwEy7QWxA4AC5fYFST3AqSAqMAkCBSABiKwaGcR3AgCKwEMNgxGBNQLl8QJEG2Bw4cFW2dT7vt4+8IP4AQQt+GsN6kiPMqkfO1mJSWXN2b65cSLwMt/gJTBmD225DVUrEfqKJTcdy1u8jWW++/eRdnE7jT6hS6fixtbnKERKrlypkbybe3WInCtZJ8CJRF3EZcDCf/JGtesZpy/I0TiKoR/OOZ2kJyt9yC4ERERWsRbgm9UHJAgmpkyhuLo+KI7rS4/N1FJ56C+kRdYiIyspNytb2izUmmQ6g38XmarTyczbjdll934Hv8B38PnSrWr8H0ftQ5Mf6YxS44Lvsxx9iTZ3iBquYfkLQ6jo3GVXNqQ0fWbcSRkSk2vuPgZ3K2+9YXR5lPkachvOyvquJ6ii9vYfgJaBF6P8AmHuVyq5Ee7qcFlDqeGje8OYymY4p9bj1DB+HJGHIUddQ8nxaoUeTFIiUpyRCaeO6CQSVKcQlak2uZIK9j8fbdKDhOn1SPiTCdURIiVhxHxdWXOgzbUtSuadrEZEkyIiIzUSitc0lrKkR5Ed2n1SG1NiSLa0d5JG2vKZGg7HciNJpSaTtcjIjv2DG9pOy6oUtx7EFH1ahSt2plSRvxEb7G4lPWSRnbUIu4z3FceRyvTnT3x8HFbXsuhm3/sD2DU3I/nM+T+4a5HP16X68D940/YfssqG1DaBhzCcNt3SqtWYiyHkpUZMtLUk3DuRHv023D4Ha5GZWHnnL/BWGqfHqjfRudbnJV2/9hGTqNUKW50jfRei4ngr+w977WfgZbP8AEGrM2btowViCIo28rab06cZHb4w2Rc13cdnmzSRmd1pMiIh5IxvhjGmzuqfsntQw3Io83fpuOJJcecgr2Ww6m6XCMkmZER5iIyukj3DPcWDPWanIb825k5uVXaSiPcZGV7GRluMjKx9o9QfBo+HftQ2Dx4+H5DaMS4UacL/CZkhRLjtZueUR1VzaMiuZIMjbM7JJLZEaj86y8Nx5EfUpbiM/q5tyu7Kdt3sPeIUkOR+jc5i0X5vbcVmMhJan3v2G/CT2T/CAo/lDAGIELnR20qnUeVZqfCM7l0jRmZ5TNKiJaTNCrXJRlvGpodzl+vs9o/OrhTGWIMF4gp+KMN1ibSqrTFZoc6G5kfjmfWJtREdiUW5SbGlRGZKJRGZH9Gfgz/8AihU+S2zhf4RjbULIaW2cVQ46iYURmkiKYykjNtRZt7rZGg0pUpSWrGQhw/BZ9FQB8BGUav0fElLiVygVWJUKfNZRIiyoryXWn21ERpWhaTNKkmRkdyMysYkyO4gCu0vA+G6PVJdUgUxpEiUrMpSudlPieQj6tz3nbiJ8kgxpBU8AAZX8IXYfR9uGDF0d9bUWsQs71JnKTc2X7Wyq7TbUW5Rewy3kQ+XlapNYwvWJuH65T3afU6e8ceZFc67Thdh9hkfEjIzIy3lu3j7L5SHmT4X/AMG89plHXtAwXT8+KqTHPUjskV6lHSV9PhvdTvyXPfex9lsLYOR18W/SWGeAmJIftvagrWs43IW242tC0KNKkqTY0mW4yMj3lY7lvLiRh7HmDmcGeupxkTDiwRDwZ64FCxOCduo/1AZDrgSbUFkkE0a+Ry2+JOLL/iCJbIAa9NwROO3ab1z0NXwRj6ZR3Fx3Mjsd3zjLm9Cy8SPd9hFbvFlj7L8F40xBCxRR3HUO6hcoguSLk0jNmWbZH2HwsR3IzO5mMQiy3Ba8O4omUtxEhuQvOjq/R9nt7RlCU6X5MreLDkLP2enaq5yeGilx5EhqIhOXkvKF6di4cy9vdawhVq+oj6qbf6fcK7h/aZS6w2iPWHEIdy82Qnj/ADbzuXsIjFikMOaaJDbiHY6+q83vQr3le3v3+BDad2xwuj2umBqtYDN1/Qz+/MXda5X95mEXX24+fU6iOcpXql3n4eJ2GX43210ul54eH8k2Qjmqe4tIP3GWYy8DMvEhVVE7fBNtkKl1FNoOzbC+mvEFLqEeiO71KbcylEePedkkW9Cjt6NyPfcr2Ms/gbQKphtv/D6hnd6yVcSSft4Ktw3lYVGuYurGJJnKKpMW6tfO53BHcSS4JL2WPxEc9VKPS2/KFcqCI6Mubnb3D+qgrmq/s949zi8FVLvPH5PK9z4ljn1qsYgkcoqEx11a1el3+FrWIvYG8+uYfwnH5ZiCoNNL9Fvi4s+yydx8e+xd+4ZrXNsvXh4Tp+Re5PKHt527cqStY/aKtHodYxJI5ZWJjqlr+Ucua1FxsRGfYPRj2rtPNx/zLFjTbNiDEn+F0dt2mUzqq03OneLvUour9Url4ilwMK1SodI3HWvOrMpSk9b3mNAomE6XHJHxfVd+cULlBpsf5sLBWv3EzSk7P3P98c/lSm/5iywsDx2/93z/AEhoLECOJONTGxSgQ5FIi4V0/kxPUzDn8MXGLTGxLsU+Pp/UGkcfgzKiUPTb09MRVWnOQ21tt9cXasvU+lx9SQ5k9VPE1H3WLf7xRJcSoVhzlDcdbLX0t2X2gk1gaRBxUuOOCYiwnJHRtth3Fp0On/vEhDq0fNhwutcn/c20I+l2jOJWBeJRW229SRzMnrBOoT4beduPzxES6hIkfvEha/8A2iPce/iB5HgNMkuOCOcIOXFhuvtCKyN1JCa2Q4y+IABORgpoFNAdKSCpQExke9A1BHyKfp+bFkLiCLJtwQ0XEqRt6fyYWQhsWJ2DHc82I16luanRiWit0MSbBgqSHPlALhCH0JCtF84DnGHJQD3IMBuphwA2kSFtQJqa0wAJA4KaAdKADQdoWLD7+nI0/XFfQkSlHXpzEfWDQ2zQIg1z4PUuPT9qlEkSG+Y6pcdWa1rrQeQ7d5KJJF7RktPLUyC7YKk+S8SUqoNuLQuPMYcUr1SJaT3fYYyvW1TRpX5R9AmXgo9M5O3qOOfr9fYICbWodDp8iqVSQ1EiQmzeeecVYkIIr3P28CLiZkI6Sql7RKXyOPUFrp8tJKTIgyE3sfCx7y5xmRGRkdh87WsvvPVsg9OhcoEmPMjokQ3GZDS+q4lWclewy3GHhq0+IruHF4fpbj2D8P5EIpjaHFNp35dTcRqPtM+aZ9vHuFhX+vyDsWssLwZVrKOWsEUtz5z6vt8BwG5iEymjKMfY9cw3VPI+IMLzXUOpNyK9F3tyEEdjJtzsURWM0mRGXsNJnXGMZ0uQ4uZT8QIkLkN5UxUpyIiW3HmJREolGdy3na41/EcKHWKPIp8htDrS09XcZpOxlmTcjMjK9yMvzO+F4r2eR48hqoSI8iRnVydmRDe5O+kiLcR9hkXeZGV+0uA1b2RyzcoPYk9Zxxz4u5nW71cu8/aduwNEVWQ3UENx5C2kNJyuaar7y7VkRWsXZcitc9+/dGUuQ5Db5PHcedyJyuOPKNxxJFfcR7t97Fci3+8dLw7T24bvLOUNVOaklKU29bk7Z3sfNIiM1dyrkWXhvMc9jnFdnkicJWx7fJdIO2fD7eSG25IXIj81xLibkvvUSknu8NxjQsNYro+JG0OQ3F5/VVYzT7Owi8bEY8wIg0+l6rkeZqoavqKcURGku07FYjLvMrW7gumuONt6lHqmXVT1mXL5iPjcr8PcN+NyLNO/yKiiyK/q+TQNseMvLlQdwXR3PiUJwkznEp/eHE70tFvOyEmRGZXsZ27LkKRRadIqmII9Hjx1r5pKZby31VmZkd7FY7EVzPd32LgC0uP0aPQ9LNvM1d5mRdp8Rs2A8G0tuloqlUhxJbstJaaXG0OttIPgRXunMfE7HcisW4yFWWO2R1Yx0JvD5eT4aKfD0nYUJvTkSt3xiR6RIMusST43vctxGRXEnGJxzPIc9Pq+wJH8ccQ222jk7XNSlKbFcuwiLcRF4B/lIIzCgFLAgqyABSNrtScp+z+p6fnZamo6fYpwjV9pIMhYsJ05uj4fpkNzrxIbTavpOEgjUZ+JmpV/EUTbHL5RVMGYXb/+MVjpv+U2Sc6j8CJxXvIaKhzlHSdTOrNl9u8gAGcVqZwkFTK4SNbepp/5e3xFp9oHyojKDtPER7EhsPUvNjoLH8JvUkIbFkrEnyXh/wBRbqdNKvx99u0RGHWm5EjU9BAJjWqtyHGobbmdERJ/afZ7iAJIr7jv63C04JwZMxRUGo7chDSPSUr8u8/A9wpyHOkG/bEafDbh+VNRC8/NTzu0uJfeJbLL5h/BtDw/T0Q4cdHVzOKcTz1r43Pwv2CWRVYdPb05DiMn0t+U/Z3BOTMbbcX0nMX+vtGX7Q4dUccXIp8heq1zVN5rGou+24TkWSwVvFUfyg7Dp+dDWXNqegvvP3dpDxHtcxO5tI2oSG47i10+mdC3zuYlDd1LX4GZ/dYbBj6ryNm+F5siZI/xCalaYaUqNZIcNJEZbz3XJZH7j7h5+w7Bcp+H5cxxv4xU3Chx+bvXcyNSvaZ7veIn4PV4Fer3Zv3wScFeUKpU8aONo5PESUeOrxURHcvcVv5h6elt9GK78H7DFLw/srp8eHIzurbNyYnN1HzUo7WLqmRZCv2+G8TtXW43DkON9dps3PsK4EtTk5trtuYmlIWQQqtNxTHc6Nzrfq4sMaW255tzOJfk5NR2RXChEAQoCSgNAKGXRiGeXp1RDbfgpWX8DD+ZK02/phGmwHHJC5kjrL5v1fEQl3DXaSTPmwfKY4k9GBU5+vD8/cNM9SWzkcQe5Co4v2pYHwW3qYkxBEjrympLPXdV4E2m57+8ysMIxl8Nejx23Y+E8NyFrymlL0xwkFfgRk2kz4cbKMr9o2VU5+AyepTe+b6/6793AZVtH+EPgvAerDhyPLdVQrLyWKoyaQfe44e63eREo/AeN8X/AAltqGJM+piia1Hd5qo7KiaQou6ySIz96uAzeTi2oSHNSRMW6tavS9HwLssXYQ1hx3HyQ5s33FnwmNsFcmLcp9UXT4+bMmPBZSjKXiuxrUXtP3dhVuB8IjbBR5HLP2oqfan4wnULw5qyNJ+239xlsbFMhvpNRecS0XEbjjadTn/RUnP+I64Qh+CdmeqdmPwyo8jJT9pFPWheYk+UKezckl3uMpMzv3mi5eA9K4axdhvGENFUw3WIlQiL+UjuZySfcouKT7yMrl3D5mRpVLkOdJHQhfrN8w7+7cLVhXEeIMJ1BFUw3iCXTJGbnKZcOyy7nE8FF2WMlF4dpRZxY2dYk+5r5PpMRBdDY817Pfhb0/ooe0SnraX1fKEFs1otb5Rq9yufqGr2FwGrwttuz+udHQ8UU9a1+i45pnv8FWMvYY5J0OH0awmi+POtx2+kcQIeZWHHOjjt5EetxEczP8odJHcRIT6zaiWX+W4WUjT85zBzyOhY8hELc8445nCiS+Lrc9cIOO9Ghtv0xE4oxlhvCdLRMxBXIlPQu+XWeJBqt3Ee/wC4OMZfQpzj4I/aFJ08Pobb67shv7E3V92UZWbrYg9p/wAJXAcwo8OhzJFQ0lLU4422bZLuRJLLmIrlbNvLd4jGqvt8kOdHT4aWv4jnPP7LkX2HYOXHnPqVXfGBvLs9ttv/AN3+tyFXr+0/C+H+jqFUQtebzMe7q/flvl8LmXb3bvOlc2lYkqmduZWJC/VSlWQk+4rWFUdqLjnymf1hpDifcyHzG+iNnxZ8IaRprbw/T0NfxpFlnbvJBHa/tzezsGWV7aXijEHR1SsOuo9XKTZW7NycpH7LH7BAPuhk4eoOmNcIeEYyslPyWLDKOUTFuSHMjXpKUrrH4ePiNBhPx22+jGawJGm2jTErFrDg6q30OWxGhxXG23OjFkdxNUKXT+Tx5C9Ga2cWQ3m3LQojSZKLgZWMZlT6g44LUaG5FLRIcc56HEJ7e07DTWMvJlCUosk4cOjzKhyNyHzEJ6uYy7C32Iy4iGxRCh0uqLjw216WUldIrPlPt7C3d3d3iYoif8c/lQrN42IvwETU5PlBvlnp6jjfW9VRkXZwsQ4+XTGMdono8S2U3hkFpmJPDtCcxBXIVHbzo5W8SXFJ9FvitXuSRmXjYMnD6QaxsToH77iRxv0jhsudqrWNxRX3ccpF3ZTHlv8AJ6WDVIsaPHjsx47aGmmmybbbT6CEllIu7cRdgdkXYQAk/wBAFRjBjASDJBE8QdJBEpChGBzggOgBQCvzHNmFTS2CgAG/SA6FAmUwNyAAoR2BgmknAcjuABZA4A2YElAAEiuFMpAqCCpmAAcxjiOwTQYULiABZJAUkCpX0YFBgGKpAkdwUCniIKFMvtHAEmFSK4ABQkKpUCpWFSXu82HkgKkwqn8wmaQoRhAKJB0kCJMGJYADAFODjWK1jDGVHwfS/KlUcz57pjx21dJIWXoo/Mz3FxvusKUZSeImdlkaoOc/ApirE1PodLdqFQkaTSOanLxWv1Ul2mf3XHl/GuNpmJKouZIbyR2rpjsp35CO18yu1R2K59nDsAY62h1jEkx2ZVJCGmkXTHjpV0bKOxJd577mZ8T39tizyXUHJHymRG7m+4etxuPGqOZeT5fm86fJesH2h6hVXJDnqNI9HNb7QNPpLdQ+MVBzJH3abPa9btO3VR2n37i7Q2i0uRMc83zF9X6fj7BolBw63T4+pIyKdXbMpXo2LckrjtSOJLVYQjTaX1HHOYj0U8Ct2bi4EGmJcWUvDcdfSZ15srbaVXNa+JEm/EzLfv3EGGPdoFPobfk+HkdmrT5tPBJFfrH2W7C4mMYqNRmVSQuRUJC3Vr9JW7KXcRdhezf3gc9Tso4e3dIeYgxPUMSTOUTHFIaRfTZzcxO/iZcTPv7O4RRFcADEVhhsenCCr8HZSAo7AOUwYGxQCeABXEGAFwAAJKApHEfYDnpgAKDJ4ACK4AAB8/iBSEwokNAGHJ/IBmIHDFg5X5gSK44kiyYRwViDGlURR8N09ciQtOZSk9RpHatavRIuN+PcRiXPTqxx7uiIaDAkVCY1DjtrdddVlS22neq/d7O2/AhvmzvZLHw/HaqFcjtSKqvnNtqTduLcuCSPcpf0jvw3cQlJ2fyNlblMrEdtcvStyxxzmIWZpUnOhVjykRmRW4HcjPtGhRcXUOPkbqDbtKdXZKW5zZNkoz6uRdzbXcu1KjtuHn8m969h6HHoSfeQ+IcASG2/KFHbz5Oc9HTx8TR3n3l9gqTElxtz/wCr7yt3kNmbnNuN8obczo9FxveXuUVyP7RVcUYWh1jPMp+k1LX6PBDp+NuB+PAwuLyZS7Zl8jjR8xK8blLrkNFPrHyXmZCd7jXcnf1k9ppP2lvFVq2Gq5hOYiZR5i2tW6m1NqJbEgi4kWbcZl23K5B6a5EOQuPIbW0tCsqkq4pPj95by7yMj7RZ8NT49QmR6HUHEcimuIbeTIUZIR3LzFvJSSvYyPju33Hovu6xOerkTpfR4KVD2w1RuQij1ijtZ1pJSsr3WIzsRkkyvY7HwMyuR9wslLxlS6xI029WPI9JlzcfsL3WO/aRjfsIbL9neH4cuHiCn0/FGGqhIKQpmtUlh9yO+aEoztuWsRGSG7oMiO6bkd1GR2h/YNsHrkOPVKXgelaS28sWVBUps0tke5DTiVXSSTMyy7iIz4Fcb0XOvqmdsObOcu/wecHJ+oE2Ky5Dc1G3MnrJ4krwMj3GXZYxs+Ifg5UORncw3iSRT0eizKZ5Q2nv5xGSj95n7RRKhsPxxT5Gn/h9Qj/8RHkE2Sd+7Ml3LlO3cZl49o9ynmwtr1sHZOE30Rj2KdlcOoZsQYHj/F8xuTKaq5GyZmRm4wSr5mzMzui5mnmmlJpUZF7k+BBRaX8HvleB9vGzuXhmt4wmNvUerVaO2cZbCmkpREJZGZNuaiXFXVvPUJJmRJSQwOHs22iU/wCMR8Ny3UelovMuF3HzUrMzuXdv9o9GYM+EdHxBh/8A2X/CEw27XaO7ZlT0xk25sYuBO2URGs03uRpssstyNdyIeZzOOsb1tHLbTs+w9bYh2PUOqZ5FHc5I982q5o+3iRH9gyzaH8HSHjzD8jB+OMNtVimSFZksq3aTm+zrDqeey4RXMlJsd91zvYQWyjbrH2Z4wTs0rGL/ANq8ESMiqLiDMRv08llujTCMiMySZGRKK5pzI3ZTPT9YoktOIS425nS5vSouB3K5WPt3dw8xPqc9lU6vmmv7nx924/AR2kbL3JFc2dx6hiChIu88zltPiILeWo3u1kkW4lIuq/WSXEeaZjWo2uPUIeR1HVc4ZT7SO3C3cP0NKQ3I842haPpJ/uQ84bffgNbI9tEeXVKfT4+F8RvNnlnQWUpZdc7DeaKxKLvNNlH3h5Mz4rzqa5H83z/pJVcM2pTkfzbmTJ/f+5F9hdw2Tb9sG2kfBzxQuh44paER3edDqEfM5DloMyIsjhkWUzvbKe/fawyhbEOoZ3IeRqR6TauCvYXj2C4PYXxNj+Dz8Kza38HeYhzAdbRIo7r2pMw7ULuU+SalEajSW84ziucRON5SzGalJc3kPqr8HP4aWyD4RDnkSl1F2iYrZbJx6g1LmOLTuI3IzlskhF1JI8ijUm5Z0oMyv8NHuUQ3FtuN5Fo9FX63hxBrEyHIakNyHWnY7hPMvMuG26y4nqrbWkyNK03UZKSaTIz4hyiGT9I9yAK4j5WfBp/8TXGGC48TC23SPNxbREuE23XI7aV1SE3usbrZZSlIRvM1JInTSRc1wyuf0swBj/Be0nDcfFmA8SQq3SZfObkQ3M6Un2oUXFKiO90qIjLgZbhkMswKtI5K23AYS2n0Hg8UfDJ+Cm5UCm7XNl9LNdQT01cpMdF+UI9KSyjtWRWNSSMsxEZlvLf4bZf/AImf6Xrfo9xd5ER7rj7T4hrFMoFHm1usSER4MKO5IkOOWJKG0JNSjVfssRj4i4u2yYX2kbWMV1zDdLapNMqtUdlUuKlJE2piyUkaST1TWaTeMuw3TItxDm6nfx7OnUszD2p/IHSHRBRJIkW3xOh2ZJllQdNuCLjv6gdZzEtG8GSKHWwRZhshYWzEM2jUMlzTDyPM0wxNIRNzTEOGxUZuJZotUcb6TUFqo+1SZhdvU5Z0WXnNq3ksu6x7r+Iy6RU+TtiBl1GRMc+p+Y6+L6f7rzLwcHM9ShUsLyXXaHthrmNHFx4/+GUz/hWVGWf6S1FvPuJPAhSoLEioOabfPzq6vcI2XJjw2+UTJCGkIT1vW8LdpmYeYXmVCoR5FQjt8nQtlxMdKuN7Hzjt3Hv8B9FXTCmGInytls7Z5Y0xTi2j4TcdpcNtFQqaOa9zrNtHu3GfpGXcXjfgMpq9bmVyZqSHEZ83o7i9nf8AaGFQmOai+kWta1ZnM281GfEzPvuZ379wbsOFqan0gsjUS50am0+G3qczOLPEc1OjFNpshyR0YttM6NtAtMyaLHAPTE1FdEBFMTsJItDb1RMxnBNQnOoImnQXJDiG22188WuHDh09tDkxxGf1QzHYdRY7gRqlVbp7a9RxCF/WETWMW6eePT+Z6yv7ePiKi9IkTJHSc/1s1zBsNIlJNWbckcocb5RIX8o5wR4JTwIg1enzJnyi8vqp4BFuLp/vDmQFeqDcdvTb/qEmgqRafnA1fmNtiMmVbo/OCLXVgCyTT0zUCRPCNZkcoDsAxwowiagOp7QmswADnHAgElB4JAMuwwQCsARhAFWEVH8mF8viEnS02/phYKGb0pyOFI9Rbc6NzrhNTgip0dxvpI4kCfVHbcDdcVtzoxH0itanxdxz6IkZB6fSNicFZGymwUkg/KNTowBIC1GHR2AyuATJQHMQAAUQFJjlcAZpIWAFUoDuKem4j6wbpRphZgIDRaIrUbQLK27yfpG86F5c2ZPFNuAp+HXujQ2LPKU5po/XZY/tLcFP4mkfKPTO3Gn4s2mbN4+G8NzI7U3WakSEuKNs5CEpulBL3kkyM72MiI8pFu7LNsI2Y0/ZHQ0UPyh5Tl1BROeUEuGcdazK5sNFfmGR8CVvXxI91izXYc1iRyhuuVyuVOauQrlEOPMUk+StER723Cus0rJRGSVHYisREXAbq1U6fVKOrD8z4oh1JNpcTYjZcIyNDie5aF5VEfC5FfcY+ctlrNo+jorsnT/BbaXRaXS5EiZT4aGnZqtSQ5mM8579+8zy777i3XEqhQhcLVjy5h+mVhzIh6XFbceSn0XDLn/ffwEwRWGTeWYShp0DhvOfcbjr0+uvmpTu5xn+uwKre029RxzIhCc2ZXC3f+uIjlyHP3z5V1OWK36hdq138bGV+zd2ilHYzn8SvqPHH7UNQ24dHXRNNapTynF8oTxsRJNJEk7kREXOUojPcRWHnvbftHkTMSTafqLj0ylOHFbSlREWdPnFqMuKlKvYrmRFYu0wpO+GZhP/AGmS8H0ORNdpkd44aag22lbU18jUlTiTIzMiI0mlJ2seXce8T2McNbO9okNeLKph9fLY6uVJehzDYbmm3ZRpW3uSalZTSZlYzNRkZncx308dw6s4Lprw2U7ZBD+LyMYVxxaFzejpqXnFXVE4m4TZnYiUoiMjPcZFw3iYxLWnKPpeUJHKGlpzPTG+CXCMy57diNJHbiRmW49xCkeRcaY0rC8YOUuRHhQlIZccZSehCJJc1lNrWIiLeREZdoyPa/tDkVCsO0NyRyemIShLbjalaq1kZmtRmW6xnwLediPwBbTq8Cos2WTfJM6HVKXyyHI1WpHykdxJ/WJJl28Nx24mCQKLyNvo46OUSLKV2exO4ysZcTMjGP7LKr+z8eRVHI/RQo6FSlJeWhC5DhFospbLc6+ot/OKyCUR9pkWpVrHPkOn8o8nrVUHU5YsdWXzh8SUZHwSZle3buLfuHPCiUvidE7NXmRpeA14TbrDUPFFQjoVlzNsvJ6N5Z2sSl2NJERX3Ge/3C7P4FpdHqDtQ2b0vyZU2mX3HodNeKPCnXbUaG3WyI27ms0mS0ESt5marbywzAuzbFjflCuYkkLqdYSzyryLypBG8Zmmzi15jNLZLzJJJWPm2M99jUoG3DHGD6w7T65H5E6pwtalzGcjSbHaze4jQVtxGR2Ow6VwrIx3wc36uuUj0pg2v0/FGH4lcpba2kO3S4y5fUadQrK40u/aSyMjv2HwK9hNKMYlsM2k0OoOYjjzJjVMVUK8/MgxXHOYlDjbeZJOGRFfUSsyuZGY2pS/163iXh4jlnGUfkaruDZvaBy6nR+mCATk9H0fM9ZXb7gktgKzVcHtyMQRMQTJCJEunsutw+admTcVmMzLgo7ElN+BER23ncS8B5yY30jeRaFG24n6ZcbeB3uHDnSBk7L8nyESHOY06rK4pXoL9FRn3dnuIN9pLLHEw/IkdJzUfWUf4CGq1Abj1BqRMbaXyS6mVJvdRqKx5vZ2B2vHkamSGqW6Sly8uo82nnGgj6pGRGRko+JFbcXGwaS8Qx65I0+TradQktRKnCPLvtvJJnYL4rKOd7nyPIrtit1SVMkViPT48haE5iUrKqx2Fnkutx21ueghJq93aM2fxdDp9QkTJGda19Xt3dheBDrSydppMaa5Hb84vq+ioy+3eICt42pdLz6kxDq/RS2ojO5Fbf3DLa9tBqlQzttuaTS/RbVY1EKfJqDjnSN9ff8AoxoofkTZpU3a3M1Ftx4aEeqpxy6vsIi/EFgbftolDbXHoeKJFMaWrMpMeyCv37yMZWp6Q58oAL+IK7YkmlSduu1SZI1HNomIF87Nl5csiv3kSbEXuIT1F+EftQp/RyMSO1BHpJmdJ957xjKUDiNwwEGx432rTNokenx6xyeI1T86ktsqMyWtXpqzXO5FuIr2tf3WTBMOPjDGGH6PHkMohRFIbbzcFOHc7n23vbgXZ2XHn9lcgS1Nq8iG4hyPIWhaPSTuPv3HxIyE+2pdDqq5U6vB9LYGHP2HkR+T1BbvK2yU5zchGXcZXO5dx2L2ieU8245pudRfNV7D3H9w8J4P+Efjyj8nh1CqeU4UdWZtmVvyX4mlfG5917F3D0bgvb/gvGDjUflnkyoOpL4vI3Eo+F0L4KIz7NxjGdbj/JDnv1I512RDmOx3HOe0o2/sO35X94mqRieRH845/mEVipbf7QTdPqLcNxP82/d4CNzeA5mWviavSsXtuec/6v8AQT/laPp6jbn+YYI5X26e4htxzrq6ubs7xKydolPw/D5ZVJkdqOjnZlOF/e5793A95iXPbodK4lka/daxH8/k2aKnU+MOOcz0Q4rGIaHh+nrqlYqkSnxEdZ6Q4ltCfeZ7z8CuPLmJPha1Rxtql7P8P55GieaZKbM8x2uZoaTvsRXuatxcRiWIcVYgxJI8sY4rjtTloVzWXFcxoy7Up4J92/xHVRQziskepMV/C4wnDc5PgulyK27/AMQ85yaH7lndxR27kEX0hgu0L4S+0SuasNuscijrUeZmnqUwj+ouco/EzK/cMsm1vUz6fMQvrZfSFcmPuSHFjr9uMDLI6n4iqkxxTkiYt1a+cpSlGa1e1RmZn7zMRj0xz5wNzWEXlgyIUfkBsS3NQEykJBiPp9I4DYBSKkOkyHG2w3N1sBqNjQMEpHmufOCXiVtxvzgqiFBdp8EZEyLvEq4dPvanqfr9eBeAqkKS38oJlEjUb02xttsZ41FmsQVSjualLqEiEv5yK8bS/cabW9wtFN+ETtYo7aG4+NKhIyJypTOUUv73SM/v3CiSW9QRElOmM5wiWpOJtk74VW0yuR1x5lUjxM/ykVkm3Pco7mXusfiM+qspzEDnLJFUdW8vnZnszhqPvNRnf37zFJCqJrjYnVRKciekYarDjeo241IzfNub/wDNb8REzKDWI/nKXN/ljqWX9SSMjLxIzILR8QSI/wAoJ2lYtkfOZP5rC8RM23+CiOk435zmLR7b+y3f4HYIE+424NZk1On1hvTqkdqQhfrJK/tzcSPxuISpbOqXM6TDdUyf/i8pVy9iXCsfvMu4S4FRl9FAecAIMOqhRKhS3OTzI7rS0c1Won8DLcftIwzJLgjuLHUZ3pPOCZcZcbbT64iKWy45MR/ULi0ltxzpPQGsDOxDSlHIbc6QW1UtxuG036GohXv4fmIRSm2/Nh6uY3ydr6H6P7h0GX0Xagr1KxqanyaE5fZb7zt9/gK1TG3PI7WpzF6i832mJ6huf4wv/kkrL7i3/gIt9rk9Pabc9b8hhzF/TNuH/uDeGw5MkNQ47ed2Q4TbafWWo7JT7T7B6Ww/Ro+H6PCo8PqRGSTm9dZ85avaajM7jI9jlB8oYgXXHG87VMSjT7tdRGSTLxSVz+w+whtpn2mPnpntioMkJgwgDkJCpFYclA6xAAMkKBIDn8fvAAoBymCpAgAOALgOTwBmzAAZv8wJIA5mwObwAAdKQA4jHAAWJQMkgQi7CBmzAAciAlxAAUkAA+UwYiBAq2YnI0HLowYuAIZXB08Aig6CCqUhIKt/kAnIoXEHymEDOwVI9QAhQGQkEQFcpAGHLgCqLT/XaEjc/nGcbUNsFPwW2un0txEqt+rxbj7usu3E+5PE+O4XCEpywjn5HIhxoOc//wBk7j7aJR8Fw1uTMkiWtOaPDzERr+ks+KUF2mZXM9xDyvjLHtQxBUHapUJC3Vr9xIR2JQXBJF2EXE9/ERGJsTTK5MkVSqTFyFuqzKcVvzf6F2FaxCuINyY5yhzmM+qr0i/XYPaqojVHP2fI8znWc2X4j+BZx1yoOcokcxHopV+Jl4jlNt8zlHPRm5rPb4qUfYV72K2/vIFOV0nm18zzafW7r+H3BrOqEen55DjnSr62X7bezuIasyrr/aXWkTafHbQ4553rZlK3J8C7iEJjPas5prpeH8mfLlclbjJHgguCj+lwL2ihVDEEyY3p6mRC/RSk+d7xGGYW8onqU8XXrMF1Wo4txznrXzlKUq5qvxzGdzP3mCKMGMwCSES7juxr4AymOy+IUBQAAXACDAFJFYAAiAmXaOSBBgAElqARxEBI7A1AMANI7KQEABbGDEXYQ7K4DoSAAEJDltpxz5MKQ4UiZIRHhx3XXXVZUtttmtaz7iIt9/uG87Lfg51CsVCF+0kda5c1xtuHSW1b1uLPm6yy4EVyMyKxkWYzPcQidih5KjHYq+xv4PGNNsDjsintop9HiuaciqSGTNvOVsyGy3aii3kdjsRkd72NJ+18C7HcN7O6Gih4fh9fpJEhSbuynLWzOK3GfgVrEViK1htdCwJT8J4bhYbpbaER6YyUdtLaSQVyLeq3Zc8x7glIo/X6MeRfbKbPUoqjCP8AJkOIMEw6xDXHmR0LQtJpVmbI81+07/r7Bjb1GmbK3F0+uRJE3CWXM3KjtqW/SWyOxZkJI1PRiPediNbJmdyUjnF6zcpH8MRNVw3HmN6ciPnQhWonLxSfenjY/wAe0hjGX0bNGDFslw3VG2apQ47WlNSUhuRT3NJEgj3pUlbJkThGW+5ke+5b94LK2dzI+f4xI56cvOV1fuI7+N7i0ztnuJMBzJFY2aVCLCRIcN6RR5yTOkTnLkajTk58J9W8jUgzQalGo2zMzEjTdomH6pUGsN4shyMK4jdVpt02tJS2UoyK94shJmzJIy3kbazPsNJHcgOOvWDHBrxIxuvbOnJkfTcclre9F5xxbp+wzUZ83wK3tGZVSnVChzF0+oR1oXlzJzJ5i0dikn6ReJcO0ez3sLtufJraXl6u78yFfxHsto+KKeun1RtGTrNuJ5jjS/WQdtx99yMj7SMa08mUPmTbxo2/AwPA+1uRhv8Aw+uN8tpTqdNzU6Q2kWsZGkyPMk+3dcuO+w23ArlDw23IxBhOoS10qanWlUltJPsKM+s6yRc5CrekRmRlcjIzK5efNoWzLEmz+oIj1RtciDI/dZzabIet6KuJIcLtSZlfiR77FHYOxtXMDzNSluasRbmo9H4FfhdB+gqxbyO5GZby3j04TUo7QPMzKp6SPblMqdHxRS2q5Q6giXEdulLieKVp3KQpPFKyPik+wjPhvEVOj+dbkNodaWk0qS4kjQsj4kpJ3IyPuMhmeEMSt1SZ+3GzeoR0VCRZNUpLyiRGqRF6LnDRfIr5XC3HwO5GRlrVNqFLxZS+WU9uQ06hRsyoshOR+I+kuey6jcaVEZ3I95KIyUm5HcVvv48nRXPYwDH2yVuj56xheGhdM3uPQ0pu5E7TU3xNSO0yLei1yuV8tWg4txBDbQ3T6pIWjdlbec1202O5ZUukoiLidkkV78e0ekH4jjfnP6v1+vvFEquz2j+UF1ynw+flNTkVPm89+ulPf3lw7bDs4/qEYRcLEd9FfuzSzghaJiaZUG0OVChx+ffM4ypTC1ewiuSr8DIyFuwj8IGRg+ZyOh7TK7h9cRWVUOU2p+OnvI2yUaSLxt7BVJJfJt5EIRzcuXdu7PAQeKMHQ8UQ0dIiJUGk5WZCU7rFwJwu1Jd/EivY+JH585qU9z6aXp6spx5/ue+9jnwuMF4pheTsaYooUeoNJLTlR3lIakJ7zQoiNtXeVzTwMjK9i26DifD2J4+phvElPm+ryeQhz7kmZj4k4RmVSh40/ZeqR1x3XdWK4lSuBmkzSsj4GR23GViMjLhwF6l46rGyfFFPbmVSRHp9TZRKpdSZUps2txEpl1ZHuNJlfMXFKuG64v8Ak+R5nCVeZwPodtuwxizGDdQw/iTA6MQYaWnNovRUy0JIi5yiVuNJna1jI7EZ7u0fOjbn8Ddun1SpVzY3UELZj3eew/Unibda3EajjyFGWZN7WSsisajLORERD0Ls++FDjyh1iJU5GJJtQjrV0jMh43ULLfuIlGZEZbj3WuR8SOxl6DTC2d/CEo6K5g/yfHrbrfxqC5ZCJGU+dl7UrIyMjLduUdyPiHs4nltHxgXLkR5kih4khrjy4ThtyG3mzQ+yfCy0mVyuVjI+FjIyuR3CEikNt9JT3NVH68ezvH1Zxf8ABbwftwwtIwntQo6KVXcPuEzTa1RY5R5sZoyPo3ErI0ON2SRGhRGlRESiMjIjHgbbr8FXa58HeYuoVCH5dwvz9PEFLbUuMgrGeWSi6lR1WK5mozQZWsq52LVTIMZYmuR+jc5n6/W/sPeNH2R7adomxPEn7WbM8WSKVLXzZDO9yJLbP0H2bkly1k2UVllY7KK5jO3eTzPUz9bw9wbITIjuCukikfYj4M3/AIi2zvbA41hPaRHj4HxaqzbetKJdOqJmZkRsPqtprO19F3Ko9+Q1kkzL16mS3zekR2el3j85Dc5txtceRkWhaTSpKk3JRHxIyPcZGPTGwT4fG2DYnH/Z+qSE4ww0htaW4dSeVymJzeYTL5mZmi5ERtrzFzjspFiSfLOruzArJ6R/8VH4SjdLw/H+DnheYvldbZbnYgcZesbUIlkaI6jTv6ZSTIyPihCyMrHv+ZlJiyKhUGm47i0LzaiVJ4ose9V+w73+0/YJXH+M8QbTMaVjHGKJnK6rW5i5UxzeSEmozIkILiSUJJKUkZmZkkjudzM7/sg2e1CZ8cbp8iQtadRSWWVOGlBdXcRHa57zv4CktINzNI90kkWmGxMhw2nJHXW2SlJ7eBbxIxXxuWzrZRR5FLkSMaUtciRIbWlMGQlbfJSI7EtRpMjuriR9nHsGUY+wJMwHUGuTyFzaPNz8hlK3LStJ89l0i3JcT22sRlYyLcY4YXKctUz1dXHyNWHRIsvCux5YkY8lsXMpPUmUGFCcDRlzUCqnBmzoUx0l3oxHTJgK/KELOmNtt8okOZGUdZXrd1vHwHpcTh7S2n4PI5vOUVheRV15yR+v19ohaziGPT/icNvl05fop6jXdmO+/wBngCPOVCuNrbh548Tq5uDjpfkXsC0Six4fRx46Eet3+0zMewoqKxE+flKVj2kQMSh1iuVBEysOL+rmuSd/Ai4EXuv4jUKZpw4+m22hGds2U5d2UjKwrbHxfJ64nWn/AIuKfgpHnOtwJFLqkinzOY7HcNKk+zgfsMjIy9/cGbKxqO1HDkisN/tBT29WRHTlkNpTz1tleyi7zL8DPuGWtsajiNP1v17xkaotVBV0gv8AS4zjggsE4JrlQyOR6PNdQvqq0VdnjYiG3Ye2bOR20OVDovWTxP8A7jRIxs6FZp1JkOfJ/wCUWylYec845kyCe5DS6X0en+uwQtXxH0fJ47mRYszyPpNYj0dvTj5Fu5fcn2/23X7xWpdWmTHF9Itf0u33/l+YbZXJHnHP/u9oHlEOH5xzOsTsNKIaLA1M7jnUCjsuHDb6MQc7EXzbmT6ors2uuOdG24AtKJYJ9d/WYQUqranyn+YRDsnUCSUiB4HpSnHPlAvGbccDaOyJeGyLMB1Hb0wuowCU9GAM7ANTspDjUAuYKpQAFDPtMJqUONWoABsGoYAfnBxKBVcAZ2DUOZgFFqAt9QFNLgAG8mPqebEW4txtzTcb5glVG42E1NtyG9MLAFbnwtNzlEcStKqPKG9Nzx9IA9Dcj/UUGvJdNxDjfU9IJDD1Fvk/SegFIFRbc6NwOFlyyPpitzUuQ3PoZgmiizOI+bBEqDGl1duQ3piQNAkA+YwvETqOBqHcM+kCkNDpfaOZBHPOhRkhJpiJa6C9puafri6udJDQM+pzunIa9wvzC/8AD1/V/uB9qyxfaITaFtwxpsrpeGq5guqRELjylxZUdxsnSUWmakJdRcjJuyFkZlvzGix7xqGCfhVubZP8QpcNFCrdKik49S9bXJ0jKzjiFZEm4gj3ERpzJ3GZW3jzPi+ZS6pT6xS5ja88tK9NxVrZ7kaSLdu3pGU4arFUw3XIVco8hcebCkE9FeTuNDmb2luM9xlfnFuMjI7H41lEJ5a8nt8TmT4n8o+wmBJeJKPhekuVCHpOoitpcbSo1mixXSSy3c7KaTMiuRGZl7dCpOLI8htHKOYv7c39vePP2zzaxWKpg+lYkxJHdpnlCKhzkMxKikKWd76aVWWSDMjMjUREZHx79KpNWo+IIflCjyMnovdi0Lt1VpsVjtwMysZWsZ3uflPNfyPW3p5cPwzSHnOUZHJDedGboY6bXeX2Gvs3fYkt9zGKfCJxjUHKXN2f0OuNUlDsE5mLMRKVzKJSzKxoRYyM33izJQVysm6jMrpSqxP45h4Pcpnlhx1cisTCp9NbZbNxbziiUo0obvfcTazUZ7iSVzEZjSk7O9qFHquE8UQ8jVQkIenJhyDjuqkNklKFqWgyNRpyI3KuR2IjuW4d1CXk8W/tm0eMtm+0DZ3iDHkLZ3sr2JwoVMdS7HZr1SlOu1NLaWlKOU+RFkZSWQjJNzsrKRmZnkG4OYr5PQ0VyG46vDVQZOm4dhx95TXEmpbkxaSIzMj01mldyTlURlmuRlaMMfB2oez/AAO7hPB8x2p8oTJS9KkNttz3m3bdHqISlNiIiIiIyIiItxGVxiu33aLjjZ3s/qFDhtrp63W26XFeSzbkjZpNDhpUVySomiNKVXseY+JkPbosc1lYwj5blWS/UaTT69EzTtkHwmqPS5n+zPGGJI7s2PZuO3OeyNqaUSSS0lxVyuVlblXvmtbdvitpmDNn+0CqTcUUOhxKO004UWDydlPx50uc7KWncnIRmlKSIyNZkszMrER+Vtg2yuoVSY1iSqR18okJNUFl65klF7LluZt5pL0b71HvK+63qlK26HT2o7bi1ojpyt6nFZesftM81i4XsOG9qdjkj2uPVpWlnwVSDh+PhvJ5UcyUyjp1GdRSTXKkqIjckuZd2c96ST2d/YFcJxvLFUd2kYgb+JRFEzTYriSs66XBSiPcaUnzuG9Rb+AhcVN1iqONTJFPl+St6kyFNr0nT47l2sduwr8RZqDVXMQUemU+PHaQ1ETyVlLKuuu9rnfdczMiK24jHb6bCFtygzzfX/fp9Plya/Hhf3FZOKMaN1xrEkOQ95QpmdxMxmOa0aSjTnQ63Y7tKuRGRna5XvciM7fUMaQ9slLZocjZ/TF1DTWlt6RVE8mjGoiLUaWkjdUZFwbsVuBqMho+EsPN4Ph/s/yf47IcYbnPNvWcW64WbSaRlM1IbSZmozMtyVHbcZlFYs2P0ORMdchyORVBrpFPU3Ief/nxj7CuRmaMp9t99h9C1TJ6I+O4V3NrrU7MZM3r2wrFmF6X5QwvUEVhppkuUQ3myYfukrqUjeaVlbeRHZRcLGEtnm27GGH6o1htxuRLdW4TKaTMbWTqlmRmSW789Ny3lcjLwtcxYpzm0zDbaMN1iG7NhS1IZZlQW1PtrO/mz3Zkko92VRb+wz4i5sSocOREp9Qbal4jQyttLjOU3YWdKkmknjMzSoiMzPfciuRdw4uVwK7ekPP4PW4/rd0Z6zj2/l//AAXiDjqhzKx+z8yoRIlVQlGtD1iWaFqK+mTliSoy4HvI79gspr6TT9P1f+48g4p2M48w+47UML1heJY6FG45HVzJae3MgjMidM95mad9+zeH+BfhC1zD8jyPVNWQhrmvQ6klSHWjLcZIUdjSZdyvsHgX+nW0voj6Xj8yvkLKZ6wM/wCf6vpewQlZqEjlDVPpbiOWuqzJUpN0NEk7qWou4i7y3nYu24rVH2yYPxBT5DlPqCI8uO3mchylETvDim25ZF2mk/6eyXoKeUQ/KkOoR5C6h0ipDKicJKPRQhRHvJNjIztxuVtw4nBx+R2f2HNOpsOh6sduQ7IlyFG5IectqvGo73Ud7lx3ER7isXYFGFzI+dtxtHZ0ibXWVzsR2LcZEZ9u/wAA4jR48Nvo2+f6SuJq8TM95mYWJTYzYPqfE/Gu0XU+J0dxCGsp6jnao/Dw8Rl82ouSHFuOOZwhNk6nnM4amod5WQ3nAXM2E1uAEk4LExU3AQlACK4OkgCBSYOhWmEiPUAkTnABBIMPIc84FFR9PpGwxbUH7LoqI0EblON+cEvTarp5Okyel7/yPxEa6TbgSNLkfzYsnJtWFdrNUbcaj1iQuW0iydRSukQRcN/pDXomJKfMo66hHkIW1lzKVwNO7t7jHkmmz9NwX3D9eccjrh6i9J1OVSc3WIYW0+74Nq7VBqT6k5ivH+pMW5H5/opT2bu3/TtDbB+y7aBtQkImOOLiUxHO5ZKzE34pbQW9R+wvbuuYu2AMJYPmOcsqlPalrRbK25wUfee/eNuhVZvTQ3HbQhpHNS2ngn2F2EOf2lT0SO3k+oT5cVDxFeEROHdkGF8L0NdLocNfKJDOnInPK6V25b+O5JX7C3DEMUfB/wAUcsdcp+RaMx83Mki48fb4D1NBe1AtJiNuAVmrOJwPCNW2R4wpedtylr/lUS/wFNqGHapT3F8ohyEf/LP8R7zrUNtttfR/5RndYpkdzPqN58/rJIyHT7uxLWp44egufT/pCBxZHzY9OV2j0eO3qOQ4+RCecpTZc33jEcSVSHIkLbhtoQhN8qkpIgyIlWSw235xvnjlLBnlhupwUNMMDgqTBgmUcSu4KEsJZSAhwJaQ7aeEnGmuCEQsKokaYtMhotLK9T+cEkQmxDsznBJMTdTzg0yjNoZPwQxdbFjNxtwNX6dqZ3G/FQU30LK84kFZe03ArLQ425puNhDKYxLJNmpON/TE9BqrnMc1P8wp2XxDyK4435twawn+SHE0HyrHqEfkdQbRIjr6zavR8SPiXuEHVcKx9RblH6VHWS3lK6O8iP0vZxEOxMc1BZKbUfk9QaPEvBOMFciMttudJ6AlEPiTlsQ6p0nmpHznDP4Ltx9trlwtvDVdNkNucncb6nWT4eAaWpLGL5yHHOjbXkD1s3G8jYmYED5xsFrERtuYhxvqfmNMPAtoE7QXtSsL9PoSTze8+z2BWsI0/i7jaEc7NzfAg0pTenWGpjefnt9bt7Lbha6BQvLmNGY8hvPEj55EjN6SE25u71jURexJjk5rcqzfh/PJpOAcPt4bwvCjufvci0qR9Fxe8i9ybJFnCJF/nV9/f4ewLIHz57IZJA4JcgciAAdKga5BHP4/eDksABlLAoMFI+0gcACqFgp8QVJAQAHQDFwCaVA9nO4LIB0pB0pBUA4MgHJAMAI+wCDIBiO4OgJ5TBgZAWLiDpIIksGEjwKK4gyAkgwqAMCoEkgljCyQDQIVbUEgdJgYxYiuDEjvCSTC6TExAMhIF11v9fkEXV6ef6H2W7Tvw3downattx87h/B8xeTKaZE5Nud2Gls/V+kW4+A2rrdssI4+Zy6+LDeX/RNbWdtEfD7buH8LyEO1NCdORK3GiPfilBcFLIu3gR/YPNNTqUiQ47ImOKWtd3FKUq5que8zM9538fwsE5kzryHHOf634/bx9ojmzbkfHKhzIno5uKu65F3nwIezTQqT43k8mzl2Zl4AJPLPjDjmSOjq93tCK5uo55vmI82n1vEw3n1PlGT0GkdVPD3mISfV/k47n0RsaU8ecyTqVabjufOr+5IrEiVImOLcczhJTzjjgMkZs9erjRh/cECkFzEDJUEdAYcRACO4KABUFV+Q4yBgAGTwAHxHHxHFxAAABQMZWABoDiICRXBgKSDAAy7DBkkFEtagsGE8B4kxpM5HhunrlqSrTccVcmI57jM1uWskyJSTyldRkZHYy3g2UfJSjkgGWtQaHg3YtizFDaJnJ/J9P/4iUm2buJDe5Sr99rDecA7CsL4LyVCqNtViqosrWeTdho/4bZlb3mRmfGxcBdp7nSaf0f6SLsLt/IclnI/BtCspmA9m+G8Dx0eT4aFzVpLWmOb3FX7E33JLwIeo/g24G1HJuPKhH6JrPDpuZO5Th+dd38SIjJBeKljGsJ0CoYsxBT8N0v8AeKhIJltSk3JNyPMsy7kpJZn9naPblBoNPw3Q4WH6W3khU9lDLP0yLitXeajuozvvMxxWWSkdFdYm7G1BHyIAnlthBbAyxsdBVHoH8MM3YItj8QMjpjkhzTjx1uq9VtJmf2EVwtPwPwVGVTG3M7fMWhfWSoVXEGCaXWKW7R6xR4VbpjqTS5BnMk63xuRpzWIjvv43LjfcNmY2f4gmf/D0NI9aQ5ky+0iuf3BdzAeH6X0lcxBnWj/d4bZH7s6v7EKjXIXvwieYmdmlcw23/wDm02j1ClR0XUmj4gZ8rQEme8yJS1pkp7bZX7FcrEZWISlLgbf5EhTa9mFAqzSOaiVS8RLZJZEZ2NSJLKSauVjtqLIjMyzdo392s4ToeTyPhuFyhHVkSmykOp377Gq+Xd6ojJGIKxWHNSZMXpei36HuSViL3DdUr9/UyfI/4FGY2P4gxRR5EPaJHw1R4Uts23IKpy6o6pBl6SWkoQlRHvIycVYyvfsHl3b78GWZsvz4kwfMl4gwohJa0pxskSILhmZGTiCM7tnxJwi3biWREVz9roJyR/8AaFnY7bja25mTSWnKptW8loO5GkyPdYyMyMrbyuR3uOirEPByWylN7Hy4pNYqmF6giqUeZpSMxZk8UOlbqrLeRkZbyM7W3WvwG47P/hG4XqlU05HKI9bjx0MyEpbuTzfHSVcyNwkmV0rJOdJnuOxmQn/hB/Bijw9XGGyeGpETrTKGlV1tFe5uRb3M034tmfNO5p3WSPCdQcmQ6xIc5QtqQ1IXlUlRktJko95HuPs4ePDiOqtxlLLM93DwfRWRta2dzM7f7UNR+aWZMiO61l96kER9pXIzI7dgGDX6HMbamU+uQnY7rhpZeZkJNC1ptdKVcDMrlci3kPGmEtolPrjjVLxRIXHkLUSeVJSRk7fdmNBGVlXy3ItxlwK+49coeJMWbL8kylyIlboktWs5Hy3aUfDWbIzM0qIiI8xGW8rKIrXByeLTLrW3k7KeTKJr+IqG3VHFzKG2h2RlzOR21F027eae5RF2elwLeMMx5tZp+E23YbnPl+kypJ6iT3kZKIt6TvxIy3DcqXUMH7QMNveT6gzIpU1WZ5lPxafHln2nZZaLhHYiUnmquR3K9xgG1TYfiCn1CoYgbcXXaPIUTbdQlSjOa05lPK05Y1ERkSbJMzJKiIrGR7j54VaeWeovW766tImPNYxqlQxYjEkiQtUvUQptObmJyHdCC8Ct7yMema5huPtQ2Ty6fT47Uiq0xvllL1FFznCSakN37ltrJsz/ADSY8vSYseP8Xj0dbTsdzpHFSF9KRXsWmZGSDva5kZ3LsGuYE2uQ8Ftx3MPzIjsJ1lDLkWco25cJzeZIcSjcaCPMSXEGolEoyMubc+pJOPQ8xcltNWfZl1B2kYopcdqPDqC0NZea242S8t72TYyM08LGXZYy3WHp/wCC5j7GlUxRyiRiTyUhcxhlyRHhoujMlSUuKSZmRGZnlvYj4Ed72GWSNnNH2mY0qFUbqlMwvUKwpcyDTc2oxOcy9Ilt25EhSjSpRJNJ5udbeRmXo3Yls3oeA6XU6fXHFrdq0M4rciPdZMv7jSThKymlSTIzIyIyuRb7HcZzjqcUmn4PakF2Z+8VCoO1CWvJyiU8lJLeWksu8koQSbdxJIvDtN45yeZHdjzI7TrTycrjbiSWhaO5ST3GR9xig4c2iUOZhuJUKpUGo8hpttmdzTyNSLWVcyIySSjIzIzMr33C1Uyt0uqNrcpdQjy8vNVouEs0n3GRHcveIEkeSvhEf+HfhPFjcvFmw/kmGq3mW8qivOGVOlrPf0SuccUzPfYrt3ueVJncvn/jPBWNNneIF4X2gYbl0KqtXzRZSSuoitdSFpM0rTYyPMkzLeW8fcdLn/4P6/MVPafsk2f7ZMP/ALP7RMNx6rHaVmjuK5kiIuxpzsup5zaiIzLduMjMjvcWmB8U2qXyhvUh9Mv0kp/XcG+m44PT+3r4DG0zY/Il4o2duLxdhRCjeUllJ8vhIIrml1oiMnUl66DvwuntGSbK8K/7WMSRKG23ydaLPPSm0np6CbGozsR861yIj4mXEi3hymoxzIcIbywXz4NPwcoePMmNMaarWH2ntOOy2qy5riePiSSOxbuI9nHGo+B6W63huPTKJHW2UdlzkpoJMg9yDccSRqJG61+/ja4q9FTS6HDjw6W3ySn09so8dtNiJLaStmt3+PE7+AnIdc5Q2txxxaGlt5UtqTusfrFvuZ23XI7DwuRyZ2N/g97jcaMF1Qky25R5iKxUJi3a3oly7RkGss5ldJEk+BLIt6jKxne1hA4+pkPHFHm09uOhby1cqytt5HHSIrERl66TK5GRXMhLy5TjeIGpkijwpcRptqOl6Kk0TYWZKjJDySLK8yoyIyI96b7iI+NPdpjkPFC24bdbhR3XtSPISlLkRRWNRqQ4R3JO6xEZFl4WMjuOONjjPJ1qtS6Hn6oU2RQ6guHI5/pNudjpFxUXcZcDLiR2vxILMOjcdo1GkYsofI6o5T4XJFa0eVydJL1O88tjsoi32LfxsYwNTciG5pyG8nNLq8N/C1vD9XuPUovVpx3VaE/GlaYWdl9GIyMlxtvUcEFiLFsejt8nbzyJDvNbZTxv493vHs8fip90kePyObqtUS1XrsOlt6khznr6rfarusGMCnTKw4ioVzOhCOdHi8EI+kou0+8GwnhaZIkftBiDpZq+c232Mkfd4i6M03Tb1HGx60Ya+DxZ2bPJFNRNTo2/12CT8kx4cdcyY56PNT6x9w5cmPD82ISu1txyPp6neCQkRT1Q+MLc6iPRDSRirk7mmGqHtQRNYb1PriDVIsSMQNudI25z/t/XcC0ut0vDbi5kOhwl51ZnHNEjNB3vuPsI/bxuKEzLkN529QPGKq43+vx7yCyisampwdt7nm9TJ+Hu3i0sbQXJkfUbc6/+Yea6pBjzOkp7nJHetl+Tv99vsFmwDMqGmuPMcX8X/XG5hqXUzZsb9akSPlBHPT22+kccQIF6qOafRiMfmSHPlBZBYZGJ/mxBzK4445qCOcMIKIBow7ktwFzag5CAdCQEhWyDhpoFSkSMRjqAAcQ4wlWo4CNH0w6NTbYaRIiaQiowq4oN7kBpAclQ41gFcQQuIQCh8BywUj7SBrkAo4juCqMCriE1K+TEsTFEkDGYSuYMGhxOU22GciO430jYdq4AUmGBBeUuk5PICqk/KN+n6oUqEFtzO51VivIqLlPmIbkZ1o/XfYS/4AnWC5P5v0w2rEJuQ2HjCm5Deo2FpTOpHWEBnqXnKfM+gLnSKjHmR/pip1qPqN9H9YNaBVXI8hEdxz0iAW/BoLqdMKRF9ICsk3Ij6n0QEbo3OkGbBEi6BY86gEeUCx3OkQCJa6eSwtK5PpOC8QXXJFLW3H662zy+3d+IpDzenHac9cS9XrTeH8Lu1iRI0mo6SU456tzt+IjkfBlV/wC4iVpmBf28mfs/+z/+ILzuOJTYm0ITbM8bm9KElcrme/fwvuFGxrVdn+wOQhzZnT4+JcVuqypxBUmdSn0wi5qjhxlWJ5w99nnDNO+6SMiynom0CvyMJ0ePs7pbmSc7DjzsRSG1dJIccQl1uPe1zZQThHYysoz3kZXIZJjKjftJDX0ed3KfVT1TIy8LkRcCK1t+4h4MLZQlqetOvMcjjYLtdrkjHr1LxZiCbUpGJVc6ZMcNxZzEJM077EltKkpy2KySNKSIizEQ9bYMq0yPXKe5DmOxHZDjcdxSeDrSlJJaHE2sorbyI96TuZH2D51RY9Qo9YRyf4vLZeJUfL19RJkabFxvcrkXeRD6CbK6JXMYU+lVCZT5FPXLbQpzlTK2jS5YzOyVER3M05iIi3lv4GV1yePhqRHHvSzGLKttT2z4kwniSp7QMQNtR1xI50PC9NbUZm0asqpMq5lfVM0E2R2ypSR3Ox78i+Dpj7aJiza5Hjt1x2Ry1LsiVHcTqodbSXm2UqMzS4pRpIlXM7pMz4kZ+6trHwbtm+2zCbVHrDfIaxESao9Wjps+y6orLV2ktCjsZoVu3FY77x4woWybGnwW65jDEGJKhTJFVpVLWzTahS3lG0pbq0p1zSsiUhZJymbZkZpM9ylEZKG8IrQtqd0+h6XqW1qHhPHCNmcyoLRWEMtuOMqbURJNzMeRCj3ZyJKVGkzuaVFbtEljXa5h+n4TkN4sjokQlt8n5KmKcg5bqrkllCUkZmpVrERkVrH3Dx7sbg1CZjymbRMUVR3kkSqMJVIkOKddmyHDJKEZlGZmlOYjUo9xElJEW4xuELEOKKXMmx5ENqJN8qPxafHzKMlMNLNJPOFuMiVa5ERmVrHcjMyC+HxM7aYroxXBVOmUuOtysNoTXZraHJzbNjagtJM9OGhRbjJsjspRGZKURnuKxC0UPDn7cYg8luOOop8ezk5xtVjS2fBCT7DVY95byIlGW8iFWrGJa5yfTh4TlyJaEmqU5Ds62oy35iLzir3VcrGfDjvAbGdstYbqH7FuYTkTXZsg3G3oKc7i3Fbz1CMi6pbiIzskk27Lnq0/oxjDOV9HpJukw5EPyXHjx2ounpts6aTbSREZEREe61j4EdzIuIpWFMFUPB+JHafiTSR0P+Hqb/d7LNRGtfqmRJ3Eo8t7He9iFrpVaodYp8iRHkS470JwmZUOQnI+06ZkRINHEjMjSZFY7korHvC2z/F+H6xiyp0NvVkVjpMzikpNpUdpeVTbeY8xZTWRmSiue87mRD2+BGvjw3flnzvqnEv5/ZHLjHqy1lE8h09FQj1BqQ01ZlKXLmfflbcSRqSZ9xkpJ3MjK28RrROOR1yKe3NrFQQmQltUqY62+gjy2y5nUt2MyspbZoNJEViMzsLInDTdPc1KHI5E0tXTQ8pORFEriSW1HZv2oMiO5mZHuMoCc5IkVhFDrEddEpTXNhstuWRLdM9xqWmxESbGZJI7majM+wdT7pdTy8wrRILV5HpaG5jjq5brZ6jkdsrpIlWNZ3NJqIjXYiualWI7X3jMsY7HnHKhIqNPkeR6mtwlKei3diPLV2uNHzmlGV7mViM99j4jTp9PmUtvyg5IjyGo6syUyLrWjeXUWZWvuvYz3na5iIZNyRIkTKXM0nZCV63NSg1Oc0krM7Gak24pKxmSUF3me8MwltFmNsIXQ6lAo9fxZhP/AA/GDbTuRzKy44q7Sy723i37+BJVvuRlwsFcY4Z2b7VKfqVSPpVBpOVuQyo2JLRH1k7jLMR9lyURmNIqEWG5HXDkdeapvMlTaHGEZzyIQ4SjK+YyUZkm9rGdyKxnnNd2MuR5C5mH5C6VIRzkt5lOQHd/ArXW1Y92XeRdxkQ6YzhbmMzl/r8XrSzH8UbH9oGA211TDcj9o6YjpFOR0kUhm2/ei1jO++6CP2dgkNnnwhKpQ22qXUMk2FHUaeSvWafZNR5lZV9u8z3KIyv3C7U7aNiDA8xNPxpQ1o1VdG4lRWV4ocLmKLtseU/ASldwDsv2wR+UR20NVJXNTKi/F5aD7NRNrKIu87kZDz+T6VXPuj5Pa4XrT6Qs8l3wvtIwvjBtHkeYhEjLmVDe5j6e+xH1vakzLwLgLCTv69n63jyHizY1tM2ZyHZkfPXaVHVmbmU9KtVq3atHWSZdppuRn9gm8A/CSqlPyU/EDnlOOiyczisklHgSrc7dusZe0x89yOBZT1Poq+XXaso+S6VfOBNZhRSdPowQkfkGdIvEicocR9MWCXSm6fT9TTyLy8722EjhClR9NEhzKtYNiZvUb02wkBRnT6QHSgSbNBkSOk/ShJRaBHbc1HBeCWyvsw3HPNtrWJJmhSP94byfr2iytnHj+bbCbrw106GeSNYoDbfnHBIx6E3p+mOaTqCyU392WCEepLsciERhyOHH7Nw9PzYk0LHLkDTUnMiB/ZyO5+7uLQv1VBOnpkU+R0noCRVJ03AzkOt6glwKTNBwzWnI+k424Ncw3W9RtAwCgLGhYarHJ3NMRbXssmlcz0JSJjbjaBPpW24Mvw9W9RtAv9PnNyG0DzZQ7jdMZ19joxn1YJtvO44NQqDfKG9P1/7jE9uNT/Z/D7siO5kWpRNtpzW43K5ez8xrX3dBTZjO1PGPLJD1Hp7nRR/OKzb1r7i8CGTOOOageS5HKHFuanpZs35hqbQ6VAxyNlK6QENsLGz0gMTQYxJKQYKJbB9ALACAKfEPCje4FVGDDI2JQNm8AsUQAuI4AAqXQ4Q+GpRZAFLTgaBj+O644PSPwb9kbmOI9QqFUbQuItk4qejvvV6Rd5kMHwXhqoYkqkelx2+e659xHvH0u2P4Mp+E8LxKfHj6XN53N3qPde/iCc9ULTY+fu2TZRVNneJJFHmc9rzjLmW2dszMiP7UnuGZLjafnB9APhjYPbqmE2sSR2866S50mXjpHcjv4EarjwjMYEQnshY1Ic2xI05r5wJm0HTHRi0PIL7Gn5sLQFONuB9DpsiqZI8dta1rVlSlKbmoz7Ld5jVcMfBsxpUKf5YrHJ6PE6yuWOEheS6rqy8SIiK+/efYNFOMfJLMyjqFkpMmO5kjyOf6qleiAxXTcF0OQuHQ6xIqq2XDTyjKlppVr70lczVv3XuXsEDHkOannP6RqppoxyXlUHT823zPRUGFVjNyI6/QX6P2g9Gr7bbaIcjn/S7U+J+AkzpkiZ8Yjt6rXrDRSYYIuC45px5jfXiOElXsGw4Gjx223ag352bkzK8CudvZc7+4hk6ac5T5C9RtaGpfN7f0RkLnhmtyKfHXHb560dVPh7PAYciv3Vg049vtSNWT/J94XLgM3/2x4khtobp+F8H1BbSsunIhuIWsiLsWl5JGrtO9i9gs9L230eoZG8WbE3aejNzpFJrhWtu+TWqyT7iuZeI8ufp9i+J6K5sPssRGFOjEfWMY7O3IaJmG6hVUOrcyqhzGUXaR36iTso/AiHQahHmNocbczoXfnJV3e4hzWcedXk2hfCzwPCIGBQJJGBsGymFE8AUi6PeAQsACqQIKRg6S1AAcRXChcAUk9wOJwAZJg6VhIHQEAulYNmIIA4CkLnwBQCQOTwAGBXmeIMkJgwBhiKwWQYSB0rAAvlIHIgRtYUzGAAUqBkgqOIESAqZhGTOjx463JEhDTTSczjilWJCC4mZ8LF+r8A0qdVh0uG7UKhMajx46czjjirIQXj+BF2mPMO1ba5UMaSHaPS88ejtOZtP5SRbgpzuK+8k9m4b0ceVv9jzud6hDhx/n8EttZ23SMQauH8NuaVMzGlyRmsuUXDs3k3229IrGe47DH3JXXcc8f5vb7AQz03NRxzJ6SlK9Eu2/tEe/L5R0nUaRfLm3GsvW+r7be3tHs1VwjE+Qsts5s9rPP4QLr7chxEiR5pHNbTm65/2EVUqm5Ic1HOYjN5tPBPZ2DXNnWwPEmPG0YkxRyuhUJCsyVOM5JElst12m1b0kZmVlqKxlfKR3JQyPaJPoczFlQcwvT0QqJHVyWCylRmamGzNOotR3NSlmalGZnexpI95WDVikelRwHHrPwQc2c455v+4Yp/IcahxKCPRUIx8A5fEGuYKlQEBQokwNiBEg6VAADMYGxAFcQAADgwIaQCeIAFBw7N7QbKQAAM7jiSBSgOo0ORIcRHhw3ZDrqibZjstmtx5xW5KEJTvUozsRERGZmorcDCyNLYQS2455sP4dLkTJDMOHHdkSJCtOPHZbU466v1EISRqWfgRXtfcPRvwZPgl/7XNrlQwHjSRLhQsLtnIxFyFxJOMncybialjJLilpUlRpI1IJLnAyIx9I9lXwati+xfpMB4PjxJuXTVUpCjkTFoK52N1ZmqxXO2/cVyIYWchQ6HRVx9vJ4h+Dh/4eOJMWORMUbbHJGH6OuzjNDZVaoS79XVcTujpMjM8pGaz3EZoO6RqWPFYPh1hGE9ndHp9Kwvhy9PgswWSbaUsjMnnt3WNSisSj3mSSP0h6S2147bwXg91uHIyVWq3iw05rrQg9zj59xJTwPtWpBdo8iKVp9G23k9HL7Ct/2PusOSVrmauqMRKW83Hj/wAohjVqOBzUHtRzT9QTGAMGyMeYsp+F4edHLXMrjiU30WEFmddMvopI7d6spekFCP4DKibn8GHA3J6XI2iTG16tQ1INP5vyCV2cdLuzKRlv3JOx2M77opH63fqwdwadh+h0+JT4cdaIkKO3HjspVYkNoSSUp3d3afae8IS6vHh9I22hr0cqU5z+8N0OQe6voBuDIc823/Vu/EKeT4/+8SM/raKur4XESdQkVBzTjuLS16zijM/Z7RJMSafT4+pIcQjJ6yt6vcNYURiQ7ZSWpKQmqW3k06Gh1frPKzn7f9A5mYnp9Hb+MONNfw46SL7bW++4z6u4902+T0/OhH2GKHNqdQqjnm1rz+qnvFYjHwZ5lL7L3iLafIkZ24bmkjq83edvAzuZewrEKTIxLMkdHz/5gyKnzPlG1/0iSgUjpNSR1AmUkI0+NImOcoc6gnEE3p+ghCBGz6hHh+b66PRELLrkiY2ttvmIX6ooH2k1OxA3D6OO5z/WEIrEUhxxeo5zxFrKQGzjLglDwSbtf1M+o5/N+fu7+JDyl8KLYBIxZMXtE2d0NDtQXncq1PipyOy0Fv1m0kVluEZESk2I1EZGW8rH6ROI4FW3eRtr0+fIX78vj7fHsGiepMlE+U5Fp/TRvSrm7rkdjI77yMjuRkZe3edivGENptYobfkuRUHeSLUSlKzGZoPhdRHczK24zI7mW4zMh662wfBEp+1DWxZhuoM4fxK7zntRvPGnXsRG6lNjS6VrE4k997KI7EPGmM9luONn+KF4PxZQ1wqg0nMlW9ceU38605YicR2HYiMj4kW6/RCexHhml4axdVML1hGKMN1BDUvf0jbaVtuoV1kKRaxoPjl3eFh6V2b7U4e0Rt2PDj0qn1tps0+S3Emtt5srZlovudQfA2jK6b7jOw8J8gqlPz9ItH1XLgiK3VI/yi+Zzvf3l3GVzsZcLhSjsX7h622jfB5crjflDA7bTUiRnUqOlKSbZPdfKdzNxkucViIlo3EZdgwPFuF8SYXjroeKKPHRIj9IlTaTWvQMus2pJdMwq5mRlmIj3WSZGYrFN2kYko7kfyfXKhCXHUvR0ZS0E0armo0kR2K9zvu33PvO7ip4/wAQYojx4dYrk2c1EcckMpccMzQ44ZqcO/GyjMzMjOxmdxGJ/TJysdwalVNuPMjt+S2XY67JytuE2tS7XSpKlWJKiMiO1yIz4ZTMjHpHZptwmQ22qHjiHXWkSMnJ6touPk0ZESTbcyEd0kZGRKUSTtvMkmY8tJTqN/vC8nWy+6wsWG8Z4kw25qQ5mq0tOVTLyboV3GdvSIt1+I3bUo4Zy8j3Es0+T3pTqy3yhqoUusRFx5CcrbiXGz1e8iJSTJaT7Umdy7xzNPkeWF4kw3VJFMrGXTSmCpGndJ35rZGROJIzK7KlFuuRGkjHk3Cnwg6ph9zTco7UinvOEqRD5UtBXL5RtRkeRZHvvwPgfeNLb+FFgeqOO+UML1tC1pJSnM0d3VNPBSiIy327SK3eOV9pdEpyWZrDPa2B9p8eoNx6XijRhVBVkpkaZttSl8DJSTMzZWRkd0mauzvIaIl7+T9fh3H2jw1RfhAbI8QZKe3UKhTXXVc55VNyZ+F0uEmxKM7WJSTJRHYyvwO87M/hHt4brlMwXXKhUMQUqoOGzDqHI1nJiLLKRNycqbKIzNWV1JER2sZEe462NcHrRs+pp9daub3+3/XiPMO0SBgel4wqtUwXQ6VCkVBsm5kiGyTZS3SvdZpSRFcjMyuVrmR9lhruOcfR6Hh9DlPmIXImpzMuNqI8jfE177Hv7L9owLX5R8YmN5EZSSylW4+Hb48B5vNvx2I9Lg0fvZEPtuN5I+pn6jilJ4X/ANDCrtQ5HpNt+ekXS2nsTbiZ/lvATXOTtrkON/S9/YXvEShxxzPIken1k9iC7E/rvHmHtR+JY4U1z93cczIXzlK4apkW81HvO19/Hd2GFXuTtuS6g3q+bJLyW3FG0656J5C3JURbsxbrHvECh5xzo23Mi12SngRIK2UiL29gh3MSR6e2uuTI8uny1pchuR1PXQ8hKuaZILcZnv4HffvBCErJYgE37a2ZYPJLlLcdpcOntR6U626qVUHJWotLmlZJmhVzSRHwMzMt57iGY4tk4PbjtR6fT2nZce2aZvLNYrmSUkdiK52v28e0MMWY+cqDa3JDiIlPaTlS3m56rGR3X3mZ8C7LeIyCr4orGLJi6Xh9vJE9J7gai7i9o+l9O9MVUd5+T5z1D1PfsgSGIca/GPJdD6WWv1d5NF3mE6Fh7yW4uoVRzlE11XOUpV8nh7fEPsO4ch0ePqafxhfWcVxUfgfcFaq9puIHtpHiOeyLpSqpHjx0aeQJVCvuOdG2K1Be6MA86L2McDyRUf4gh5sjUbWEnH/nAxkSwmaQX2KRlhnUFhaA7qZwhMPUziTRFekK6RYjn5jgUnv6bi2/pBiTTjjnSDF9ppnYVirkSJA1Chwm4dLZ6PI6tOZXs7CMVHCVL1Zmpp8xHOF9ePT/AJBpWjGfnA3WYbqUDLWEzb1BqSEJWoDGgHbjgXDbbALInl8QCARboWjI1ADF4jDjgsMGNpthtTYgcyJfJ2wEiz0luOEClG4IOTO1HBIU5oDAemsJqMCZ9pjgAFI7ASKw5IKZgHgOAM7DkmAUYBnGdwmfACawYjCZIGbwCiTCQ4jElRFsmoEVFphZswdTeo2HkBFS23GxVa/A1G9TT56OqLFbTcCFQa5RHCKZUqBWOTyOTyPEXiO63Ib6MZjWmHKfM1OpzhcMM1PUbR9UA8YIytx3I8xfqLvlFMm/F5Go31M35jUMTQOUR9Rvro/zEM4qTTbjf2hZAuWFqnyiOjUcFjU1qZBmWEZ/J5HJ/pDUYRcoyCGNCj5dGCRfOBWcWnkCcL95Ai2i3KTqQ2vcJ6LsurG1zCc3DdDmNR5bTZSm9ZWRteRRWSaiI7GZ7rW337OIhoaNSH9Qbf8AB3P/ANTkNt59JtDakpVY0kpZHcu/he3gMeVZpS2dXAoV96hM84Y1k0fk9HwX8IzZ3i2FXcLwWqTBxdhd5k58iG1zWkTI0oybeJCSyk+lzOZGe4s1juGwWP8ABzmYgdw25tMxRiCXUEo5G3VqP5KaStGY1NoWTq9Va8yTsarWQViLeY9cYkwvhfGlLXS8QU+PNj5eq4kiWg/WQdjNJ95l27x5Y2tfA5kR89U2fuctQi73J3EpJ9P0TSVicIi4GW/vHkV8iM/KPZ53otmjVTZf8SbTtm+x+qSKPs/2d0qXW8xJ5QlSVu6hkRqu4RKNJER7zJXN7SPcLHsV26N44xBiD9rJEdqXQmY/SKVZhptw1GpCTVYs12yIz4nmt22VktH2byMN0+nuYwo7tPqCGUNyoriUrWi53IyyGZJSsiMyvbKW4z7BZtjCcL0uZU3MP0fJHaqDiW5DitQ3XSM1LUSz3qJJryEZ3ymk0ke65zfyX4aODheg1cROcW3J+W2bRtM2+fsHh9FUh0/S1VGmOqcpTTrtu1EZPPsV7Gbhose7Kdxhmx5OINrlYxLiSsR1xMONMuzKtOkOKNyXLUlRtoM02I13JCjvcrERW3lZ3tFwTiDbpjBHkOqRGqPR0ogyHpDh6SJBKUbiGySRk6ZXSaiIyJJllvxGzUShYX2f4fpmzeh8odpVPT5UqiuLs5xOU22jy8DcUkrkRbkpMtwULIy+z1bI+zWq4LuZ5cpXlTEmPKnqOLiYUwuko8xL2fPOk2upCLmRIMzUlSjItxWKxmu6b4qDWKXDdxI3IRyhbfmZV15muJFqKPMkzPtO5FwO57xP1mW5jDEEuuTI7TUflBvabbeQnZBERGq3HKgiSkr7zNJnvuG20un1SoYPp/kvzuo+y4lW7dcjSoz7i3+FzF5+zhjGc5qnHczBNoeO6pVKg05H1YmlZTKUuGhxo+N0uJsaTKxncjuW61h602UYH2wQ9n/7YR8UU/8AbCXBWpxmoR9Na46rKaS64gyM3E7lXURldREZkZGo8T2JbLaXijaZSnMUSEcip6VyszjhIKUtKi00JvuXdW87brJ7h7OrsbllLXHjuZ+chLykpK7rd+kbUaeBKJJlcuJXvxHt+mcWNtbskeT/AKh5UuJNcenyl1Kxh6bVKxVMH7VMQUOPRHXZTdDkQ2ZRySWThKJl0nMqc2R428hGR5c6yI1XIxc6Ps6oeH8cO4wp7bqJdQbkuc5tN2luLSpWSxESSIjcItxnbdcxD1qdT6piDC9HbkLad8vMSuSqb6jEVKns6VHuUV0ISVt97dov1Y5RqR5DbmRCFc5Seukz3b/bwLxHY60uuPB5FfKnCOiljZdR61yjUXqOIW1lLTSpNl+Nz7gsyql1SGuHptSGvNuNuWWj3korH4bgRDmp5vno+tv+wLqJv5P0xs1seDNOMsPqVt+iSI7n+DuZGkqzeTZzhmwv/lucWz9ty8BCSJPlCsQsLyIcihNR3FzHHHHi15C95JaZcI99z3qMt+VO4t4vyGnPNuOZvx+0ITIseZHXqZJcfMXQvWMkmXHKfFJ333L7S4gzglwTRDOU6oUtzyp0UtEfmp1kkT7RGdjIlnvO5GZGVyMzO9jMw1l1VtzlHJ5HJ87huTHnmyW+lwr2bU2eUiIkFYrmZ3uZle5nIPUuqU/I5S5C5cT/AIGQ4RLSdjO7bu/MZdhKI/rCo1Rqn1SYuhw482PNkKJSuWN6RxG0Hmcdud85neybXIz47hcMS+Q3LVClSosOoU91yuUeO61LUejHkR9eOyRlw3lzbkZ7yK/bbdYZzUNk7lPmIqGC5C6e9m6OG44pyMs+9l0rqaM+5RGXs7dfdTieG2tvnVWOjOrNplqXMjvmSXWK5mZEXHgGNDRyyQtyG5pL6zyU8xCzLiWme6/C5lvHZCeqwcjpVr69DPqbtNxBQ5DWHMbx3Y8t1WinlCcjijL1XLZXC7N1z7zI9wZ402Q4H2iR0VRuO1TKmvOnlUFJEtNt13CI7KvbtIj8RolbiU+oNuw8UU+OuO65/vHTxzNO66V2uhW4zv2cBn+M2/8AZnS3cUUeuatMRb4vKeuvfwS24XWsZlYlFwMTYozj3o9HhuVPZB5PjC42BJnoxpmIdg21DDbi26xguqtLR6sVbhf1JIyFNeo8iHIXDkNradTbM2pNlp/lPfbxsPjPJ9z8SSw3M04+mH8hfKBH0+JydvpPz/XusHDq/mxvFGE2A4vT6MJp1A5jxnHOkEixCb+U/pGqRORjEp8iofu7f8278xMs4T/4hxf0sqi53iHcQ+jQ3HbycfxGi4Q2ZYsxRHRMj0uQiIu3Tc0tx+qSjLMfs3eIvZRWWGJS8FFj4Pj/APDrX+vYLNR9k2IKw3/hdDqchrNlUqOyZlfdwUZWv3kR8B6FwJsQo9DmcsrExdQRzFJbeTp5bFvJREZ9vj7haMSbYcJ4PbXT6PpS5cdwkuR23DbQnxKxWVbhu7hCs2fQThqu48wL2GYsjuL1KHU0LQklK+Lme5R2LcRGfHwENUtkOMIfSOUd1CHVabeolZHfjYisZ8PCw9DzvhH1RuOuR+z8dfHL0yub3dhX39hjNcVbdsUYgb03G2oTWbMpMfrr8FKPeZF3dg0jvIzcsGPScETIeflmRpaL5k5uqK9Io7nKNP6Qu+IsUyKo5qOOZ19VXs/XbxEbS43KHNRwXr+SdwKRSuRx0Oe0CVabjzNNv0A4xBP5HT1tx+vlPKM3ZOqOSNRxz0hEvBpW9TesN4l6nSDUaBXdT5RHM5yh5apNZch/KLGhYbxn1G9TIv8AL+45JwydCmehV1no19IPMnwhK9MxJiCPQ4f7vCZJ7rWzOOdh+wiTYuy40r9qm+Tr6TmLTlV7D3GMQrVSbmViXMc563XFqUr37vusIpryxTZXabgpzmOTJCEI+jvP/uJdODaH8pIkZPd/b8QKp38QGal6nymQduphsxjJwdT/APd5jv8AMlNvfYiMMHMEzHP3fSWj6SrH/YTzktv5wFTUwYRXuSK7+x1Ub/3Nf8tj/AwUsKVH/h3f5k2Frbqf8QPE1D5v+4XtqQbsr1P2d4gmOIbbhrXn/iEX694m/wDZHiBvzlPz5P8A8YaL7zURB0mqOA5TnPk8iPqpD9sncRi7IK5IcS23DiZ19VKp0ZH3m6RF7TOwvlC+CbjSsN6n+FNLy9VVWirP/wDZrX+IicJUFzEEjpKpT4TSFElx6U8hGW+/cXE7D0rgPA2wejx0OVTFFBqbqLc56U2RIPtyJSZWv33uIcDSLMVd+BRtI843Hpjuf5moNmv/ADEX3GK9P+B7tchyOjwnId53WZeYdL/K4Z/cPd1Brex+l5I9DrlCj+jlZmJ7e3eozuLnFk0uZn5HMiSE9bMy4k8xdnbxHNKcomiR462A/BmrGF5n7QYop648jeltlVubv7d/EepoNN5G2hsWZ1Mf6HW63/ff9xDjYbcbGM22XgzbHuGm8SUObR5DaFolsrbyq8S3fePnFjzA9UwniCXR5kNaFx1c3hZSDPcfG1vHgPqzKgNuNrFTqWBsL1CQiZUMP0+RIR1XHo6VrT7zLf7+AmD1DB8yaBswxhiTI3R8Nzpa12823Yv6lbvvGyYR+B3iysNokYomR6OhaSVpps47b0txGZEZd/iPaKKdT6Xnbjx2o+T0WUkgk+4t3vGM7V/hG4TwW27T6P8A4rU0JNPR+aaWXrquRnx4ENa7t3gjGonBwVsn2B0ddcmSGkLRzeUSEkt17uJCCuajM9xEVh5v2wba65tEqC4cfPCokdR6MVO4129NzxM+CS3F7RUsd7Tq5jSqO1isVBch1fNbTmPI0j1UJ4JLs3bz7xS3pjjjmoOhL8mc2xd1/Uc+nu5vqgSccDRLwfsKbFEJCzDzguWHK85HytuCookw2w/iVKPqI0/1uHQmJo0nlmp9RYMyn5Rv9eHsENSJfLI+m3z1o/tf/QS1Lc5RIQ3pr59v5b9/Zx3CzEruIojlLkLcb807dxKvVMz532dhdwh26/Ij+bcz/b/2GpVPD0eqU9dPqDa0Z+r2LQfYoivxv2cDIZJVqFIodQXT5nnUel2KLsMuHHtApMGiehYnkON6epz/AKon6NiiZDcRIj9Ev0k8SX7fAUeG1puagn0ON6aQ5xjYsMmO0JZRreGNoUeoSEUuoZI83LmbTvJDyPWRfh9XefiLolQ82znfKEfUccXyiIk3GVZrLQjidj49ly8RrWyvG/7WUfTkfvcKzbyvXK3NUXf3H4jxubw9O+s9nichT6Mv2YgKOwEI7frwBx5TO/tDg6eIIggokg0IA1OAyBw4ujDGKoMCgJkoKpEFAgxHcCBy+IAFEKBrkE08QdKgsgKZwKTBE/kDkVwwDoIC4kGbQAAAdBhVBAjZA5KAAYMa3XqfQ6e7VKpMRHiRE6jjmW+UvBJEZqM+BERGZnYiK52CdcrlLw/S5FYrExEeJHTmccV9xF3mZ7iIt/hbePMO0LaPUMcVD04lNaV8XiqV9q12OxrMt3aRFuLvG9HHdsv4PN5/PjxIa/uYbadtOqGOJnI4+ePR2ldDFUres/XcMjuZn2EW4i3cbmKE4Tbba5DjiEJRzlBKXPbbc02+ev6P6/C5+BiVwPs/xhtMqC4eH46ER2lZZEyRdDEcrkRmsyK6jsd0tlczO18pHceo1GqKR8tGu3mWZfUrjMeoYgqDVPo9PlzZEhRJjxY6buPLPhu7vE7ERbzMiK49PbI/g50/C+liTHjcep13Lmbi+cjQe8rFudc+kfNLsvxF42Y7JcJ7M4am6PH5XU5CSTMqUhJa71uCUkRmTaCuZkhO6+87mLo67pt/y9X1hw28nbtifT8L06FMd5rqZJ8JTHTmD9nE2PDmaVQrSipsXKqy0Evc6srFZJpbzGW8ivbiPB75t/JtoQjKWVKeCd3YNs+FXjVzEG0RdDbkZ4mH2eTpTmO2uuynFdx3TkSW65Ek9++ww9Sv1+v1YddCxAL55lj6OLgBHDhsYApMGsYKoHQeoAARwA1AyQDQJFYAaQYcAeADOwHN7BwMAkKSQdtOp0YFshddmWyzHG1jEjWFNn+H5FTqUi2bTb6KOgzIjceWZklKSI829VzIjJNz3CZS1KjHYiMLYUxBiiswsP4bo8ip1OpvFFhxY+U3HnTPcksxkRbiMzMzIkkRmZ2Ix7tpmwPC/wABvZHU9ve0SoRKxtL5KcPDsVSs8KnVF5szLSSZFrOISlxa3T4JbUaStcj9PbFfgnbINh7dHrGH8Jx3sV0+l8hkVxzMt+S4tKdV6xnlJSlEZEZJIySRJtbceP4sYY+FX8Mqn4H/AHvA2xBw6lWE6mePPqprTZJkV8xJdbS1dVjImZSDTY1X5fdy2dkKVGJq3wMNisjYpsXgx65yheK8VOFXsRPSnNR9Ul0ua0tZ71ZEGWY785anFWuoxq+OsY4b2d4TquNMWVBEKlUePrSHuK+cZJbbbSVzW4takIQgiM1qUlJEZqscytTn1848YfCg2kubSNqjWyuluZ8NbP3m51cV6E2tqRmjR7cFIYQvVURbicUgi6o5f9x5Z0fGPQrmIcZ4gx5WHcWYkb0ZE3nMw8xZKfH4txisZ3NCTIlKueZedXAyIoWZI02wupf68d9/t4+0Rk5Wo59ACRi2NCc1HPrj0x8HXD0fDeG3cYTG0eUK3zYubi1DLeW7vWq5/VJB23jBcA4UkY0xREofPRHWrWlOcMkdPXsfrH1S8VEfYPW0WmNttobjt6TSEkltPAkILcSSLuIiIhtBGE2ST1ekOOabefnhaJAckfGJnp+8/cCoRT6W3qTHOevqp7f+3iIup4qc/wB36JH3jbJBYnpTbbfJ47iI6PWVvP3EVzFZqCYbjnxjEC15P4Z3+8iFck1qZI83IWv+YwnHpdUqDiOvk9ZSgth4JI5uH4/ybstf8axF924PINckOZG4dLQhrdzspkSS9vsDqlYSp7bmpMcQtfopVwV7SE4VEjuf7x0PqpTYgJCImTK6PpOp1hCyXpkjo4/UF0cw+3I6PpeZ7ARmnUeH5yY1n9XiYrQMlBZoLkhzpM4mIuDdTzbel9JSRbJNSw/S4/KHMiEZfC/2ClV3bY23I8n4bp7Trvm0qUo17y7rdgkrrIsjGCIbbaNSPnX6ylb/ALAoeH6O3/u7S/rJI/uFbpOLahprbrFUzur5yk5tyT7k9thLsV1tz94caaa9ZV7/AIcAEh3qNS/+Da/pL/sGT2H6f8m3k+z8iDl/EuH4/nKg1zPV3gkavUeqZ/J8xDuTrJ7fbbuAGSvSIvJ3F/r3ir7SsAYT2mYb/Z/FEPPluqLKbsT8R092o2qxmW61yPcZXK2+4tlYd03AycXqR9QNdpR88NqeybEmzOsLh1iPqwpCvidSb81IR3F2JWXag7GVjMjMhnEqA24PpxVMN0PFlPl0PElLj1Cny09NHeTuUZdVRHxSoj3kojIyMiPsHjXbdsArGy+Q7XKXnqeGnnOjkcXYl78x4iIiMitYnL79xHY957QsyZ4PO07DfKP3fmL+lbKoEw3S4cesI/aRyQ1CR5zTTc79hHa5mnvylcXAmv14/cf2lfvITdOiUeqR/J9UbQ0v5OU2m62vBRbsyD7SM/YY07Q/8xr+xfZzsfxBWI9DxJQ2lrrDeakztY3Y01ZEatMnFGrKuyTNJkoiUZEV7nlGoYr+BrszrEzlFLjy6YtVtZtmUskbt1ySZnlvbeRERX7B5moM+qbM3F0uqU+RVcOS1ayoLLxEtpwjzFIiOHazl9+UzJJlxsZEPW2zvbzDcw/CqGJJkisUSXzYuIGWzW4jsNuY2ksyXEnuNREZ7t97XGLZ0QrhJDzZ/wDBn2V4LbakOYbj1Caj5aZ06/tULTiTYrsnxJR5dHqGB6Y0iW2eZ6HHKO+gzI7KQ4mxpUXEjLtsLxT51LqkNqoUuZHlxJHObebcStCr92Uz+ziXcHT0dv8AXojNsuuuOTxev4DVUkVCXHj48adibuTuSIadRW70ySdrl2mSSIyPtMVqZ8Dfahh+oNN+VKeimLcLNMiyHEcztyptfNbgR7iMe1pKXI8jUjuZFoENXaw5Mc5PzFryllSpN20GRda3eMLb9InRDj7yKBDpbdHpcLCcORIdjxGekckPKcWu3epRmZmZ3OxHYGUqPIc1NTOhCsrebvPt3+IWqzDlLb047nKJstRK53od6j7rdhdoiak5yOnr5P53Lps/XMub777x4snvLLPYrgoxwNKpKbmTOT9dqOrpP+YXYXgQSS4223qenmJOXtUajsXAINx+pH6+RJKcV6yzvmP7bb/EN59Rj0/JyjO01IeKCzIbb1Mrq0nZXAySRHcjUd9/Zv3CX0i/iRmKZFHkUtbdUbakUzNmkPMyMjseS2Z5bkR7/SIi3nex27Rk2K8d8oz1ysOZGmua2ynf2cE+J7rmQl9puIW288OY40hETIqc822Tes6RW4F7yMr8Rgc+qyMUVTTczojo6rfq7+PtMfS+m8aNUN5LqfOeo8yU3pDwWNMqqY4qHKJHRQmlZW2U7isX3mfj2C7U2nx6e3yeO2hCEej/AK2MQ1Dajw46NP8AXiLPE03B7cTwJ+ThCVpXSI+sLAtHzYrdbLpP5hYkSdN/dwEjzQClq+JjiUARHS16bahXZ7jjYkqrK+MaYaSWeURxOS0DQpGpnbDiUXSCDpLjkeZpuemLDNT0eoJh1RT6EXPgR5HSCHdjaYnm3f8A8EItwXJlQabb9JWUVoCmWHC8PkdP1HOuu6v7B9IcDhaG48fTb9ARrzgaWpnnuydYgZTmmG+fx+8FWoMaYs4+GzjgKawdKQCYMZpxxwT9OgthtTo2o4JdJtt/QAIVcd5O2ICoznHM4UqNREC4+5Ic0wDwSEBvlDiBakN6cfoxC0aL8oJp4+0AxuoxxKCa1AhrAQhY1gDOwTSsFNYCsi9+jAZwkToEzuAMhjV3gUHpgpHcGymAOsgDX3AxKAGVhxFcSxh2zDttQj1dGFo8oIaDy4wYoL5Nz0BKqVqNhhJa0wFFJxnC021uCPwbP03NMXDEELllLdbbb56E5k+7j9wzaiuOR6pp/SE5K+XQ2VOnIh/Qy/kMvxDE5HMdb0+Yv8P+40aC5/h6Pqim47a/d5H0TSr28QiUU6iuuN1BA17D0jUbQMaYc05ifrDWsLr1G0OewHlA5ayJuefSA9OY6mmEaifSB/Sk6YBubyWimo6PT+iPQHwdYmnHrH/yPvzX/EvtHnONL03EdINm2abVMP7O6W65XIc13leRWaKlK8hJ43JRpvxLcRme7gOP1FSdDUT0PTLFC9TmeiJVPbc824tpfzibEfv7DL2iCrda/Zunu1CZHW7pJJLemnPquLultvKRbjUqySM9xHxMrWEzT6nDqlPiVSG4tUSbHblMqcTkNTbiSUg1JPeRmSiMyPhwGR7S9tOD8L4spjeIOWyKfCqHJcsOPqmuoKIiI1nciS2ySjM7nvcUREVyHyVTntg+5VsddpPoO6pgblGKKZIkVRct2quG9Mb07oJaE5nCQr1VGaUEmx7lX9Kwip9GbxxiB3CeC4aI9Mo72nWK0y3ptsu2JRxI1rJccMjLO4RGlG8r5twlNpByJmMKJg/CdcaplYqceY24ptXPjxnEGpTiSseVZoZWSble6SPs36ThKgUfCeG49Lp8NFPp9NbPTbzEfMPnLcUvipazO6jPeo73Hdt+o7TLkKjjVua8vwZ7AwvUNndDR/ikRcSIrTZbeSlrmKV1ewjPtNRmXiZcBWcTY1pdDb1KfM+MLupSWZBLzL7CzEZla/AiPhcTuNq/+1Eh1xzP5PaSbcVvtWZ+mfiff2EIGNsdo9UofljEEiXq/ItsuZM52O9y3kSdxWtv47xjLjTg+jD0XlcWE/c5SyyBg48meR2o7eH0Kj7+UOJ3nnueU0Ha6SIrGZeN7ncQVYxrIxRUI+G47a2oiLpbSn0zPeo83bv4F2Fu3DT6JQ26XD5PIho9VKeJJRb2du/eKzXNnNLqExDlLyRHVuITzlWQkzURXI7kabGfEu4bTqnGGMnfXy+ArpXQgoy64Y6g4TkVxyPR4bcd12I2hSXot8ke6eKnLEaFEXEjO/dcWyRtJqGB+RUduRIxNHiZ+VTHHCQ4hzdkJtJERLJF1XNXHKVr7xOv4cxJR8Hx8P1jEDUvk6SS4qKnItZdmoqydUy4c627tuMkr0WRyxql0txEiRIbWpKm9+i0mxLccK3MIt5ERnvM93AzL1qOVPjwWD885tUOTdKVnV/k2/AuLsN7RKxIrkiQh2LT46KfHbkWbdTczckvGlNlIzKyJIzIrE1dO5RGNGp2Iag30cNxdVhfNqUnXRbfucvZRW32WRGfYoeNJFCbhyGpFPcXCkRLJZebV0iSLeV91lX7bi/YN261zDeSn4w5QuFrE4qpQWyNe4rFqN9hd5pIy8DHu8Pm12wxZ5PnOf6dOL3q8HrOk1yn1Rv4vI56POMuJNDrR9pLSZEfvtY91jMPkLGO0vF2G8UaUylyNWOu3J5DajNy+4jMlJO5Hv4FuIiO5bhdo2JpFHyOVD/EI+UlJeZb6dJH2rQRkSi+rv8AAzHdKvHWLPCscq+tnQui3W7o6MClDfPcbEZBrNPqjfLIcxqQjenUSq5JPuPgZH4GVw9Wpz5NzJ+v0Qy1Dbb4hM78iRyeRDRpb1MvZiPh+Znfh3BjXWaXUI6IcyOl11rnMqV5xC/oq4pVbtLcJYtNtv6AjpMePMcV0eRaOsr1T9veHBLPUWNiDXOrlH+MaiqhT2r6jalIbkJ3bjSs7Esy7jNJmfC9xAYjxLg/kc2seV5DtQ5nIW0tqakocvZCeBGrfvM1XIyLcZ3Fir1K8sR2o8OoLaW0rmp4ks+BErdfcfb2dwp82mYfqGlT5jmsuOom2XI6elkPrNJHpqK1kJ3cTIjO59g6VCL6szdd03pWugyj4xqFHbacxpT3WmlqNKXEqStHeebKarGe87GRHvPvIeatqWOJG0zFHk+l52qJTHlqZSlJkS3TOyl5TLhbmpTbqmd+NhqG1afVG6wjC7lcXU0Qlc7Kki0t1sqjSREpZFYjP3BthjBtHmSIjkxuO07IUaW23FEgpDhJvbKXWMk2O3EeR6l6go/04Hvejem2dZ3LH4NQUzHkepkEJiDZxgfFkdcPEGG6ZNQv56Og/vsR/eDMTNPoxItydRsfP5Pqn4PO20H4EWz+uNrmYPqDtEl71JjqTqx+3m2vmT4GW4h5U2g/B/x5s3mJbxBT18kW4aW5TPSNLt2ktJW9x2Mh9LpEjoxFIcbkasOoR2pER3zjLySWhZdyknuP3kLhZqYuGx8uERdNzk7fXC50eofNr/pHunH/AMEXAeLJC6xguZ+z9T3qUzlzxlnxKxcUmZ8bX9gybE+ySuYHkNUvEFLWjPzW3k2W26dt+VZXI/Ye8u4dHvC1iZVslwVMrmIGtSOjk8RROPaibkor8PEep6riOh4TpepMkIQ0hOVLauKjLuLu9m4UnDdMbw3R9Slw0aq0m5zvSPgRGM5xDRsWVyqLkVRxa1/JtpvZHgRcPeQlT92eoTei6C2NNsmLK5IXHo8jyfC3pTp7nFe0/H2CikUhxzUkOLWvNmzZt9++4lnaHMp+flkdedHrJHIjt6foD0IRSRwTscvI0dcccj6bfqitVdXJxcTjih4td03Ft/S/IWTEiI6eUSOk5/OFqjMcnj9IKxh/pJCNQW6U045H02xMjV+CpVpzlEjo+oIk4rgs7tJ6+oIuU1piXjAiJUemGp1JyO5qai/ogZ0hv5MQsuTqdGMJm6LVHx3I0+T8/npPnZhBu1LUkLEEy50iwC3uk9MQu00LCU0OETG+YK2iQFkSnBWWLQsintQGQ0IVmcHyH3BoZuBKJICl0MSeB9XxALBIJU4FkPfOCKTL0wc5bfzgYYRIuPBF2S584G/KW+8Fz6jgRY8Q5836fW7vsEvR67XKW5yil1ibEdzEpKo8hbZ7uHVMhBtnph9HUBRRBrVA+ERtgw3pcjxY7LaavlZmNpdQq/rHuUf2jcsB/DRpdQkNU/HGG3aZnSSXJkd7XbSs7FdSMpGRdpmRnYuweRGT+UBzjOOdJpiZ1QmUpuPg+pEGp0+qR0TKfMalx3U5m3GXCWhRHwO5dn/bsDaoJ6Nbg+eWANp+PNncj/y3WFoj5iUqG8o1sL37+YfAz7yMt+/ePU+AfhN4PxhD5PihxqiVPLzkvOdAo/oOHYi9irDisolE2Vi/cZz8K3FmPKPDaj0+YuPSnVG25oqNDijIuClFvt4DxPUarIkOL1PWPrb/AMR9PMbYRw/jyhuw5mSRElpzJcbUS0GR8FJMtx+BkY+e22DZpVNn+JJFHkNrW1mNUd7TsTqD4GR8L9hkX5h1RBmeE4BJ35wAtvT84GznEdJI5KUD8oDJAUTxAA4J8PIjmmGCEB4y6HlkF4w5U+RuIc9e34lf7iHqLZftl2R4HwXCkVSGhqqx3DUptMe7rqzI06iV232LsPgPIkKXpt6fXE1Oc5ZQ1uOdSInUzer7fDx7BtjddSF2s91Ub4Rfwd8eU9dPrDcdpC3D/fqfkzHa2fUSRmXtMy3b9wr+1H4KlHxxT2sQbP8AEDTsLc4lSU8oW01xM0ZDu6RFvNO4yLf2b/DVLqnJ5HnMmRRel3D0FsV2xYk2f1BEijzEOwnba0F5SjYe7y3dUz4EoiOxncyMiMhLrlHwym4vyV7EGzvZ3hPVjzNokupy46jbeTDpug3dJ84szilHa3b39ggHZGz9uQvyPDxGtGbKnlkiPx8MhGdj7DM72G0fCgwxQ8SU+FtswXn5JVVaNWj5d8WQSD3qSXVPmmSivYyIlbh5vhvdH5v6XO/DxFwZi11LYTuG5DmpyeXH+T84lf5Fu95CW2c02n4XrjshuoL5PIbNtTamy5tzzJtYzv2iht9I56glGZ2m4jTkL5n0hTgpxwxQnKEtkeho1RjyG0abiF/f4/gZB409qDEqNW5EdxLjbn9XHwsLlAxk5zNTK6vclSeH3jyr/Tf3QPTq5uejNBzkFBD06tx6hH1I7iF+twuk+4+4SiFDy3Bw6SPRi4zjmIrcwGfwBc3sB2yGYw6eIVQQIDJWA0QokwfP4/eEyPtIGuQAYZXo+4HSQKDEVgCDJ1AqniEk8QclgAVu53gbOd4S1fECh4AajpHYIfEmJqXhelu1SsTENR2vtWfYlKeKjPuLeEsUYtpeF6WuqVSQhppr0fTWs+CUl2mf3Fcz3EZjyZtJ2pVDGlY5RI5kdpRpixUq5jJf+5R9p+7gOiiiVj/g8/m86HHhrH5EptH2n1DGlQ1JGePT46jVFh5roQfYtXYa7br9hGZd4z6RUOUebC+GcO4kx5VPI+G6PIqDubpFN7m2S7TdcOyUEXG5mRnbcR8B6p2T7A8P4D0qxWHEVitoUSkvKbsxF/5SD6yr7zWq5l2EniO6y2uiGEeJTwrubZ7lpm+yn4N9UxByTEG0DWplMdTqM03KaJMpHomu9jZSfcfOPduLeQ9N0ikUuh0uPS6PT48KFHTlbjx2yQ2nvPd1jM95mfEw7vqfTWBLgPMtulaz6Tj8WHGhiIIqe0DFcPBeE6niSoOZEU+O49l+dMk3SlPiZlYvaQtK3B5H+FztG8oTI+zun5MkXJOqCkquaTMz02d3buNZ9vDsMFMN5F2z1ied6vUZlYmSKhUHNWXLcN55X01GZqIr33EZ7t+4rF2CPChn2Aih7UVrE8qT2DDhwFIZII5tQ4A2ABXTADgBnYAB0mBAFwAgAEy7QdKQVAcR09J5vOJZeotDhuSHENNNvOrdcJlttts1uLcUZJQlCS3qNRnYkpIzM7l2D6uf+HlsZxxsj2X16RjzD/kebiiqNzo8ORY5LMdDCGyJ4t+UzWRmSDvYjIz7SLHv/Dd+DjyuQ7t8xZS3UNQnFw8NtyGbazhF0s1JH1kpubbZ2tm1DIzI930Py+0cHJucuiOyqnRZM2+ETtgp+wjY/iDaRMca5XCbKPTW3nLFInuHlaSe4zMiUeZRkXNSkzPckUn4FOyCRsn2LwqpWG3f2rxwpGIq9IeT063HSNTTbhmZmZoS4ZmVzLO46qxGoxnu21ET4Rnwt8H/AAe220ysObPU/tRihKb6fKCSjIwsyO19N1CDSov95URbyVb168513HOf6XV7d368OHYMesVg6EZd8I/a6WxvZXUMSQOTu4gqDhUfDsV7ch6qv5kskoiO6kIMjcURGRmhCyKxlceK8KUP9n6OinyJi5s115yZUJzls82Y4o1PPKt2qWZ3+rftFg+FVjdzaJ8KeDhOPL1aJsvp/OZbUdlVWSglOLX2KNLao6UmRbsq9/Eij2ljTGsTKT69A8mTptiPQv5zmelzgrIXqCzbNsIt4wxQmnzHNKnxElKqDnDK2SrEkj71nzSLjYzMuBhpGOTXtiGHo+G6GisTG/8AE63kc6tzajlc20+Fy5x+KiLsGpSKy3HbX6/pfR/v7BXHqzHjt8npbbSUZesneavC5dUvDgGRKcmecG/aiGOJlVccc9N1a+sr1vANmYMyY55vrh80in0/pJkhH1cxCPn43hw29OHkQv1k2C6SGok1EpcOH0kj0ADuKYcNzk7baBQXcVOSHNRxxf1cwaTahyhvU1OejnBhoaCutNtuNTHHM+RWZXOCVQ2xQ6Xnbp8NC1o+cVuSf5jJ6lihzk/J23F/yiDZNyYAepqD+1PEFYz6kjS/5dyKwGPiKZp6jkjOtHOzZhRIq244O9UejEqQaj3E+Lpkxzk7bnX6ys3gIdmvR6H9OatJJ1FegXcVu/tMQlT1OfIbEM07qOL1P8woC7R8YTI7nKHMnrdobz8eVSZ0blUdyL9FKt3sFNfnfJhSIzqOCNZCxEsTNZkSPlFjQcFzuRzGuWOZHpHV51sxdhH+QzuE9Dp7eo42ha/RTu5p9/iCnV3JDmo44AMI2fEVVbjyNPURq5eclPo91y7BHsVJxzo3Bm8eoOaiHPpc76XD7xcmZUfzmpnANlngpCdTgtzPi7kdDqHbpUlxJLQsjKxpNJ7jI+0rWMJUyb0eoEqtPkSPi8Pmes5228PeDOpB5Z26fBwj4X1cUbP+fEXdyZQ03W7EIrma2CTc1I4mbZ70kW65biwWDIbcyONuIWhfOSpO8lEfAyPtI+JH2j6AFQ223NRxzn5s2ZVr9978eIxjbHsGj4g5RijAcdqJWEJNyRBTYmJ3bdHDTeM+J3yq7SI+cN67P+RM0YvRq1HkR/J9UbXIiLVzkqVY0busg/RPt7j7S3mEHv2w2d1B3FGz+sIQ1N/eG3mdSJL3dWQyZkRqsRESrkouw7GZHBJVMhyFx5keRHkR1G28y82bbjTheipJ2NJkXYZWMt5GYsVDxFyfo3Mi0O81xtzeSy7SMj3fh7e/WUYy8Drnp0NN2GfCLp9cxAikR6ejCmKJCsvk1yRnpdYWV+hQuxGy8djsRlc+wz3j2HhnE9PxRS11Cn5kLjq5PMjvediu9qFl2eB8DLeXEfNHHey6n1iGuqYfb1UdZyPvNbNzsVrWNSSve+40mkr8Br+xDbDiTFDiI/lBcLaHR45aanupiKEjeaHE2IlvEV96b3IyPdfdi4HVXLc9lVFlznuN/r/vwGdS6m5HkS47jaOVtK6vDNfelRX7D/IPsK7c8H4gbRHxI4uhVNCsrjLyT0lLLceRdrp395FbsEpibDNPxxDRVMJ1iI7UI/m3GXErbdR804STvY+w+w9/AcPJqc10PSplp5KY3GkOfGNRch13zild/YkvokfAQctXLJmo35qOo05cu5bm4zUR9xcCPt3h+mpVCG47DqEORCqHVTHkJyEgr2NSFGRZivwMt1u0NWYMenttU+G2vSabKO23vM1WMrqNRle9vHjfxHkOModGehDEuqGj6dNvo2+evmp99iP7i+3eKm/VPJblYrDnlWntUxJRXI8hKTjyiSRKbkt7+bvVvO28jO97CwVWoSOTzf2fbiSJrSlx4bMh420SJCU5nG8xEfYSj3Edrbxg/wAIPGEej0+FgejuLayNk883yjU0kKIzS0Z7z3EdiK5kRWIuFh18Or3bDn5lsKodTJsZYsmYorDreovk63l/zmZncz7S794LTo3I8nRiEpjWp8YFmM9Ru4+tjHWOD4+6zYsGu422hxsTtDq+o3p+oK1Sn+UR9Nz0AgiU5R5Go5nyf9XsG0HqczRpZOiErbfzYNSao3IbR0iP6g5ntakdY2zsZLyMqI7qR9P2hY09II6CfJ5GmJVZ9IhwMcim1HUbqi23PW+7sD5hvowviaI25kkBGlvajenqfREFxISoI5PI1BOx3eUQ+j9UgyrsLowjQJPXj6gVfyGxJx3TkdJ6ws2GI7bjnLNPqXSkVistacjUFgwvO/w9bf0jGhDJaW+GKwZ1YTUYBBVABywTOAaOy+0OGG9TIEklqCUp8cAMkoLWm3qBGpzW22wu/I044rFSl9cAhvOlOOOAITeo4gMlO6gmqLG1Mjn0gGpZ6ajk7eoAkSekAvPabemGiFagCA616gKR2HW6QcogEgEruAmoImY41gAVAmdwmhQHMYgA5KB8/j94TUYAzsAaYrn8fvB21BuR3CqVgLfkWWQYrVpuB+n8gm/F1GxYxSLKbc6MOJDIrxPOR3P5hOxZPKGxH2JDQi6/64jK6tF8l4oeb9BatRPsMa062KFtBhcnmQpn1283rb7hMZaadI/wtH1RW8aL/wAP1PpfeYlqY9/haPp2ELjJzUpf833iSoFFR+8J+sNcwgfRo+qMljFqSEfWGtYRb6NH1QvoknJP7x0YlIrWm3qCOS38Y/mD2VJ029MCAWiu6kgWHGKHIeG1zG/PR20JSn1rmXH2EYr2HWOUVBpv11c72CzbQm9TD/I2/lZkOOntzZ3kpt9g5eZPEDr4sczSPWr06Rh/A9Kh0dvPU1w4dPp7fZyg2UpIzL1UFdRkRbiSe4ecdonwZcWUOqYgxRQ8WR0YcpkE6knyhKcdXKcbSRutrSkrpUpSVqSozPeoiIejYSG65jDlHM5JhqKUdtPrTHkJzqM+w22cpW42eMRu2dDlQwvT6G31KxiCkU15O+/J3JjWqRdx6eYi7tw+UqskrGkfcTohOpRf0VbZxs+xZT8Fza5UKWt3EsKZGrUeQ5KORInE2hJcj5xEbdmycbJN7GpwjPiYv2Pa75Uw3SvIbiJFPrqSkNvJV12yLMSTIi8d5bjIyMj3kYttWq8PDdL5ZWJkeJHacJKlOKyIQRqtx4ERGozPstcZzj7EUfZW3I8ltom4axGk5yo7OUzpsl01KU4yojIjZkqM1KKxqQpSlXMlmSfYqrjr/J85yb7JvR/T6f2ILDtAkVyoamnnjx7KVmVYlEZ/ifd2DRJ+m23p6eRCL5Up4JLsIhnWzna3h+scoobeePLaTrOZklpOrPrmg+4jTuI95EYssupOVBzTbcz/AERUIL7OmrsgpMazDckOcnjt51r9VNz9xCDxVhuqUej1OoViQins8jd5PypSUIfcQk1IJJqO98xJ4EZ+AmZWHKhz3HKpUKZI6qUtq0zTcr8TLNbfe5GQha6cOj4TqEdxvldbqcdcHljiVOPvOPKNttJOKuozIlpOxHuJJnusYxsyaQtjbLCHUjFUysQ2ocP4pyttCuUSk9UjIr5GyuajvuuoyLtIuwR1M2fOR5jsyn4gkcoeUTjjiuK7fOGRHffvJPAhojGE/wBm6WhxynxKmubHabmQ3GyukkpuWRRnY1EdisZFY+B3sIVqiR5meRg+Y80trmyqTUGzafjn4Z7Kse+xnuOxWMPfKOGca/dwvBSMQ01yHIQ3WG0I9WVHSemrwUkyI0iFVQnHHEamlpO85t5Nlkoi7j4+2/AX6c05IkcjmN6XouNvJ7Pq9v2+8Vas0JyhyNShzFoQ6o1PR1Nkbau4zL/Xd3i6m2uplyaIJ9hEpo8jBbiMQYbrDsSatRajeW7Du4zutN7KO5FxK/cYsdK25zHJiG8WOcilryJ5UlXQLMuFyVY07uBHuIrWsGRQ5FYhrbbbW0tCizMuJM27+C/R77H9ordSo0hvPHmR1oz3SpKk9b3Ha5H4FYx318mxduXg8Hm+m08uGJm/0rEsfmVSPUFtLX/vjLl0KLsSvcZLIu0jOxC+UDaNHcyN1jJkX1ZkdOdtf1kkZmm/eVy9nEeL2m6pQ21t0uRniLV0kF7nsK77J4pv2mXEXzBm02HH6OoSHYUheRvRUmyMhbiNKy3Kt2EZEZ8d49Pj82OnefJcr0rm8Oea+sP/AFPZByW6pHachuIdiyE5uUMvFbcfomRmR9x7+zgGtRmOebj9f1Vfj7SGN0LFfJ3NSHUOROrVmcy3cQvxcbtuuXbuPx4C9UjGVPcb1Kx8XWvzb3XYWfcS9+W/YRncehx3C1bImVsanizp0F6rMmONrpdPzrkOt5pDnU0mz3ERHcrKUZ+0i3jPsZ42/Zuju8sp7SKg69o0tllKkIaQkiPMtZ71WMz3kXE/EDi7FGG+R1XElU1YSISsrnLI6jalLSmyNNJGWoZ3IrpMjLcVuwYZhmZiTaZjSRijEFQ0mnbuaarmhlhFjIkl4Edt172uZ7guZyY8etnq+mU/rJKa8ItmFsPzKpI8oVDPz3DccUriozO58e07jQmZ9Lc0qfIhoaajq6r3MKx3LO24V8qiKxGZkRHmLuAxG4/J2nKXpLpnouZjsrvuouqq/YZBSoUWHUPi8jVUhGR7TSrnmSTM7KK11JO5b08bF3D5L/dlsz7Z4jHDGD4dRHejAvthq0emMUtSPkPl9IEVRg5gdJI6QTpQ47g0RD7SAYKQ35sdXaXT8WUt2j1yOh1G5SXOBoX2KIy7j7O0WFUeO22CJi9HqC0Sed8S4fkYXcdp8xvmI6r3YtHHN7+7vGXYn2k4boeduPpS5GY+qrqj1JtUwF/tAwfNw+3I5JNWnNFkJuRpWW8rmXYZ7jIfN7FGHaxh+uTaPWG3WpcKQtl5Kr9dJ2PjxIz3l4C6od+TOxlyqm0ByuOdJn+6wiX6v0YrzCOjB31OD0q/iefPqTsWrannBVMUG5IkanoB7ENwMK75xItlIaUXo5guBL02xSqc7pzEC2m5qQ9T1BOWaTBrTzbdPXIbyZEJJSveM3qtc1HFttuDRCXHqFPkQ3PTbNP2kMvqFM5PIXH9S+b3DOXgKyOkzHBHLcccEs9HbbBGkRxgzYjmWHNTUBFGJZxtv5MR6mHNTzYWCxBtQXI7h3CpEiQ56n0hKlS48P5TP/KK1Fkh2OjD1EhwGcab1A0UlxtwAMkEyAY3gyQYUzeABJjhL2oDE4Gt9MKNdgtMMKQuk3AZCnG3AVCgfJ8oKDAu3McDxmYIskhRCw0QywMzRKx57YqDcsO2Zf8AEDyLYtbchtwGce//AAdwraXnPOB0xMkBgX3B21rHmz+Rp0OqLXCzZnIci7jCu+xHc037yPd3Cb2p7ScH7WMLrbqDfkytwumZS9fnH2oQoi3pOxWvvK3iM0bkN/KNiKqcdtz5TqDFw1BORTpbHX1OuI9xIlagy43nEQ+kSaLMhqtzpAoh0JZfYBzeAlmg8Q4FyX82GCDDlpYaJkSsGRqC4UNzlDbsNzzUhvRcT7RRYytMWzD0rTcG9bM2V9TTkOYuO512nDb96TsLvhup8nbQK7imNp1hbnURISTyfwP7yI/eJ/A9MkVioR6fH57rqiSn23Iax+RlPquh6w+D/R5mPIdbwfMz+TKhS16icpZEvkpJNnY+BlmWVy4ke8eTMa0yZgfFlQw3M6JcR5baUq42So0/cZWH0q2M4LpeC8Px48NtKHVtkp5zjmP2+B7/AHDx18PLBbeG9pjWII8NCGqw3rfznY1H7DPMfvHM28muFrkwhupuBWFMcckCvxZPSIbFhgNdIjTbGyexEl0LAzLcbEzTZMhz/wBwj6dF1PON5xMxWHG/k8g6IYMJEjDnTKW5yyl8xfpNq3oV7SGi4ZxPHrEfo+ZIR5xtXHxMvDuGXOuSG3Eemj0swXjuONyESIbmR1rqq8ez2+wcfL4sLV/J1cTkzql18G2tr+UC5qbDXAyY+JKdHkSKxHiLXdKuUJURaiTsoisR8TIzIXRnZpiCoOalLkUybFRbUUzKUg0l22NTRpuXbcyLxHhyocXqz2I8mD6lWI+0gJK/WYhccV4JmUehuzMP4PqE2RpmmOpyUnTV2GZ2sW7jx+wZrRf2wj1RH7QUuJyT5RvfqXIuFyWZEV+4+/dvE/pWH6qJOZv1uBsv6/7hpiKr6eSZT6e1EjotqJ3rLxVvO5Cv4bxz5Yri6PIpa3UIvmeiuFzSLtsfjb7wfp5RHHkwl5LakwokxHuVentzFw3HFtLZ9F5Nvfm4GRhxr/N8/wCklVysMpwcTaM1LwOtT2gNXxFfm4g5O4tuO3yjS6yk8E+HtDpuotuR0SNTmLT70/63GLnE648acg9crrdLj/OyPk2+1Xt7i94g6JibyfHqeIMSTOT0qO2annt5mpZdVDaSuZq7iLcfaZBZ6E3UJGpI6i/17g6mU+juR0cohxHWo6szaXmyWST9YiVciPxsI9yOTV8WWDzHtHx7XNoFUXMbjurhNXSyzHSa0NF45SO6j4mf4EHeyXYjI2gTHahiCoeT6Y04SVMt/vbp7z3EorJSZdu8zvuIrXPaKsdLcbXHbyIaX6KeYSfcmwjqdV4+F3OWQ3EZMxKcT9w7/wBXmGInlz9ISlvN5Nfwxhuh4To7NDw3T2oUJpPm07zWfrLVxWftvvEskwRsm9Po+p6PsHEdhyzm5G8YRj4Q5bWDmrUCLaADrmm2v9bu329m4u8SUVjaVi+n4DwnUMUVBzmQmejTmtquHckILtM1KNBFbeZmRdo+dtbq9QrlVl1ysSNWoVB5cqU52KcWdzIi7EkRERF2Eku7ftvwpNpLmJMUIwXT5C/J9CVmlJ9B2YZbiM+3TIzIy4EpfeW7AzMetx69IHmcizZ9Dhw4Dl8RucyCkdwccOSWmKQwFDkmDmdgTL4hk4FACuAEi7CBiKwBAJ4hVtIIFWiAWCghsPwZthdQ2+bVKZgdtxcemI+PViU2o7tQG1EbhIO5WcWRkhJ35pqI99rDKIkZxxzo21rXmJKUtpNa1Ge4iSkrmZme4iIrmdiLiPrZ8Av4NFQ2H4Dm4wxhD0sW4wZj60dW84MBvMppg9xFnUa1OLtwM0pvzRhybFFdDWqL2PSNDo9Lw/S4lDodPahU+nsojxY7KbIaaQVkpL2ERBljvF1H2d4MruPMQOaVMw/TZFSlK3n0bSTUZWIjM1GZWIrbzMiLeZEJ82x5a+H/AFOoVfZ5hfYfQ3VeVdpeJoVPSlvLqIjsPpd1bK4oS8UdSj7Mtj4jzq1tJHa2KfAKwVMcwPiPb5iiP/5j2q1Z+qPOOKJa+RodWTKUrIiu2alOKTbdkNsrbiHo6v1mj4bo83EmIJiIlMpUdydOkKVYmmGyzLUdrnwvuIjMzIitvBsK4apeD8N0rB+H4aY9MosGPTYbKeCGGm0oQRX32sRce07jxz/4kW3SqYLpdM2N0dtHJ8UUuXMqj2Ys+mlxtLLRFxSR3cUZ7r2R2GKxvPoJtRieZNkc6qYwqOI9plcbUip4rq0ipPJUozNo3FmvTzKK9kGo0EVrElJFu4Fpzi9NsU7ZVFbpeD4UdzIh3R1HE+KrmZ93E7W8BY5T+o50Y1x3HMLKkafnP1bs9/5DX8Bwf2fw/wCpLm2ekZuKd3MQfgV727TMZlhmleUKghxznx2ukV7S3pL3n+Fu0aE5UXPlOuKyh4LCit8jc+hl6oXcxlydvTht+l8pv3CmuS9QNlyAZRUV+SwTsRyJDi9Rz/MItyY458oIxTrgKanAZKHi5rgHlrmmGIHMYpEtgmeo5qBZl3TDMjsAdkthslPUduzekFfreJnI7nJ23OZ94VkTBU6sbbmf1xJcWWBusOTG19J/UCF0beoKe1NkR3NRsPf2gkOZNSOj/wCXu/EWZyJuKXKJnSCZcW3H82K1GqTenqN9cSbD/KG/OBMgWdluOA7K3ACUDs/iJAlYkr5z0OcLxhiO5MyTJnRREK5qlcV27i427Bn1PZ1HNRzzSOcr6XgJSFiCoR5nRzFoaR1W1WNCS8CAWjV11Kn6a+T/ABdpHWcc/IQE3Fsdvo47aFo9FX5in1HFPLOjkR0ZPWb3Zj8SEW7K1PNucwPAslxVXpEz5QFKZ/EFMbqDmoHaai4E8jxkabR9j9D2mR1zG3PJ+IEJyszst23SIrk28Rb1FxsZEakmZWuW4/MFcoFcwfWHaHiCnrhVCOrpG810W7FtrIzJbZlvI0mfGx2MjIer01yY35uQsQOK8N0fHFL8n1xteq1zospvc/GX3oPtLvSdyPidzuZ6V2a+SXBHn2kVtyO4hzn50eru/wC5eBbj7RIz6DHxA41XMPyF0+txHCkMqZVp9IlRKStFuqq5EZlwM/ARGKcIYgwPVOR1htC2nbqjym0npSCLtTwsrtNJ2Muy4RpdYcjuec7v0R8R052M95QNgw5iyl7UHE4fxJyej49RdtvN0UasZN5qbM7E3I43bM+cSTMisRmT2JVMUYHqmpqSIsuEo8qstlpLsJRcTLdYyMrGX2jNXmqfiiPpzHFtTUJQpuUlRoNNuqSzSZGVj3kot5H22Dw9tu0DC/8Ag+PKXCxXEj2S3InQ0Lk5C6t3E5TWRFuIzuZlbeMHBnr8bmRUMTWT2gy1h/axg+mVCsR8kiWyiRrM8xxly1j0z7CuR2I9xFYZ1izCOLMHucs5O7WITTK80qOktRFt9nEEZnc+JGkrWI72FV2b/CAw3WI7UOHMRHQhsk8lVZhbXglCuJDX6ftPo8iOhvljK+aasvajwPdct/C5mRdhjjtpU/JpTfKE+ng8+Ypxvh+n09dYqHJ3Y9Hs8zmbND6Je8rpPgrMSjI7+JDyDiGtzMSViRVJjmeRNcNxz6JnwL2EViLwsPRvw0MT0uZiCmUOltoR0JzpSk2LOszsjMRdY7b7nc93EebabH5RMR+v13D0ODxFUs/Z5fqXMlbPUmYMPTho9fL/AKh3HX8mOc82QTiOdIPSweX8kOojzkeYj1PSE5Mht1CP/wBIgJCNTpGxKUSo9HpuC4eMEyGUaoVChyOkz5fR7rC6Qa23Mj+cQvm/iImbFbmN6fXEC0qRR5HR+aF/FdSehYajUORyA+pdcjzOj1OeGSUQ6pH9fm9YV+o0iZT3OUQ8/wDKGS0i+SYrcxvT9dIrTEZynyNNz+rsCVKxe438XqHoel2qErKnw6g2hzmB5CMOg4UhuZHFTkIcp9Q1OojMLHFlt6emI+sweUN6gmXgpQYnNJuZH1PoguHHtNuQ256xKDOmSdPPHkB/FZ05H0FisksmVLBcxBuSgexCiQ6lApECpMOEEABWK0JqPpttiPhNh28rowANKhJ6MVuXJEnUZLbYrMqRqOLE5HgdxlagudHi6cdDgqVCa5Q4j6wuqOjbQ2KFI5xeo59ACgAhIWATEIrgElKCquAbqMABDUCk6OWYAj+cAAoSu4CkJkoDcwmVIWJQPmIIAxFYLAkKZwqkg3CoQxdKg4I9QMiJwLNL0wDwNajT+j1A0gzuRyNNwWAm25AgatA03OUAGicX0nSN9UU3aQ1qQ4Tn/wCNEn7Un/YWOizNRvk7ggdpP/p8Jv01yiV7iSown1GIxl6dHa9f/QVrE8ptyO039LN+vYJ+YXI6PE+n1U+zdcUOvy9RzTBKUdSoIGhtcomIGy4Xjttx/wCUZbhKJqOI+sNipDGnD/lE7FPzkXYR8oGkl3UcDuS83HjiHZW45IDwRJoueCYupI5R6CP7CRx9I026Z6f+LRFJT2qNJmoit23P8A6wfF5PT1/xVZvuB6gy3MxhgyG5kXyivR82buSRmd/aVx5fOl9r8Hdw4vdf3PWeDafIpeH4nlD99lJOZOVx+MO85ZeOUzJJF3EXcJuexQ48fyxiDk6IlKUuocoeVzI5tkZm8f1SuZF3kXgDxmNRzT+l+f5ClbZZDdQwfU8L6i2mpcF9t7LxW4pBk2i/aRHvUfAzIiHz3Fq7t2fU8q166R8kFj/E37SVRqO438XQn4qlW/cVzNw+w+O72247hm22fD+MKXT6fDbpbqIUhnMyltJrJpa96jc45VHxLfYiVYrGVhYdiq3MWQ4WIKhklyNMtRLm4mjbIiIlFwyke8i9IzM+8aPih1uQ2tuR0vO9Kx5fu4n23vbssPVgzz4V6/JHnHDFFrmD4bVYjuR1u5ekZc3Zy4nz+JH4HcaJh7HXkttmZVKfWIk1akONpVT3X2NLeZGS20qvc928r2E0rC0eQ2ioVCGt5ppRuJZ3kSj9HMRW3X7OAPAltyJCIceQjyhLSasuZJGki6xJLdzU+HgL6/RHJ5CfYh7I2ot1RxryXQ6xVZEhwm9NmlvsIUZ9huPIQhNitvvawkGMIVxyqNYorDkdciIo1QafHc1G4V/lFLMumdtzb9VJXMiuZmbiS1WKG4iRD+MRPlG1OHZVu/xPiRhORX6pWMsOjzI8Rp1SNbWZUb6LGSjJJkdjva1/eHhy+R5jb/ayWLEchxzTmOelzsySI79ty4/l4jM8d4ykVSqNSIcjSXCulvih1PC6iVuV2FbeZFY7XuNZqVKp9cb1HOikbumb69uFlFwUXgM9xfg/Ub06pDQ61vU3IZuWQ/FRb09h2O5DN1bGlVumclac2pVCY2jyxIaWtrmpcU2SFq3ekotxn7CIR8nGeIKp8Xp7iI7vWTK5p5C+oaTI/sFelYJofKEU9yuTY8vMSkvSEo0nSv1SMrGR23Xvv4jTGdllPcyOQ5jsRemWVKbLJZW4+JH3kYtU6/ZrXzILo0EwptbxJgvRb8n4fqfNPnToaj63WUSW1JK5n6xHb32E9UKxDx58Yj0+Et1beZ6PDZcLn8T5ljNJFfiRGXefEUafsyqlLqHLJExEhr+Yit9lvaX9g/j0eQ3IachuLaWhWZKkqsaT7yPiXuMj7jG67UccntLIg/h9uRn8luaq0f7urc5/Lfre4VSq0qPpr5Q36POSpJ3t4ke8vfYavUl+VNJyoNpXNQnKqY2nTcWRevlsSj8TK/iGdQpUOoQ3fKkdC2kNrUp7gtCCIzM83gRdoNtWZzgp/Iyyg42qGH5iI8OQ7NiI5qorzh50l3NubzL2Hu8RqNE2ow6w5p0uR8metBkKJDiCLiZ5rEoiLtSZjJ3tnkjUj4go9YRUKUtsno6m21IWps72vuvbiXjYKO0SPUG0NzIef0urvT4pPgRe0jMdfH5suOfP+sf6eq9Ujhtxf5XklMY4w/2iVhFPobkhGH4jhKbTmzlIftZSytvy25qSv2nYt5C8YYdoeA9JuZVOT1DKhTzaY631pa46RERGVzLcdzLcd77hAUCl0vCdLRVHG0IWv9xZUnetZfK2PiSewz7S7w3di+VHFyNTOt1WZSlWM7+/8bX8R4/qPqcpvB9b6F6Eq6lnolhf3/k1HDGO6PVNWPR8lHmuqPTZkJ1GHt/N5x23mW40qtv3EZi8ML8qSFtw21tSIic2ipNkc7cS0me9J3I9xbiGF0ig8n843nR+v1/YXyLNrnI+Rx6xKaay5cqVFw7jMyMzIuzfuHDVznHyj6DlcCFnbEtRp1GwwcRpuCVZbCEqOPSZ82ngLD+cD9qS584GsNkO9MNMliqHRKNH0emI6ntakgTqkNtjRMkj3IXSDzZ8K3YjHxBT/wBvKG2hFQp7fxxtLf7wwRcb23qT2H2j06b7fzgj6k23MbXqc9C05er3jWHaZWI+ViWm2/lP17PEjL7Am4Q0H4ROBf8AZvtAkNx28lMqCjlQ+bYkke9SOHon9yhnmrqNjureUcbjgGP50RmIXA8TI03A2qidTO4NW9hIr8d34wgXGmuakdbYo+dxtxf1hY6JI6jfoCPiazXQbxZ8iPVFt/SNPO7+IjsblpzESG/94TmV7S4iWrUTk9Q5Q31Hed7xD4vXqU9pz1HOb9G5GZ/gIl3DrXUqDr4K26Gbj/zgQz6fSNjDJ0YLLDLU6MSCoTfzYr9Gmacj9dxiWlTek1PUBkWNR3yhtv6H1QxkTdNzzi+eGbshxwIk6K9xi0Q7W6DmnUbDdsCswhhmiCmb2Bsno+kDgyuAfQG2oF0pCSAvn6MUkIBX5Dm3QQC2nTFYJY7SoEWQIpYKb2mGRgMgLtmG6VBTOQBEqxIEpFcbFdaWJCLIcFxAn8rbgjZ7Tjbn0A+YkB0+3yhsJ+AXaUmcnU6QQE1oW6qQNPzYrE1hwYTjqaRZDuJCJqDp5Ab6ZiDQBtQXJYbq4hdpIa7SH1HkcWOgu6bgr0dQl6W5pyEODeszn4LRjWFqYfiVBv5JzK527lkWUy/mTvEfharyKfIjyIbi0SGlEpKk8bl2iySEeVMJ1Bvrrajm9l7eZZX/ALRQ4BuaiHGxt95JXjB6NwXti2gUORHcp+IJHRdVty7iFGZ33kZ8LmfgQnPhY4/p+1DZfRKo5HWisUeRpyMySsslERmpFjM7XI9xmW+/ZYY7g1UhyQ02LTtPY/8AIdT+myeX65JP/wCowvbysig9Zann2G78YR9YX2jpb5gzemr+MfzDRKI3yhxDbfX/AC7RnWXM0GhQG9NAnT5G5D/jI630bd/t7BX4D7kOPp6no/1Bo7NkOOdI4tCP14Drijkb6khLktudGGkaQ3qBtIeb1ENt9T1vEEQ50gbWwkzXdlVZo+pLo9UmIjurTyiCpW4lrSRm4g1dhmVlEe++VRdg9M4X2l4XoeH4kNxx3lDTOmpPJzWazLiZGZ339pmY8PQJnJ3EOem1zk+23D2D1lgHZxHrmH6ZVPLDPx1lClZbLJGbuUk95F2lxIeZyFozsq7iMTtTxBT6pIkUeoZIUh41cjcTnbSV+Fr2SRlxIuITexbT5FYRXJFHidbM5Fb5jaj7Tt2ezgA2i7MpmF3ETI8jlEd31d2Rwr3LjwMiuKOzIc824OTJt/5j0bhWNsvx5S3Y/kOI06hPxqO4oiWkj9K9+B9ghP8AYds/we3NqGG3Hc6+kcZS5qOd5EklHcy7iGJct8nucoccyZPSzGRpEZJxtUOWalPcdaXmzKkJUeorda17jOy6NR1cbjzul08F3xPFw/yN2qQ5kKQ8hJtpS4nTduXAsh7z7S49gyVtEynzJExuoOtcounTbcMm0oM7nu4Ed+6xiTerPKP3hxGdfN7ecfb9v4iOkvNtuabn9I86y9z8Hv8AH4UKR5TUSHHF6bmRHrK3/wDc/aJ2NFjt+ccWv7i/G4rkSV8oJduuNx2+k56xyPwemnqKypjkfOIGp1ns1P5QwxBiOY44vqZPRyp7BT3qs5qL1HP6hnGGwOWvcT0qYHOHMLVzHFQXR6PDdkZG9aQptN9JglJJSj4d5W94qCqk455sekPgR40cp+OKrgdyO0tGIIa5SXspaiHGN+Qz7SMlmeUtxGSj9Id1VSk8HHy7v6eSfJtzmN6eT6KuNuztPfw7RLxcLYgcyadLkLW7zm05SusuHNIjv7/uGs7Qtm0esf4xhttDUvep6Pu03i43K1sqi8NxitULEGG26W1h/EDa2pEe6VazfMQu/oq7DLh4Dt/TQPm/1MysfsZjD/8A1upoyf8A4uo8333+z7BmG3PFVQ2T4Dl4gqFLkR5bquS09mQyps3ZCkqJFsxEZknrqsVySkz7ButWrcfC9Uj+T8YLaXLbJLL2tqMJ4mlLiFGZJIyI+HvHzw+Fltvrm1TaA7S3KwibR8LvORYeilJNvP7kuvc0zI770FbsvxIw48RZ8lfrJS7cGGzHHJEh5yQ4tbrri3HFKVvWtRmalH4mZmZn3n4BuBcUCEoduDlBUQAjAmfYABgWQVGBy+0ARdoEUGThw4cZgD5BmzCgSQQWSQAwBl9gcxWtTzYRJI2L4M+yT/a5tHiUeoOLaw7TG0VCvSG7EZRiVzWiPiS3V80rb8hLMjI0kYmUsDiepf8Aw8vgrN1SRF+EBjiG07TGs6cOwXmyMpDpKIuXKzXLInIsmyLcZqNV7EV/os0X86vSVx37+3t/794puGcRYb8hxIeD48TyfT2WoseLHVkQyhtOVKCQRc0iIrFcrnmM7h7Lxs3T465FQpcvk6OcpTKkuZf5Tsf2FcebPMzvjOES1GfaY8d4jMtqH/iZYdojjiF03ZFhR2sONqSSyVMdaLOjfax3qNPcM7HY2bWuZqT6VibTMP1SnrqFD5RUEI9FlSM6T7lEo7p8SsMO2S4UxBhvbpta2wVCH8bx3yZNPiymTaRFQyVukXczXmJLJHlSRWatvzGYdcHEmVkZGwbW9q1D2V4fXUJjiHahIbWmLFUq3Aj57hnvS2kt5Ha6txEXaPljtCxBWPhEY8l4gkTJC6ZHedbTMcTc33F5TVlTexJsSCSRbiSkj4qsXoXb5sV2ybUMWLcqmIIkiny3CVK5K4a3XStuQSSLmkW4iIyOxWvfeRx7Ww7EGG6fHbbpcSPEZTpsp1tPL4c4iK5nxMzK53Fwhr1MrJ56HmlmftE2P9HMp6KrQt6W5CVKyJ5u7fvNBl6qiNJesfATFO27UOoN6mm6h3L5tNllwMzMlluMrXPj2DbZ2G6xD85T3UfSTzy/qSZkf2i7/B12AYb2kYsl4gxRQ4kij0RPSK00kcqYsj00GsiuRJSeZVt5mSC4GYubQoQciPwOy5+ydPqDkN2JIqDJSnI71tRol70JWRXsok5b23XvYSTyvnHMn0lKIvxHq+Psi2bw20OOYXju+rrOOLL+lS7WLwLgI2t1DB+H3OT0fCdHaWjm6yYbd027iNJmftM9wxXU1+KPMcKHMqDmnT47stf/AOLtqc+3KR/iXuDt7C2II7epIw/UEI+lHMv0XuGxVraRHb6ORIXl+bbUVvu4fYRCj4g2jtzIbsePHyLy5UqUouaR9qfENrUce4oC06ecNVzNMOJMnUb/AF9oiHU6glSZuqxy5VWwi5WAxebCWl4C0zLA4drTgj5FXkOebbCrjAbqYFqeRYGjtRccc84G6m9TzgXWx0gXJnowCI/kep5sKIpvygeIQHbTIrJlIizigrZyI7nRuCa5N4BJcQLIsDqkzG5jen1XUdZPreJeBiQyx2/Oc8V9MfTc1G+uJFuS25k1P5ghkoqRpx9QuoIV6pNiIrFY6Tk8fOvL1e4Rch6qOfQ+r/cWLBakzm3Aql5z5MVFESoON/vC/wCoSDVUkR8jbjeRfpdwCSwolBw3IES28242FW1uN+bAVklUuB9Ha1BGMPNuecc54cN1Btv5TmDN9rDI6q1EpdcpbtHrENqXEkdZtxN8vcad3NUXElEdyHnfH+zeoYHkcshuLm0dbhaMj02TM7JQ6RXK97ESi3KPuM7D0bHdbc6RtzOG9TajyI647jaHUOtmlTak3JZGVjIy7SMtxl2kLU2huGyPLVPqTkfJ186BbIdSh1iOin1SPqo6rbmUjcaPty9tvoluDrHGyWZT25GIMJw5EiE0nUehttmt2ORHzjbIrmpHbaxmnfxLeVAi1DTyOaiVo6yVJ4KLssOqL36ZOfug8om6tgSO25qN5FtLvlcSm+Yi7Ld9txiLhUFylzPKFLkLjyEXyuN8w0+8uzttw8BaKPiD/d5HSsr6zar293cfiFqjAjx4b1QjyNWI0nUUpXWQRd/f7RhZVOMsI7qeSpdGY5jmpzJlcdcqExch1DaGdRXcXDgRF2n2XAYXh6ja5H0sohK3UfKFUdc1M+qo8qfV7hcMNRdOltfV53tuPU4yf2eVe9pNiM5DjYj23BN1NjoxWzLpFjWZlAmWHW3OjCROcjkagZtOByrpGwkxuBZIEzUCsyJyhsVWFLcjuC0wZeo2NoPbyZtakTEekUNz01tZsyvZ22FmYkx6hH1G+f6QZTIrchsRCHJFHkajfPQvmhsnX7JKoUKHI6TTyfVFem0uoQ+kbzrR6OUW2FPj1CPqaiM4UU0DA86spTFZmQ3Eagmo2JI8hvTcD6XSYcj5Pn+sK7UMO6f7uJ0x4NMis9cfU5RHcEhTJ+p0bgqjyZEfzjYPTZ2nMR9NQjOrwS1sX9ogskNEOajfRhw0NzIUNGmFWSAGVgvFT0gBMfxiDedK021hVStNvU9RIr1Wn9cGoRIypTulWItB8oCcqSHVFiOTJCPpqGXmRoXTDELTj6gm1JHMMtx29Pqej7gqSBpgzbAIgBn2BRSmw3cUGIFag2UoHAKILICAKswdYTIuwgx4DkQMSgmR2AJIAxYlhUl9GGxnYGbWAWRwkwa5gElqA+TxEFIUaMHUgN0OB4z0gB5BjPdIHL7LchvzYYrb03A9huBMZXUpcp9Q856Qg8buyJlYp8f5LTNz3q5p/cL3X4HR8o6+QVyrtR9NmoOf7uk0qUruvewlMCpYmmabbTbnyTeVP0hSDNyZM/m/MPa7UuWSHXPXUf8A2AUCDqOagiXU0+MS9YQpnUGoIa046G/oirYRpvU6MWiqyW48dfSc/clP5h+Qfgiak+245pgaZF1JCNP1hGm/qOanri0YUjajiHPUDb1RnrsX+lN8njob+iGkL4xtc2fx/wD/AKy3v6WlF+YWbeCOFJlP/wBumCfKkiO1EiJlypDjyiJCEISXOUZ2JJX3EZnvPcPHs/qywehVNww/wez36hDw/T+WVBxKFrUaW+cWdRkV7ILdmMy32LeRjD8QVGoYwqi26f0udzTjt9il3O2/gRFczM7W4nwIZ1tj23ftBjCO5Q/jEen82Px4HfejuNd+NvVIrlvG64Pdp8OhwuTx0IkLZQ9I518q1oSeQtxbk3MiP2nbeYvkcF0Qj/J28bl/qJN/gdYdw9T8B4faodPbRnQklSHEptncsRHuPeRFbcR8CPvuZxUqQ3IkL1JDTSNylKecIi383j3makkRcTP2h3VpuoMV2oM4gxBI8h0+HHltR2ylOMuJ3qO/NWhZmWVSTSRkZFx9g5129D0ktomwSp8iRH5PHkZObl6ty+wt5igUrCLlLxZUMSVCYiRNkWbjt9kdouJJv2qOxnawj8BV6qVSj/HHHfKtPUUWY28mzmciMyV3WURHbf2GLBFkuOVBblQcycE5VcUn4lxFpnlWw7jQ6DV+UN8nkc9r0s2/KG2IqDT+T8spcjJIzdXh7LHxuIaHT+T56hHkI0vVTYyXbvMu7uDNvGVDqFYXQ/KjXLY/WZUo0H4kkzsSjLgZFcy7SFZOZomqZi2qUtxEeqNrkNdXUT1/9S8SF0g1GHWI/KIbiXUdVX9lF+JHuP3CrqbhyI6I7mTL9L0bdp8N28hFP0KZD0qxQ5C+ffKrKaDURe3eaT7uBg264E0PcWbN6fWM8iHkiO5T5vyar8Tt6J+wURM3FGztzyXUG3ZEJHm8yj5vaZIUfYfcNKpWMdT4vXI6I7vzifNq9qfR924Tz0Kn1CH8YbakR3esnKS0L/1Gmxzzr/BX8OY2p+JKfyePIQ6jraLlrp9qT7uFy7/EWmn7P/LkfyhDpc11C1ZVcnZMyTuvxIjIj8O4ZdibZK5T5nlTA8x1DubU5K45k3/wnCsfbwPf2Xtcg3wzjfEDdQ8n1ylyESGujU9vYk7vWtYllci3FYz433io6v7OWVtlXTyXGZT6fz3I7i8iXDbSpSbby3H2F+Aoe0TEWE6fR6hheuVB3Vms6ejDubqL85BmorWK5Fcj3GVyPcZi41dUeRD6P4vHidNmcVkJJFxUe87FbfvGK4vqMfElUkVTk6UIdsnq2zZU5SUfuSk/YODlXqEuh7vpnGfI6yPRGynZ1Q65svw1VOWS5COR5W9NwkLZJC1JNJ2O1zsdyI7FfcXAipe0Ck0PBcxDdYjx5suQrzLeZC0GarpzWMs+61zsXiJf4PUnEn7JzYeF8UUx11pxf+DyLm4hCt5OI3lbeZmRnzbkd+wUSsUjEH+0R2qYwp8tDVPbXMeZlNnziLjcz3HmVbeR+8TOzavKNuNx4++1PwmQ1RnzMQVh1yoZOYrRbbbTZtptJ7kI7LXLfbt3+ImKXB5PkcEHTluTJjsxxtCFuvG8pKU7kmpWYyLwIz3C6UzzSR4djlKXU+qj2xWq6ExCR0YlmUBlGJsPSfb7B10cdzPP5nKjUW5Jg0om3Gww1woqR0Y9s+VyPIa47bfSBXWjufKCrSp7moEUz5ABFt8pR6fncccyfzCuVXHPSdG4KbVsQTKg4tttzmej7A2hUSZMc1Of9H/sKghMsp43c1PTDhrF8z5v6POBKZgnqcobFpiUan09vU00fzbxZLPOfwsqTHxRgf8AaDkaETaO5qN5e5VtRO/vIiP2kPG0R1xzIPc3wmZseRhOoUuG2jnx19VO/huvbtHh2l6bbn0B00M5rB4uI5p6mmG0srRxLuyW9MMJCtRtbY6jMp8stNxX0w8pMjTcDerK03AlDc6RBeuJZp8ol1cZbqENH0OqKRjJ1vkfJ9T5Tq+5QuNMe1I+mM5xachuYuO5/N7xnN4RVfkrKwkkgLmpqhxFhuODnNxSEem4j9dgevPanmwZEbk7emCLQAAFGBQCZuj4gzQCRwlQAyuDEWoHJRujAA1SQWR50EUrpA5QwLAUIgfJ0YKlAE1jReCAUtA+iXeFGzCt9QMBk82CttfOBytIMyXznUAJiWTTBDO4dq0w2c0wCR2p0geMShHK/ICSgDwTrFQb1BMQqk2Kc2oP4cvTASWKoMtuN6gq9Ti9GtwWaM63MjiLrMfTbWBrYaKLJLpAxdX0glJ7fSLEYshgzRMKR3BycBLfr8AZpIQx2yYl6evpBHMsdQSDDTg2r8kF+whLbckIjudR3o1fSQe4y+wU1KfJ8x2G5/u7ht5vq7i+4hPYd6OQj192UMcYxuT4kkafyqSe/q4/gN0YryWfC1SbbkI03Bb9os5uRgdf8VS0/ahX9hmOGUOcsQLfjmR/5biR/XlGpPubMjL/ADGK+gXyMVioccqCW47a1rU5lSntV3+4u8bLh6meT4+m511+c9vd7BWKBApdL+MNtrdlr6zivQLuIvHtMXeH+76nria6yb2SPR+uEeRcscC0WB8p6AslAoDkiQnT6i+crN6JDbOpglsUWbFkR5Gnphmt7k8gbjj/AGaeR8LrrjkeQvPZLaspGaTO/XIuBH2XGFTm9NxeoBTiaak5DfbkR9T0/S+3+w0jA2KaxS6f5Ph1SQ00hWZLaXLFc+Jp9W/aRbhjtKqLbbn+X7fyFiKsSKfS3ZkfIvRb1EpVcy8S3GW/u3jDk17QeptTPR4ZtP7fVSY2iPMqEh1CFdV5VyvYyv7bXL3hlVMTYXp/J26pXIVPkSlZWUyHib1T7kGqxKPwI7+Ay2jbTKHVMjcxzkju7znUV7xYqhL1I/J3HEOtblZVWO3A93d2cDHg2WSgup6tHG95klXKr5QcQ2258XR6vpn3+7s8AiwqO230ghDdB1vDy3NyfU+kprjVHESTcqDcfO422lC/W7RDOy3JDmp/7rhOUpzTCCVaba9QLJ0JORIx6h8mOl1HpPOCIN4IPajgQx267yhz1wwqtLjyG9Tnoyer+YcxIzmoJZ+O3yNbjnqn9vYBImz4lPZS3HbXHj+HO7RsvwcmHKHWJGOG5iGpcdtcGKlNjPnkk3FmXEjIrJLxuMxotCcrFUj0/qcoUeZXYREk1KP7CMWQ6ZWMNyFuQ8/ROGno1dYr3vbxvf2mPS48Nup5HNt0hqex6bt2pbeSPXG0IX6LjarZi4GfcRiFxBQ6fjCqPVzB+LKfIdkWVyOQom3LkVuao7Fc+4+J9o8r1VioYwj6ceoSIkvL6TiiQvw3cDM+BjLK29jTC8h2PIqFThLR1lcoXb7TPs8B2pHiM3D4UOMJmzfCbtHcbXHrdVVyeHziWSWyOzjyDK5GaSM7HwzWvuuPDrq//t/XtufvE1i7E9UxJUOUVSqS5q2k6LKpDhryt9xXMyK57zsW8xADQQBl2gAJn2ABSEzgKQTpAoRBkgEfYBMgUGABwAy7QbKYEktgKR2UgugwiHDaP1msAYoynpPX+qkzP3EXE+4i3me7tH0A+BvhrC+A8HzW8SSHWqrXXEPTtHrsoK6Wm1J3moiSZmZFwUo+8x5d2BbK5GLKx+1FUju+R6I8XWuSH5hESktX4GSSNKjMjtciK/Eh6QVTXIchEyG4tDqFZkq48eO7xESFk9jMYQw3Mp6Khh+Y7C5QnM3KiuGWYy4ZkqPf4kZXFZr5bUKHT3ah5QhVuIhnLIiuMks1NkZkaiIjI7777t+4Dswq/lTB9PkNyOROobNt5KXM7bppsRmaOwzO5kW7hxBq/jKsUORIoeLKWtceXdMOZBVuWSysSbnbKux7r3Ij77jFR6styKJgOLQ8SVDU8uLo9Q1CVyXTMidIjvzF9991j3+0avUip9DbQ43iBdMkSOjb5Qo3I7rtr2cSq9jtvIyP2DIaPhXHGD6p+0FHhtTWkXTyd5wjcW2fYpPAlH38SMXWDi7D+PHF4PrFHl0+oaOsqLKTvuj021EZkeXiXeW6wpklHxjsu2gVCoO4wofJFuuq1FeS3usdt60JuZEZ2ufb+Bsad8IPGFPj+R8UUuDUNJPJ3tRJtuLybjuZ3K5H2mVj7u09JVScYUORHco8iI6tqyVPKUbeqguKXG+qe7dcive28JbQtjuH8cZ643I8lVN1slPZbLaWvsNVt5n2Xv2FcCEzFHcVw3K4usUunx0NLVm5K5cm7dpWSZH77jSMIbc4eG4a6fDh1CmIkOajiY7bMhrUMkka7KIzM7JSXfZJDE6pQ5mH6pIpczIt2O4beZKiMlewWXZxQm8SVxEOZIayNJJ5xlTxoW8i9lEg9+8uNu23duDa2JhOR6fgYkxpiSjtSKfWKVIjyGdRtSoqmzd7bLUldkn2WNN/AZhiSt4khzOT4gpbUR1fOSpKtyi+id+Hfexi502jzMPx48fD9cWiO1kSqHMSlaFW42Xa6TPfYisXgIPFsNyl1xGKZFHjribtR5tWoSr9jjSrkRH3lvv2jNRUjVymVyVUMFyKeuZMpctdQaSXxdUhRsSLFvyLLqH3Er3CJemYDmNr06XVafI6qVa2q39x3+0aXUKPgfHlD1KPko9QjpzZktmRKuXBZluWXcZFcvaMMrMVyHIdhuZFraVp6jbmdCzLtIz4+0uArRCVsollw9hbD+JHHYflx2mS8vQ6yUm06fdwIyPttcR9X2f4go8hceoQ0I+bcSq7bpdmQyuW/uMyMgywji6PhuRI8oU/lCHUllVuugyPsNRGVj4bjIxcqdtYjyKxEbkZ6fT1523lPWcbuqxIzptYkke4zLfvv2A9uJX6l/kzxNAqEinrqlPjomxEeccjqJeTwWkjuky9gjDT/wDhJ4f3v4WuNYxftM/YOqNNyMHo5FLbzcoiuJJDxFu5ttxnv3kreQyjE+02nyMSeUKfT+V0yQ3leZeZJp/fx5yTtcuxW65bj7xl7JrC7byJuEG7nEWnDZbP8cNrj0eoS49VQnMqLIsTli9JJGVlkW4jNJmZbu8RVdw9UKO58Ybzozc1xPBXu7AtNTTeMiBWgFUsLK/MIqbA/AwEGJSKnoxGp6MSUBzo9MBmxfIQK62HJo1ARSQCGCWtQDoBwhAUSkAEUdKj6mppjlwW/mxMG0G6yFgMCY6PTEVV4Qn1oDWSgBBVESZEdz08gmYNU+cDKa0EmWfmwDZY9bo/OBlJMNWHXG/OA63wCJ2jy+Tt6foCbaPU84KtAlttiXTP1PNiDRMmF1Xk/Rx8n1vDxtxGUY62ROVxyRXMJtoamr6RyGmxNyDPiaCPclZ8bcDPxGkRYvyjgSreKqfh+nu1CY4iPHipzOK8PtK/63Bw7SJrY8uIVMhyFw3I60OtK03G1JstKy3WNJ7yMQ+NMZOQ4a6PT5Gd11OV7TVuSXq+IHaptWcxxiB2ZS46ITW5vWSmzryCPioyPhbh22tvFRpdGckdJ6/OUPVrhtHJyT7RrAp7jjiJDnoDQ6Er4mhv1OaIlVK02+jbDqiL03NMdFcdTGZLOs6nnBValE5PIWLY4oR9Ui8obQ56guSIhIrDag9ZWGjjWm4sKNKEGw6dQ24DxZrkdwJtmAU2Az+RZIs9uQHKijyPOCosuuR3BKR6mL3FoLuQ+TuakdzJ6yfWEhAq+p0cjmL3ZfpBgc7UDeScdzpPTDTM9di0qb+UbMIqL5wV2HXpEPJHkZ1o6uYT8eZHmdJqC85BrA1k02PI+TEHOwy38mLSovmwiogNL5ApsbQdRuOjU9UPmFhulXXC7AWSR3mIPoqAzaSHZK0xQmdUndNvT+iKXVJXSCw1aV0a/qmKTUXtRxYmb1iOAgo9RwX7AlO68xxvqc1PtFEprOpIa+mNdpEXkdPajt+rzvafETAqb6DxZagFCQJFYCpY0MxBwNzPsCzhghKAAQ0gijB1mElGAaElGCKCubwCTgBgFxB8phIlBZKhOSQqwUlhRxIQMggHzDgeW1BEtOCVjOdGAeRs8WmFIr4XeQGCj03AFImtPUAMFpjqdKbc6MODa6QJlD1aOUQ+k/W8ZLtOq3I22qO25/Ee+lfgXsGsKf5PT3ZDnUZbW4r2JIz/ACHmTE9ccxBVJFQc5mqrmp9Uuz7hJSG6FuTHBfcK0zU0ujFWw9THHHNQaxhelafSOcxCBCG2s6luosbkcNDnriDxNMcb6PUE6UjUb1HOY0hPN+jbtMUetzuWTF6fU9EWkUJw5DjjiOkGqYZj8np6HHPT6ozvC1N5ZMR0f/btMaffTyNt9RHVHNyJ6oqtdR7q+IiaFFwvVNqlKj4wjyJFK8nvpkJiuG25vUnIZKSRmVjSVzIyO1y7Q4WtzTDrY1SY9c22cnqEfVjwqGucptVyJZpcMklcu4zSdu0efZPSGx200+9ZqWfbzgul4bqFCxhgPB8dqhQo7SZj0dTpuJXcjbW82o7puRJIl77mR5rXud92fbRaHiClohw6ijOi2oyrrpM/ba/YVi7hWNtGI8QVyY1s3w/T3XZtVs5OU2nKa27HlQRcEtEe7iRGaSvusJymfBMh0/DcJyHiyRCxGhvNKcy6sRSztzCIrKLLwzJOxn2DsX9bjqy19foxdv6blOupZS8/3NIo0ePIckTJkhlMSI2alKcVZCT8TPcVu2/uue4ZHU6nMxBjCpx8Bx0LkSEtpbmONnoQYaWzJL7hHa61uGtSEHvy2MyK1ho+INl1Lj4Ldhtt+U6xHgmluc9mNbr6EmouZfKm5lYt1yvx3jO9l2JXIceoN1BzOhbxOdUs6HSTlURn27kpsXZvtxMeVY3GeEfR0KEuLO/PVfQ1Zw03s/xBROT1CXLarzxRahIkOZ1rk2UtDh9iSUSnCsRERHlIrXIhfZ8KO5H1OotHV7Ttfqn2nv3b95WCFaw1T8YUt3lDa/jCejUlVltb7kpJ9iiMkmR96S7BX6ZiqY5Maw3iiQ1EqbSszzylEhE5stzbrJqsRmo9y0md0H2GSiM9s6nlx/qvLJx6iVCP0kPOhC09VKt2/s8SEFUMFUeuN6lcp64k1CujnRVZFpPsMyLfu+3uPsGgsrbcb/X6/V+BkCqit/N/hzvuBk55ecFUwXHrlLcXS8QYgjzY7SuhcVYnFNkVucZ2zXOxkViMrbzMajDnR5HqLRuT4bu7+xCgVGhfKR+Z+j7OHb3Biqp4kp9Hm0+luNNVB1s0x3HOohdjsrgZ7r+zv7AJkMvM2Zh+oVhdHbb6jfSPN2yJXwy+PjYJopNYobmpS3M8fNmUypNyV/8AT7hjOCNprmF6g1Q9qlLeoU1auhqCkmcSQV95msjMkX43M8u/eZHuG/eW24dP5Q30ufzeX078LeHiK2IwIxcRR3G9OQ2uPI9FtSTtfvK/H2H+QQeJuY5yhxvOvKfOy7/cZ7y39niOnSI8iO05Ijo5RlLMr1e8xV8XYmbodLdcbcQh1aejzcEnvsZ939xlJ9TaFa+0Zdtr2padUj4Hw/Ij8nacJVWcSq67lwYT2ERHzjPeZnu4CnN4njuR9PU5/wDqM3nVNuRUJDjnMd1FqczKtmMz3n4mZh+y85qIcc6mX8grOPCfkunlzo+JaTxLIp9QarEOoO0ybE5zMyOrI614JVYyse66TKxjeMIfCTp9cpbWG9tlDj1OFlRp1aK2dldhKUkjzMq7cyTJN733jAqRhqoYkhy3KXT5EtERvWe0WzXkbvlzKtwK5lvPcXaYatMyKXk02+Yv6RmSiP2fkfvBpDGg/cm+89ZT9kseZHRiDZvWPLdKd6RLeYjfQV+/cardxkSu2xiEjMOR+jcbWhaFZVJV6JlxI/Ehi+AdoOKMB1RFQwnWFxM7hKkU17nxJRFa5ZTubZmVyuixb72PgPTlA2g7N9rDjUOqN+SsQSE83MoiWtduBOdVfAzIj3kW7dwHJbwv3I76PUpRjiZWUyfmw5gtTKhMap8NvO66oktp8T/Ai7T7BJ4jwHXMP55DbfLYmXNrNpO6frotdJn32t4i9bPcI+R4flioN/HZbZKSlXFps96SLxV2n3WHo0QVUMnlcyyV0+hUkTNQKPSejFfgPh5NkdH0YogA3tRwOUx3JDfR8z8QzhM6nSCehLbbEljGFhWO3kccbziwxYcOH5ttCPsuGq5mn5sIqnCjEmVTmxDVmsONtr0wm5JENW6hHbb03HOf6vaAsxbbDPcco9QmSHOYhlasyt/YZEXvMx45iOcncXH9RWXLx4bh6Y+EJiiPydrD8NxC1u3ee77Fckl7739w8qOyeT1Bbf0h00/E55osxnyhv1ACT0/Oc8Iw5HxfpOsCPyB1pnPqRNXS3qL6gim19QTkuO3piAV0bmmJZpFFppLvU6QQGPKd8YRM+dSSVe0iP8RIUp7qB3iiJyyn/wA2b7jDljBSWryZ03T/AOH/AJRKRYbcdvU9cHZY6jf0g9mQXNPza8g51Fmm5DPm444sIqjuOCSKKBMmzBqGxFoiBZMcP9MKE22IDI0iIb+UDqQtvT6McpDbYSy/ODRCyJGzqB1mbbBUk2Eng2IOb4Kp4NcxANT2iQHSJYVbmBgSPmxxqcbDQEmboIqQGaXdRsE1BoGo5cmBA5YbOrCZOgygxgfJfByfDMnP6AVxzT82M2wJDlTYXadETmcDpHodIL32DUn4MvT3an+YSy3G5kf0BWI6RLxlaYrAEJVYPSKEC80LTUT1M4rspIxl8ikNG2BesA7IcUY8c/wen52vnlcxG/dYvZ3kKtQ6lHpcxExyG1LyKJWm5wVbs949DbP/AIR9HpelHqFLXEay5VadjR3lexF2232Ez/gF/JMYa+B1WJkdDlUqjUda05vNmeVZ8E2tvLxFzZ+A1qQ0aeKEId3pUrRuSu0t5fiNM2fbZ8J4obR5Pqkda93R6hX+zjuGz0eox5mTTczoWn0d5DLecS9IfR4dxT8F3HGB4a6x8UmxI91K0UmS0ISfFRHvMzI77uFvAY3tEhacinzPnW3G83rZDSf3Z7e7wH1qaiQ5Dem42haFpy87eVjLff8AW4eLvh2bL6XhuHR8YUeO1HalyuTvMtt5Czm2ZkorbrWQkjvvM7mOiu3byYus8v4URqOagm8fu/4HCc6mSUeX3tq4fZ93gKzh2XyeQhsSu1F//wAt03T666kWb6mg7+ZkOvOYmHiZB0J3lAvVMc6NHqfcKXhSN0aPp8739w0WiUhxxvpI6/ogXb1KsWxOUgnKh0bbfU62Xx4eA3vZjsomSNKZUG1oRlQ4lKk8S3HY/ARGxfZpIqGlVJEfoVK5vN61v1uHqCh09uPD82jPlL8BhfasdCq6yibT8EQ6pg+XD8oLhI09TNp58uUr709pd5XK5Ge8h4DxH0cyRHb6iFGlKvAuG7fbvtc+PEfSXGUGRMo8iHz8khladZtzItF0mR2V6J2PcY+cW0Zlun4klw4edcdpRpZUqxrUVzLeRbr7uzcK4/gdvaV+G1/EFipz7cdvk8z93XzXOPA9x8BTFyXI/wD+Cf8AYWSmvtyG+TuNrWvq830T8RvKXYYwUpS1IOkYAqkfEHkuZqojx+cp7KdnW7mScp8DNREVyvcrn3jVmYnJ46G2+YlHVT6pf6BvAJzTabccz5EkJRfoaY+Q5dvu2PU+24FHtVoZMtuanSBVxIeJb0wg6Q5TvQ3WbfygZyFBZ5IQUzp+cAPYjX3ALD7jfrg70fUkDnjbjt9IACSRUY8dvpMgbSK1yjo2/W9EVt+ZqOabbgfUuDqOIc1ACfcXnB6249ciTPUUv70KT7e0UKs7ecQQ65UI/k+nyI7Ux9lnMlSD00uKJNzIzudu2wuzEqPT4bsjr5Gz+2x/hxHmN6S5IcXIc661G4r2qMzMerwe48H1KODecIfCModDrDVUrmB3ZaGr5mYshJ57+DmUjLwM7CL+ENtwwXtApcSPgvD82mSJCs0zlCUESEJ3ElJJMyuq+8iOxEk99zGLOL029QQ0qRqOD0DyRJ1Wo5qAgEz7AATAAuAEcOMgIDiMHPiCpBkmKALl8QIE+IABOAyeAEAkGSQAS1DC0YCwZXNoGKKVg7C8PlFTrEhEOPzbkg1mRGtVrc1JGaj38EnbfYVZJdIjT/zKt949WfBPwtijDcde2TC9HiV2bEzxfJ7cpBS2W7mlZrQoytny7jMyIyIrHvITPwWsfZ70wdstwfg/ZnC2X0ulxPJ8KObeppkRuvqPMt8zLfmUu6jPie7fuEEeyfD8OG65VIa3XWknmcjqVax7yMyK9t3b2DIsSfDi/ZvPS6xsvxLR6huS2qoMpbbVw33My1C7DNBmRH2iWg/Cf2X7TKO1yeqPQq21ZSouZTRvER2NPHffeRH4EY5lvnqKeP2lfxVUI+G65I/ZeZNahO85KkuKbNXG6TsZEZEd7Hx3+IlEbSsSVyj+Q5lQ5RHRbKpSekSSd/W3mZ3sdzvvSR9gnK7g2HXKGuuYTqHLY606jkVze4kyLeVy7S8SK5igYLZobeJIkyoTMkLUPUT6h2sV/C+4+6wsg0mibQW5kdFLxBMlwneqzUGXDQfgbm87+07kfaRHvFRxiVcp9YakVCuLmrQlD0Oc2oiWpHoqSorGXcaeHEXDF8LZ/VOjj4gp8KoaeZKUvJJDtuFyve/YRkGuzXDNPmVh6l4khtTWpDZ8nc381ZFv3ke7duIy3EdgNhkZxNtuKIcfk8xuPL4dNlUhaiL6Nzudu2+8/aNJq+L6xR6PyzyWit09bJOOaaiQ4ho0mZLJJkea1+wyMuPcIyobEcNyKetunzJceQhK9NxSiMr/AMRPpW4EfH7Rn9Hx1UMDzJuE8QQ1y0QnFts6aiWbVuKSzdZB8S7d9uwNDwVRx+G5VFzG463YmsbimdQs6kXM7EqxbxeaThvB9UyOUOuOx5CekZzWJ1o7d24/suQzV2W3yhbjeRGdRqy+rc729wPmbkfXR6u4+895dgicXP7Hk36n1yZhOnrbxZIdlx82VmcynOtBH2OJ3Ge/gd+23YEKrtJwXUHF0uoVDIhacyXMp5F23mRnxI+zKZGRn2jCHW5jmTTkPf8A5Q/G19/eNqomz3CeJMLx5kPlEda2SyuKUazQ4XWuSisZXuRl2i4x1WByLLg/EWH3KeuoYfh6sd1RJcTlsaXCIlWPiRGRce/xEfiDDlLxQ2uoQ46Y81CTUplSSLPbfbULtLfYjKxe8WDDuH6HS4bsOhttIWqynk6m7UJJEZ5eJEZEXsL2Cs1XEdPp/lCn1yPNo62m+bKy7r5ispsyK1yMysR8RC2yN41IKTsmkTKe1XKPklx3W9RKW/Op3HmK3aZGRluPf3BTD+xul4go/lRzEmk0vOlWVsrtGVyUldysR799+8VLA+0asYTrEiQ5IdqFPluGqQypWQ1HmOziexKjtcyLcdxMU/a5Hh4kkVByjoj0+oXbqEVtRmh5FzJLhJPcSyIzuRbjIzLjYaGZMTNhsiRS1w4eMFyKe6onEt6d2s5XLMixmRH7N4pL/wAHKocoW5+0EfS9HoVGfjfeLjFqFQ2V1RqZHkLquDKr0jbmoayZzEW8ldhkVvrERcDLfp6nYdQhtVCnyESI7reo243YyWXeR8PaXEjBsNHjLHeCKps7rkeP5QdWtaeURZjN2juW48p8SNN99j4GL9s72qQ8WOfsvixtCKmtJpZkKTZqbbsPjlcIi4Wsrfa3Atixrg6j4wo7tHrkfO0vnNuJ84yvsUg+N/DgPLePtnOIMFzNSY2uRC1DVHqDNyLmndJmfyay7z3X4BMv4moV/Arjbi5FL8VKjqUd0+wz/AU9xLjbi23M+dHrJFr2aY/qGIKeil4khu6sdsk8ubSem6ZbruFayTMt973M95iRxXhVuoN8sh5NVHo7ud4bj7ewzEM0rnqZ+pYM3J03EBtIJyO4ttxtaFoVlUlXFPgYKpwZnQWNt7U6QHzGI2BI6MOW5HSaepzPuAZC2QLstagL+v0fAPobbYACKY6MMX2RLOJDd9oAEStAQdQHbqQg6ACvTkdIsEhkHlQaDGOemLAcusBqtkP0mBNDYCWMG3NMSUOeGLzIbrQ435sAiwrr/J2/jDnMQk1K51t3ffw4jzFtk2qSMYVRdHpbi/JkRXN53nlluzn3lfgW8WLbHtBchw14bp7mSRIT0yk+g32e87fiMco0LlkjUc9NWYdVFfUxsmO6bSnHMmp9bv3i4UqK3HBI9Pbjto0wuz0Y9BLU5JkibGo35sRBMcjmCaYc6gSnR2/ONjQzAd80CpRqN6YEy046AVhQoCAqUXTcEa0Ytk+HqNrcFYktcncWMpo0gwyFBdtwNyKwLm0wFskDa1A3Ww4364FqSHSF6gSJEUKCpM6gOtoHQLF0CphhPLMp7nxfq/RD1CwLidQMYtBrup8XkeqJEndRsVx2C25n9cIMyJkNxHpoD3wZOO3gsyiDuOYg41UbkCWYcDyQSSXBy3ejDY3ARxzrixkZV5QqclWo4sTNWc/MQfyn8wymbIsuDKfyioIc+a5w1BBCpYHhcnhrkOdd1XN+oXAW4uAuJhLyGM+wIOGDmfaYRcMUSAowiBy+IAAHAiwcJ5SANCawksKrMEAMTJIOkgJl2GOM+0wAHBVoAoMHMhADcOor/wCswSW2Gl3G3AAWVBcobDORFAQJQkVsgAiojvJ5AtEVHKI4rEptxvpBNYflanRuemExod1Jv/B5rfrxXU/5FDyzTInKHEfVJX3EPUWOJjdDwfVap6aI5tt/Xc5iS9pmoYFQKX1G9PqW+ywhmqZY8L0jUyf/AEi+MJ5P0bYjaVGbp8dGn8r/AJQrPqDdPj6fyuUPUiXkPUqzpx+RtudfzmUV9pPKJH11Bup5yQ4tz11C04ToPlCRqONr0kc5SvZx3hvFUdi4LZlqwhR+Rw+UOcxbvN5yezt+37xYMniEeUx9NDfqJJP2Djmt/ODyLLN2dcYahliW2K1PyPtQqsiPT3ahUJFHbp9Pit9eQ+t01Zcx7kpIiupR9UivY+AhVTo//wBIt+wDEDmG8cYjqEfDc2q1CoRY0WnsxW0mtKEkrVUa1GSUIuaCMzVa3YZ7jzcd1g6aLfae56KomEqXhNtdUrDkKbiCVZU6oKSm6llcyYYNW9LKMxpSkt+41HvUZiKx9tcp+A22pFU57K+bydKundLcRG2nioyv27j7yENjLB+0jFENFQrGJPJkdCS1KbR1FnQVyM0qdeLndxmhCDLfY+AgMObNaHT8kjTXIdXzlPSsrjq+41OKLOq3cZ7g4y6Yj4FZ3y9z8mmuYvoeIMJzahS64uIiRFNtLjeVuXHNRc0yQojInCPeVyMrkW+wwzCGGm6f8Xj5+ToVmU4pRr1VnvupSjMzM73MzMzM7mZ9osOLqZpyIVLobaPKdVkaLKlKsSeaalqUdrkRJQoztv3BRWHqxhuHyxvFkdbrXNU29TUm2ozPqpUlZOkR9+Y7n2DNpSkUn26ouNOa5O3p+hl6vZb2cBV9oezun48hx4dQcRHdac1GZmXex3qMvS3X3dvAjI7GIqDtdpceofs/iSG9R5q28zeZRLju+La92b2Zbh9O2s0Onw6g23pS2tMk+Zuav+Wu5GR37SMu49xhSka+zZBbjTGHlTYvUKJDcrn7QYcqEFt6LOyqJx1G9Kt6jvdJpNJpM7kabGLRhvGuG8QNx3IdUjrddSfxdTiScSZcSNB7wXCOH3MaYXdj1yuVWbhyqvFKZosiOltCHEqSonCURmdzNBWNBoJRbzI7iWjbGNk9HqjVYo+D0NSI7enlkSHHCQuyiUoiUZ3MzO9z3lvIhr9HNJ7EkTbYRk0WPI+v62URlYq0fCdYplP6kKpqXHZSq/MdQnMSSMzPcZZrFx3H3CwLf6PUbGZLICqYYj1COil4gpcSsU/MSlNyGycyGR3IyzFYjKxHcj7TISCSc1OUSG0IQhOmyylNiQXgXAu4hKQai3IbXqNoRk9JXpCLqlQjt53HHEIQi6lKVuJJEVzO/cRcQrH01Krh1yVzHOOKXguhy8SVyQtEeOnLlTbUecPqtNkoyIzVYy47iIztuuXljaf8IL9vKPLo8fC66eiQkk8oTUluOJsebclKEl6JlYzsVz43Ff2/bWJG0DGjtHjuZKVRHFsw06l0OrsWaQou0zPml3JLxFEg0mZMcajx8i3XbpSnMV1GRGo7b+4jHXxqoLumKy3roOaTMqEhzk7dQW66i6ktvKvn7iQZ8DPu4C6U2pOONtNyG8nHncd17F7N/wCYYTcI09vD9ErFL5QhcuGtUpLyr5JjbikqJHAklbKZF7RIUOJIqjkRylx3Zbs5J9CylTnPRuX1SOxbr+w7irYwZliTNz+D1iVvCeNEVhxxaI64b7LnOOyjUpBpI7cN6L3PcVt/YN4xbsrwPtEj+VKW3Ho811Jq1o6U6Dyz33WhNiIz9ZNu8yGN4H2Q4sj4Xj1hyP0si6kw1JND6WyM0kpRK7yTe24/tGoYSg/sfhd3EFYkOoXLSSYcVSlIykR3Nw0nvIzPcRbtw8myXf0PUVEFTvnqYxjzZTWMF1DkdUbR0vSR5DKrtukXHIoy4pPcZWuXHtEPHoeIG2+WU+QhfOy6eY86O4033GZbjvcrWvfcPR8+Z+3GE5EeoQ1Iyc6O4retDiLmSiPx6qrcSPwGf4Uokzy41T/J63XXVG2lnMaM7hEoyTmIjykdrGZFuIzPsGsJ/TObXdFx2ZYy22VSZT6fDp7qIUtJJVKnQ1Gw0hJGSlk4qxGZ2ta55jMrWtcXPaTtfbo8eQ5huqRES6e862qDMZNBS1pUSTQhVzO6bK5p2vu53aEqzhvGmF8FrqlLrkiRL1lzKk3HlLaJDGXK3HiXMsrTREkspZTWZGo7mqx+a8X4+kYori5GJIa+iScduQlKeU5O9R5U6m62899rDpwcs0bRCLTDtCtRzTCCE9H0YdssNt9I44GGR90bbfRhNt3Tc84Ip+ux23POBs9XNTzf5ABE49N/iBm5UtPMIU5zkgHQn5z/APCAJi71SmSHNNtzIKljjFdLwfT+WVBzlFQkJPk8XNz3T9Y+0kkfG9r9lwjjXaDT8Lx1w4elIqHVSlPUavwNZ9p+BbxiVSVUKxMdrFcmLdeXzlKUrfY+BF2ERdhERENEhFNxdVXJDc3EmIHO9xXZv32It52LsGDOVdyZUOWeuoXjbPipuY55DjuZGkW1MtuN+B/iM1hxnNMX94BoukKp6jYl2FtuNinQUcnE3Fmanmx0xeDB9o9lE5prFffR8YFkT0jYhalptuaYrA0xxTDE88425S1tufrcYq0F7pBZInSR1t+u2f4BhPtKrATyiZ9BAmZsrTbRH0wwhM8j6Rz9W3BKZP5R5vriWyIMQWvlDmn1Ai6wFmE/OdcKmkQ1k0G5Fptgqngs6kIrYEAJPO6gIl0ctLbf1wingAeBcnAlmcHJMF1AB8QDUCJ/IBn6QA0rpAFC5FpgdPUDhCejAkVg4EDY29MJuoEkTeoCusipFZIhZBBRB7ILTDVSxkxgZvAC2YQt0gUQoINRw2kO2eIaIUHcdYuPkCagNCSSyI+mymxKuOtuebHSu4y+yEnl0ixXZqekFjqC+kEBLPpByz+Ra8DEkhQjc4DiT3BVBCSh9TapMp8hMiHIW06j5RtRkv7f9Bu2yH4T+MMJzI8PEExc2Fm5ynFXWkjKxF7C4l3jz4Sws29p+b5gpL8j+J9dNm20ih44o7VUo8xDrTqS5qVb095GXYZcbH2DOPh5ROWfB7nTG461uxKtTFNqSm+QlyENqv3EaVqK/iPFmxXbRiDZvWGnKXIzxFvN8qZcuZKQRle28iva9jMj7OJbh7g2u4ow/tU+Cvi2sU9xEiOik8q527I7HdS4VyPgaTQe49x91gvb1l2k77dD5z0yM5yjpOum33ERfkJrGEeRIw/H1PQkIUn2ZVJMvbzrhvREfHNP0835F+dxcZuHpGIHKfR4+TO690nOtlQSTvY7cR2Psh1OZvvJXY7sirGNG+UanJ4TSizOZd6z7ST327T4D1/gHYxhOh0/kblH5W6tOZTkhJOZvZm6vsIR2y/Dkejx2Y7biER2uqlKbFY+H67Rs8KG35xvn/VT+Y4LL3LwdcK8BMOYYo9Lzt0+OiI0tObTT6JlwsXZcTEWPpuaYSYJxvo9TJ6QeGrT856vWGOxaRmG3spH+z+scnkcnQuKvNmc081jK5JVfcfdYeJp+DOWSGqhiCqciiSE5kpbSS31kV9+VV8pHu3qIeuvhOYrj0fDcSO3T48uXIcPk6nk3JBla6iK+8y42O5eA8iSJcyoOLmSHNZa1ZlK9b3eA7+O+047V3ErQcJbE48yPHxA5iV3lCedKSlo0R7nbnISkjURFZRmRcD7TBsQ4Swfh9yFUML4gplVjzWVuJ5PnQ6yRZTInG1b0qMlkftI+4RsJcdyO7yiHq+rl3HcuF/C+8RzTMhtxfX+rl8biuRXKUMROjiWQjPMyXjFfIJNom3Mgho7un5wSKJA+UvqlVJ5PsePbG2OYEgsmw2mI6MCb7emGj8oYnQwG0tt+cEfMlNuOdH1AaZJ/MQzrwYINMltx+k9MQ6ymVRzo+pmDvknKP3jqZg7TLj09vTb5gvBGRqzSW4fnHOeFeVcn82IuRUnHHFhJD8hzzYegnJExJqjjjen/lGIOF+vv/Ma+4jk8d2Y58k2avsIYyt7Tb6T+b2lxHp8Fani+pvqNpr/AMmI5ZhV1zUCRmOxnknDhxqAEdwgBHDgYzAAXN7AciuCEkHuYAOsYE0jiUBFCyclIMXAAniFAwycz0biPrCbo9dqlDqEesUOoS6ZUIlktzIbxtOpQRkZJzJsZlcrmk+ad7GRkQhr9GsC2+AZv9D+FRXKhS3cN7ZMJ0fHdFdTpuaieRziIysakup6NS+0uag778xWsMYlzYbcx1yltvNR9Zao+s4k3ENXuhKlJ3KMisRmR7zK4izV/wDUCOL/AF/fwCxEg1vZpt8xxs7mI8n1R2XT12S9Fcc7L7zbUfA/BVyPhcuI1nDe0XD+LHNTC9QyVBaTkPQXuZIRv5xkjeSiI7XNJmRGZd5GPJiHPmw6i1GRHcRIhyHY8hpWo282oyW0vsNKiMrH4cDIzIytcgtUB7WbnN1DJqZOVotzk95b93v4kNnwPtKw25Hjx643Hp9Qa5uolJ6b9t+a5dUzO1yM7n2Dy98HjaHhvaJUImC8eVhFHxGtxCYM7KRR5xl6CrWJp0ySfNPmq4lvMyL0DtV2bN4fbj1yhx18iW3pykp3khzsc7bJUW47HbNYhnND8GrYQ2mw8Scrb1I8hDUhbadNwifsW8jUkzPMRkW4y7BJVPCGE8UOLqFUo7Uh13rObyX7SsRGRn439g8gmhyPIRIjuLaWjqqbUaDT7DKxlu7jLu7Rs2BNtFDo+G9OscrdrDSedmb3O77I517cLeNxk0/ovYhMebMqphuqLkQ47simO85l7jlP5tVuB9xmVjELQ6c35Ujt1TVREzZXlJSd0EZ8eB8OJ+Fxt9P2k4PxZS1w3JiIjs1K2VR5XMPh3kdjv2GR3LssMGnyaph+sSKfyjVXHkc1KnM5LIjukjUXEjIyIz324+3WJODe2dmOE48N3lDnKI7qSU3IzES0F4KLcoj3CTwumsUP/B3JESp0dH7urNkfjo9VXYrju33IRNLxRhPHmG14fp9Q5Jqskylnc24ysy5tivvK53K173P2ChyY8jA8d1yRUJtMrERR6LyUm4xOQakmW4yMrW3Hexlfj2hMZca5s2kUuuS8UUuZU1oX0jbkVRasVZmdyWmx5kmW4rb91hZ8DV2Ziijux8QU9C5cRRsuKU3ZEgjI8qyQreVytfx7Qng7Fn7WUNFUbcXEkM815LajPn24p7yPiRGIKFjqRR8cLwvVKhHlolp6Nx5sm1pczGZNqUREW8rkR2sR2LtC21EykbQ8G+S8Wcjocda2ptnm28tiSZ2zJSZ9l95F2EJmBsUrFQp6OUSI8eR6qlfZcyuQc7QcUVyPUER3KejJEka0VxxNlqLtRmI7WMtxnuvvDmDiuRiSP/5TxI7TKmhJKchvNk4jdvMrKK+QiIyI0mR2+0EZqXghqUQmF4cjA8ebg/HEN1FHm303FJzsIWd72UV7EZd3AyLgKZCxbWNndYl0/DchFQo7Tx5Y8i5odR2ZVeie/iRe0r7wtXdqm0CG47Q8SNxHWd7biVRU3sZWIyURne5d3aKi883M83n/AKfxFPuBPVGqRdtOF5jenVG5FPd9LUTqISfitPYXeZF7BLRqzQ8SR1t0+ZCqEd1OVSUqS4Sr8CUnifdY+A86VNrUztituO1ClzETKfIdiSGrpS8yrIv7f73ILBSnsaljrCtY2fuSMQYDkSGqVIuqVFSrUKOZke/Kq/MMrl3kfbYDA2q4To8ej0+RUHXY8iPlkOObziuWuSl/QM7kZlfgR8CMSOBtr0PEFHkR8WONR5sFvpnMtm5DfVNwk9m/iRF7CsYy7aBQMLuTF1DB9YZkRHVGpUVKjzsr4nlvYzQd7luO28rb9xg0RrmLcLt1yP5Qp+REtaSUy5m5jqDK5XPtIytZXDgMsdechyFx5Da2nmlZXG1cUH3H/ct3cYR2Y7T/ANk5H7P4gkLXSpHmXFJMziue7i2q57j4GRnYiMVfbTj9vGGIF4fwXIjoiRLtzKlqEg5B/Nt335C7VWv3HxE6OQ9xjjHbfR8J6tPpcfyrUM2XTbVZtr667GXuK4yup7bNolUcW5+0CIiFdVuKylBILuIzud/G/u70cTUih4bcQ3VIdQ5Qts9NtlJNtL7l6h3JVj42ue/h2ihuv9J0Y1Va+yXPJaoO0PGFPrDVcbxRUFy2lE5mekKWhduKVoMySaT7rEZd49mbNcZx8cYPp+IG20NSHW9OUym9mn0XS4gj3XLMVyOxXLePAqlag9ifBrgyKfszp7kj/fXH5jfeptarNq9hkV/eJsSiu0cGa6sIugScBVmOdGw0fQGLxCQc4BjIIAEVMQIokdIJuQkR6yAALJhwRXDRPEOWzDRLAdbFaxjVo+H6PLqkhzIiOyaud323F7zsXvFpc/IYT8IbEv7lhdtzmLvIkcOcRc1BH27zue4y6o3qhtMlsx6qT5FYqDsyZz3ZDmorjzSPgXsLgQs9Ap7cdtDnpis0eM5MqCfU9L2Xv+I0KLGbbyN6Y9OBxWSFm0hF1sSCGgi62NEZ7DZl1wPG3NTzgZGgHaF5FjYevp+bCKEByz5sEcSGSAtOo2IWsQej1GxNEYI63qN6YATKgzwBX2xLyaTpuagRchOCNTTchkrcDhuRpg8iG4Gi47gktMmWZTemHCTbFdQ9ph8xUBWwsEuRA6UBGPKbcDttxsBEhFTYTdjagfKApMPA14IV+C435sSFEekebkOBZz8wVCtNzowiGyaaCU5zoxzKujDSoL6MaInBX6i90n8wYQi1JiW/Xcy/buB6g70gksIQeUVhpxzqIVmV+vbYZfZrnU02mx24cdqP80kkiQJQZMB0R2GyOaQC1BJZjlmCB6gAoEM7gVqCa1gAFTgIawBkOAAVXEADWIAowFCZKHAygXL7QCyHB0kEiOwPnIJhkVNIQcbC5LAn0gkMjNhzTFip8jUbQ39EV99gOKbJ0wGhOy4XRhhD1I8hAnYyuUNhnIp4TGlsV3bLVJEin0qjt9SW8t5XdZsitf3uEZeIgcP0huG2iQ5/Lm4i54kp8eRT4kiQ3nXHcNLavBRX/wDaIN1xuPHW451EewSDWBdx1unw1zHOYtfm09qvYKxLluSHNTUz51c4IVCryJkjzn1fo+AcU6A5IkIb0+4VnpkeB7SoPKJCPpjbMJ4iwvhfDdTp/kd2bU6nFchtvaiCaZQsjIzsreZ3sdy37rW7RieLKm3heltR4cjJNkX1MvXabLfffwM7WI7Xtf3XbZRX5GIKeiRDp8iXUo6dN55lMstxHuvpLSlR2tciud+wcXJs26G9KHKykN5OUNraz9XMmxKtxtffx3hSVLhtx0ehkTzlZi/7C3VKl44rjjTdQw/U5a0X0daGbuTsPKbxKt7juDx9n+0Bzo28NutIR84lho/tUZfiOPwdWyM8TW6f8pI6JHWVxJP2XHpT4KJ0uoUuu1SPIadXqR0pTvvYs3WSZEZEZ2ItxHe+8hQ42y7ahIyfE48dHo6lQYIveSVmf3DTdi+znEGB8US8SYkrERaJEE4aY8eQp3OalpVnWaiSRZSSoiPf1jsIcdo6ktxLfX4+JG5DrcyPy1mQ4tlLennbW2szTkNO7dY7GV+HcH+GNlVPwu3Lbh1ipohOpJUWDIe10Ql8TJC1XcUkz4JUozSW4jsVhd0n0aNPJ6yf7/reKltExo3h+n8jhufHZaTy/QRaxr9vcPK4Ppn6Kydm7efp/R12cj9RFQwlgwPaptNh4T2mUqjtw0TV0p5bjjzbhc83m1NGlJdliUZ2Pje27iNPoTTdcz1CRHXkQo0x0qUXPQREZudpWuZkRHv3EfaPNW0LAjlQxBT6pHqC2lyJSGVKUm+9RmeYj7T3GZ3v2D1JgKmVBzD65jcN1ceEkuUONt8xo1HZN+0iPcV95F9w9Bd0je7Sqta+Su4rwZR5EhFQkU/lGlfm5Svcy6yd24y8CGSVTAvk9zllHcXU4WbMqKpRk6ku0j47+y5FuLsMejpCo7nRuCl4jwdI1FzKXzPq/wCn4htHKr5a6svNHqUdul0+RDyNNcna0ctyJJZSIiL8A6bmtyM8jlGfipWZRe++/d7TGNqruJKfT5FLj1BcReU0tuaKXCaWe4lESiMtxmR2OxfgKDHwJt0rnKI0zbQ7Lp8jmvR0tx2M3tNtlCy9hKt2bwb6mUVsaPtDx9DmY0o+E6HyeXyJw3qhIykskGouYlCr2JRFnzGV7ZiLtGg0mq0+Y3ptuZ15ekTltlGS0DZfDwm21pyESJC085zLY/G3gZ7zPtPjcX+jMcjb/l5wxbcjdw6E7UH4/m228iPS+kf+gr01MPEEeoUPzqHmXIrmXucSZGX3hPENa5HHW56e/Ll47934iFwo5yOO7Icz89RqV3qM+IylY4tG8KNl1PFzGxvaRXMUTYdPwnNWhqYuO5IUyaGGlkreTi1FZNisdj7DuXbb2Rsl2a0fYvQ11yl09dYxKhk1PSkpQty9izJjpVYkJK9rnvO5mJKIiP5cl1zlCkLqGnrJzcxRozEg7cLkS7Xte269iIhMzJLbbem3z0elzdyrDWzkzfRGS4yiyBqeK6fVKo1T6pgunyJEps5DiXGTMkI6t1rIrGZnuIi3nx8B0SLHh1yFVKPT2qU01qNymY6uZIbUW4jIy3WMkHcrGeXjvCk6V0epqIzobNLeZViz84kX37+cRHvDmnRnI8OO3IkcodyklTmW2Y7b/wBWEe4/yHtonZddjzNJuHImwpEJRuNyG0lw3FlURkZKTYiuR7+4w7qNUw/iyG1DrlQ+MIUWm82rTzd5Fe5b+7f4GQrTp8ocW31EIT0jma3u9wPgbAUzHmMGo7bjrVPiK1JDyU9Rsj3qIrWMz4JLtO59gF3FOGqLTU5jkyREwfhuP8YkJJtSk8GUd6j9m8zFywphSHhOPyxzk8usSErTFbzEjM2R2PLmPiZXMz8BYsWJ2b7P6fqU+jx4811Omp7nLdWRcbmZmZ+J8PcKVAnYPrlc8sOOOwq7Ib5Oyp6Qoo8siK1kX5hKItxkdjPsLfcaYz0OXbuGO0TEsisQ0Q4bnxeOrUebb4rcLcR333SngREXHeMfreHqXWM7khvpVqPpG1b0kfYfj47vYNYqeGXIch1yO261IRdSWXLcS9XfxPuPgIONhWqVBz45DRHzq84rK2e/tMi3GXiVgUyn+887nLv/AKOR85EcjgFtSNPo284mTY+cBkG3HcQOzB16meS4EjlC9QLwafqecFxxJHhtx+WcxC0DOZ+M+T524bfU5uordw4WAhk5Jl0+ltr5Q5lyJ94z7FWP5kzPDo/xdpfNU56ai7i7gzqs2oVxxbjjnMDZmHDht8omOIQ01zlOOcEkLSJZCMUJyR8ckc/0lKV6Qz7aXi2PT2/J8PJq5T9iS8fEWHHe0Zvk66fQ3MkdHy3av6pdhePbx7R52xfWujW5qLWt1XO53b3ihqJT6zKcqFUdcc661CTiw9NtHriJpieUSNRz1hZ2WBrXEix69Bk4XRgKavTkaYdyI4JGY6TzY0SMpPJPNv6bYjai/wAoc+oFHNQM5CXBoM6L533iwwTFcjrE5T3ekDRMxKpQ3OfpiMYpDmmtwW2KltzOFn48duOK0M4FNdhafnOesJH0YmpamxCvq6QQ0aoScdDd6QDPK6MMVmMH5LwCZdJuHJa6QJmbnEHJWoJyM6QQTS2Oc4gSPsDJYGX2AgUM+wJmjuANBtYwsp/qhFKAJpcCyMko7+oAkr0+jDVnUbBnpIpvYgaPhqogstQQWIZSC5vACgwkDEhztCHsOULDpkg0b/ILtq6RAaAko5ibhL1G9RwQzem2JFl7o9NsbwZj+4Y1dX/V+QhHDEhUFCMcPpBlL5GkfAUcDEgASRBQVHRhwynUcCGTpEC/bNdm1UxxWGocNtGTMWZxST5u8WP5HYDwlWMSTGodPhrdW64Tact+JmRW+8e/dmGxlzC+yfEeG5ji3V1umyG3o6nDNtJqaVYi7zPtPt3dwd7Gdj1HwPS4+nHQuRlJSnspZ77r2+wbSiG35PdjttryLbWnm7z3l2d59lvEQ7X4RKhr1PkhRC5PMabc6+5Ks1+bbs39w1zCGm5iCF0iEc7rKTfLuO5+wtwy96JyPElQhuNrRyeY+zzuPNcUneR99hY2sRuUeRH0+utJ5c3tsY63mUDH4zPbOEXG+TtNtueiXV4+8apR3NOOPNGwF+qVyH5UmVRa0OqPK2pXVse4/b4D0fTujbQ2PNmjsiTT2m23qNiHqdW5O35zqfkHb8no1ioV6SM0gK9jCgx8YZPKDeqhF0pSqxbj3mV+4+3vFPf2TYfcc1G4bSPopSREn2dw0LlDbbaBX65i6h0dt1yoVBqPpJzKzOEX3cTGsNpfEmUIvqVKVsgoen8XcdR6yd1lfZvFOm7NZlLzttttLz9ZXakvAWGrbdMLx8keO5q5+clXZbvEfJ22UdxtGnHzrX6rl93tMisOmHumDSMuxXR3Ke5qN/zCuMVBwaVi/FWH8QQ+jjoakLSadPUK6T/Mxk9RPT/d+oFfx/1EOp0cPmT48/PQl0TBzs7oxCMyXAZ6SPnrOM6pn1lfJjbHItJnBkqW230gaOrccDSQrT844Gq/pFOzHkfPT3HA0cd+cDNUgNXag235xwaKvJzTvhD5Mks7fcBTNjx/OOIQK1LrOm2tyP6AqUypTJjnSSF/V7BvDjuXQ5LPUYQ+PUuWI8WtuQ3YcPn5+apzhu7SIvzGcy5Wo4sKypbgjbkO2EPa6HmX3O6WzOcMcXAAoAR9pBmIZRDkkOI7gQAcOSocOQAAwBA4z7AAAONIMCmQMHkWBVJagVItMEaSDOmKGDnMIqMChQBSQAKpWCLMJpA+bAQChYMtYIR9pDl9oBoWbk6bmpqdT0fvv4GR9o1zZp8J3apsz/w9uuO4gw+vmvUeuPKkNqR3NuKJa2r91zSW8yK57sbSYWJQnBR6Yq/wlMD1iQzIoeCK1CaXblEd6QwZIM+JNmSjNSC3mVyL2CWpu0XA9YyeT8QNIWtXmZSTjubvBZFmLsuVyPsMeVI7jjfygelJ6P8A+r9W+73gwLB7GhVmO55uQhf0kqIy+4S5xJEiP5QbbXpbszmW5JM+BZuF/ePFcaoOQ3NSG4uOv5xlRtL8N6TIz95i64e25bVMLtrh0fGkrkj3nIsplmQ0v26iDWR+JKLeRewHtjPUcOjVSY4jyfHddeQolJ00mZptvIyt2luMhsdKx9WPJ8el4swnNkS8pNqcUyWm92EZkdzuZcblYeKsG/Cu2kYLcdcjt0qah1JZm3mTQi5dpEk93uP3C/0X/wAQLGDchDeJNn9KkREK5yoc5aF+5tSTTf2q94l1sWT1vQ8VUdzPDpfJ460OabzPMI0OFuNOXdci4bitYZBjzaA5iiY7Q5FHaRNhOGnlDbxLJJkZGSisRGd927sO3cMwrPwqdjeMHHXKpgvEVCqen0dUittO5b3ypcQlWYzMz3mlJlbtFCc2sYL1FuQ6xNz6mZKlRVtmo++/EvsGbgM9YYV2kuSG/wBk9olPW6hdm25jie/eSXL8DIuChWcY0+Ph+uIbp8z4vIb5VFeTxS2Z795dpXt7Bj9J+EZDpcPk8yuR6hH0yb0ZVzWoiO5c4iuZ7z4kfYLk/wDCe2D1yltQ645LadaVzWeQuHpWK10LSRkZWPttvtuChVh5Q2yaqtRqFYkcsqExctemhtKt3BO5PATWEKdhuZq+XK55PyebVlL8T3Xv7+4UKiY52T4gc5HhfaBHRNX5uPUk8nNX1VLsQjKjtMwPR5C49UxJT2nWVGlSUvJcy23Ky5bkovEjF4kZas9AV3BeF6438XrFPRN3JTOjuI0nTtzSdbI+afDen39op+K9kupQ11ihuZ3Yjfx6C95xrLxNCuCyMyMyM7bt5DB6n8I7C9DkIkYf5RVXUc5tSW9NpJlwM1K3277EfsICz8JXHG0xt2n/ALURMOTesmPBjkTsho0nmyuK3rPfvJJEfbaxh4KQ1xbVqfhfpKhI0lrSem36ayLjzeJl9wo1U21R26fyOj0P42v/AHyQ92dyWyL7jOwPOwTheY47I8sSES3VaalOKNZ37+dvPfvsZmZdwymuQnKPVJFPkOIWuOo06iU2JZdh+8Vgok6njOuVRzUmVB3rdVKjQX2XO32/ZwEMc+R9NANEajyIbzjjmR1CkJSn1iM99/w+wOG6PH8loqEiQhHSLb01J3+B8ePs3C10A6pYrrlUp8el1CoLdjxHDeZSq19RRWuZ8TsVy7t4hVP9IBkF0mm31BzaAEolsOU2ZiCsQqHHbzuzXkR0/RzHYzt4Fc/YQ980aHHo8dqnx28jUdlDLaeGUklYt32/aQ87/Bv2f8jkftxXIeReXLTUuJsaSMsq3i9pXSRna5GZlxHoMpbbbmo56YwsZpAmicBjWGHKNQHJ0YGzYutYZvcAobgSWBgMpHARrhCUdIMnUgASSkGSY5KQm87pthp/gA8qRydvU/SStceQMdV39qMUVCqOOZ0PPGmPm+aTYit4GZKMvrENn2xY+bodLXR4cj/EJqTSn+C3wWs+47biI+I88RfjEhDbfhl+j/2HZx4Y6nPYy1YaY5HH5Q513fwLgJ1NTbbFZkOONx0Nthkbsz6Y70cj7i9IqzfzgUTPb+cQKGmbMb9cKt1Vz5wPOCdfwXc5DYKbgqjNZ/iB81VRWxaiWhl8OEqFbZqLYkWKg2LyZNEmpsIm2FESGwY1NhkISBVR2wqpIJlcAPI0dgtuBm5ShLjuZ4ADJWJFIc+TEa5Fcji7ra1A0dpzbghwL9zJUkyHGw7ZqQkX6JqCOfpTjfmxMU4jbjIk41R1A8TIbFXNuRHCzM5xvzgrbBUV0LA48ETXphk3MbcAyJHyYCJLBNwpWoEqgoM6a6F56xWSSuzT6RYtuA6f52R7G0+7iKhI84NDwYjTpaPpqNX69olIGy0smB1AQjsE1qGqMpCqlhLMQKtQTWYewB1uAoTJYElAHgEyAKIdchyeACl2nJ4Aqz0wcJqMBOQucGI7gmXxHZvAAjjLtHJAmoGTwAAogwo2fSBFPEHI+wSwHDjeoGLiNMPkGAeY1GwjZdxJUCXqZG3BbFRG3BnMN3k8gaNS3OUU9Dnp78wH4KiV3EpNx4em5zEZsyvst/2GVVurOSJGm35pHNT/AH9omceYkkTKxLp7fUaeNKvpEXAvYXH2iAgQZEhz9dogUhSnwXJjiBqWB8KuTJkeHprWt1RebbM8pdqrFvMyK52LedhEUugt0+HyyRzMyiyp9b2DeNh9Cbp+riCQ2jOvoWecZGm9jV7Ll2+0Y22qtGtcNzy9tW2a4ww/iSXUMSSI/Iqgpx6DUmVG5GlNEdiJtRERpNJWI0HYyve1t5xWzjbHizZXVESKHM+LqV00VxR8nkfWSXVPuUW8j3nce1drmxul7VMPut0+Yin1XU5Q2pW6M6+ScudxCeqo03LUTvMrEZKIiMvCe0nZ1iTA9cdo+JKO7CkI6RtSk3beR67bhERLL2byuVyIedGzd9Tq01R7X2ZfCEwXtEqDTkzynEkLbLlDLidQo5kfWJd+c2ZXI1FwM96RuzVBbqDfLIfJ9Jf8S5q7fsMt5HwMt5D5IUavTKHMakQ5DrTzSszbjajJbSy9JKiPcfZu4ePAes9hvwu/J7iKHtAyIj7kpqSeF7nYpDZFZJHxJxO4rmZpTYzMnESZ6/8AIrbfRuZEfgr7Q9jU2G35vJ9VKQvhzE1DxJDjyKe3EXyhJKbUy4haFl3oV2l2ibXT5n/DoR6vOL/uXssOdtxK7fwRchuZIbQ3T5DrS2lEpOVnUQqxWyrI99j707yMYTjzBOOJGJF1SRVJEKXNt0bijdhu2KySbvbLYtxkRpO+8033j0ToSG/U/lv+P5gk2mt1CGun1Rxp2OvrNuJK1+8t/NPxLeK3+hp6vJ5og4HrjkyJUMWSI/J6Uo3I8WK3Ylv2MiWs1Gdz3n7PeNc2bxq5H/8AMkPECIkfnsyKW9HJxE1gzIjuRnlNJqvcjLMWUjLcZBapYRmU/O5S3FzYSOs3xkMkXcZFdwuyxFcvG+6kYQxTMw3UKhR8UVClLp7ThuQZUOQg8pKWd2nG750nvvcy3GZ9lg4JDnOUi513ZVhusU+XUI+IMQU+qyJWZKW5SjhtNqM1HlbzEdy6pXuVi4jNUVfFmy+qIo+LJHlCmSFZY8rNc1I4X3lcj7yMzGwx67T5kNEiPUI7sdCeaplSV3+wz3+0V7FODo+PKetuZI5OtHSRVdjR8d/bY+0U0SmNHoVDxRDXIhuIzr9Hdax7vyEH+x/J3PmvVSkV3DSZFDkIjx3Mi0KNSe4yI9/uM7nvGlU2bHrDbzkzmaXpJV1hh2lp6kFEp3J/OA1RnN0+GuRI6iE+jxV7AvUJzfnOojf1t24u/uLtM+4ZPVsZTMUVB2HT2/8AD0K6NztdWRmSlH3EdiIvYMbJ4R2VRc/I+OdMrlQ1HHOi9Fv1d/4iTOVyiQmjw/QVmeUnv9UhEOyfI8NDbbaFy5HNZTx38DV7C/ETeHnIeH4/LJGSRLd6qc3WWfb37hy52Z2ta9pY5MKnw4ceG5kXL6ziU8EeHtEXXKxHjx9OPkz5f6t3b4CDruI49Hz8okash3pHleoR8C9v3ips1ZyqOanr/h3fYNcHNN4H0ypTKpkjyOo1fq3LOZ8TP3bheqO3Ijw2uUOdKvnJb9VHAj9piNw1g6qcn8uSI6NLNqMtq4rIuKvZ3X3iUkOOai9P94d/vY7e64MmaQp++SEU+Hz8nNUpPeNewtPcwfQ9OP8AF0ZtaU82kjW72JSRdpnwLuFGw9RG6XH5Y557Lzler23FbxFjSZVKo1Hp8h1mJCc1GVJ4qWXBw+8y4EXCwuMtSmjY5mH26w4jEGJHFu1DNraaVHpsoIrpZynuURbzUZ7zMzI9wynF2EK5VJEtxuntR4SFGpttStyzLtIk3sV7GViuR91rlaqTjWuVil8sqmR11CsuZvcte65qV3F4ix0utR6g3pyI62s/vQr38SP22Ccm+qOVwRlFA2i40wvnp+LI7Vbp7SuhS858caIiK1nDIydLwUZGRcFGLPRK1MxJnqlLxRCdQtRqcgyFaZtEfAshlmSRcLkR34mZmdxI7R8FSKxQ3fI8NrluojKpW40IuRLUn1jIjuSe2wyjEdKp9PbZ03OWrj2y5UmTty433kZH4Gdi7hUrOnUyS1ecGMUTbztEw+2huPXFyGvm5XSl9pmR/eLTE+FTihxxDczDdMdX6yVONko/v/EYQqTp9HpgjKJkhxHJ21qXmLmpBXOcj3L6KYxPYNA2l1THmG/KFUpceFzujSy4pedBFvO6rdvZYU+rYhp7bjuo4jmdbml9wqkOuSKPhOFQ23MjqG+my+NzykfvK/eKzKfccHow8HhT7S0z8eaedunto+ipz8iuX33FKrdfqFQc1JkxbqEc7nKsV/YVi/PxDCoVCHDbW5IcQjJ9vuIUut4pckfE4fMR6yuKgnPAQplPwFxRXtNtTepnWMorMtyRI85n5xizVV5xttbjgpj6+kWFszSdWnksWHIvR6gtDUcQ+H0fF0C209ltxzUcycwehV8TgsfcNF03o/NhaPQ3HOk0xLE439DIJhnkbcfo3P5RoZNlRkU7Tb82IGejTFsqM9vUW22KnVpDbnmwDixowsPSe029QQ7CnNQSCFajYIlsl6RUdNteoHUmpNuN6YqxTNNwLHKFmT7fA6lPiKccAvyQ2cdETZrASfXqOAiFgqjApIYM2FFkEs7neFc3gOTxBGJIQmwdTeoFr9GAIri8IljcmXAOifeH7beoF24ghiIjSHKIP32NMNVecGYBEu9GGsgwssM3HOkDyXEJq+IDN4DjSC2IIrUAiuDpMAbYMSQBqKI4BdpARaQHKDDQDgKId0wm03qAXmxRGBB93UcCRF0m8JuAWlAG/iKq4BFRBUvODnEdIDUgeYao8iuVSPT22+e6rKPoTsM2aR8H0OPqNo5QtJKUrKXHt7B5j+DHguPMxB5cqDfRR75U5esZGW+59m/gPXM3aBh/C7bXlSsR46+qlKlb1WK52L+4ysz4RsjXKc423k08osEV1tweW6t8KnA9HbW5HmLkeq3l3qudvYRF3+8OcCfC+w3WKo1DqEOXEad+WSnOWe/CyTMyI/ErdwmuM/wE5ao8i4viuQ9omI47nXRWJmb/APKq/KwjKsnlFQiR/USfNTxVm/7Cw7T3o7m1jFbkfzS6xJU3mTbcazMuwuwyEOw625iinx/nciVKTxSRqV9/iPSXw6nJ+89p7G8Nx8P0OFptrQtbZayVX5q7b+ziNhZf6NH1RkODKnpx4+m56JJ5t7buNyPdc+8PMcbVqXhuGttuQh2Xl82lX42Hm6bz6HWnqjQKviWn0+OtyZMaaQjrKccJH4mM6rW0nC7khqG3WIS1uuZU5XiPN7LH93aPNOM9odYxRVFzJkhaEb0tt9ifaKNVpLjfSR3FI9LrfZ9g3XE/Ji7z0ttC2uU/D8fk8dzVmu3ytpV1S7zMYFiXFtQxRMW5Ic5mbmp4ijqlTJEhbkiQ6tfrKUZ/iJOnG445p6g6K6lBGNlmQzjrg5U1zT85z0dUWfyC35PQ5zM/1t4rFahNx3OjGuxCeRFUqQ5kc1Oej0hKU2dyxzk7gg0L6MOqUttuQJNfiWGbGb09RvmCKdMSJq6MR6k9IOHmcfZZiejweXp0I2fM5G3qCAOstzHNNvnguMZ7moiO31MpqV9wQwpF1M8j0M2X8xyU8ZfZrzfUZ5xAdEchttbkjIj1U+sK7Vn9RzznpC0V+oR229Nvnr6qeHDxFNkE444OrSEfB4XL5U7UHQXxdYg1v9IsWkqe5Ip69P0GzV9hXFKcUBlcBuS7g7q9QILBlqBc/gEeiCoAOHL7RAApBgVI5RgAMCkdgJcAHyoADDhw4ABk/mBQQBKwq2nUFALBJYK89pgqXAwOcMGSoJrMAlwSwBMwcz1Amoxzaw0AbKYEjuOXxBQyUEX5wGJYK5+Q5RgKF2TCxOBq2sKJUABzqewGJ7uDbOOzgAd64Iaw1NwDqewGwDjNp+b/AF+QIbumE9YgmpwADpMlz5z9faBU+Gecdqe0ACinOj03Oej1Vby9lj3W9glMPQPLlUapbcxqPnStWopO5BIQpRcLbtxF7xBrMLRnNNxHoL9b1dxkf3X9wAJKp0yZD1ZHKGpDSFZdRtwjJW8yuQi9TqajfPQrMnKoyNJlwMjI7kZdhlvITa8MzHIfLI8xp1ObnJSo7pv3l4iBca5P0bnXRzQgLhh/EUyoZ48iRndQnMl5XFdu/wAS7ysIOtLmSJi5EhtefNlV7gTDzunVI7XzqtP6txoVNi0/URyjJ1uclSdyivaxiQM5pj8duRpzM/J3eartNHAyXw4kZCRkUyRMkIhx+eyhOZLnZbdvDTE8SPDxBNhx20IaaePTT2JRYlbvZexBQ5shulx+TuLQvelXeKAYSIjjchcfr5Ffr3frfwG5bD9gf7SONYoxg2tqFEeJTdNVudkWJKiU4RldLZmrduIzynvtuFd2cbNahMc8sTKfyh1pspDcVVjNJF6biT8bGRFvIaQxVa5Q5i5EOoOtSEJyq9h8UmR77dxHwEuZKNzqdLjuR9SntoQtpJJbbbSREpCSsSSLsIuwu8VSZUPk+ehaOarN6J9witn+0pzlnkPEjnMdUfJZCtxXPfkXbgXcZeBC14moPlT45DyIloT1eGsXq9xK7SPt4HxHOaQCUuqNyI/SddAkmXtQZ3BqjlPkLjyM6OdlUnLbKZcSt2GLbBnamQBq/JOZwCnA2S6O1DEDXgO4YarQHBH2AjgCkN3lttjGdqO2BuhuO0fD+jIqCPOOK3oj37yIyurtIr7u0hb9rGMv2Pw27Mb/AHuQo48VPrOH2n4JLefsHk6U85IcW444ta3VGpSlcVGfEz9vEdHHr26mdr1D1CpTKpMdqEyQuQ7IVqOOK4qP8PdYLUVPxxH1soatRnHP6RPQYXJ20OX+kO+EeiORvYm0wNTI5+vwD9FNb0/NhKGrUbQJNsh0YMJeCOdpkdxvzYYv0OO4LCEXEgwZlWdorjfmw08nzI4uamQi5Eb+bD1LUyo5pjYcs1JxsTS4Tfzf+UMnqa382JwyhVmufU+/+4k4lYb+cFecp4TKPIbFpv7J1ReWpzbnqBXWbFHblzI4esVxxvzgM6icC2kVwQyENHr7fzgkGqjHkB5Rm4jixBFRhZL7bnmwUMbCqcBb6gPphJaQEiTkZtz5MNHqO24HZmCKWFgpORGO0nTb6MNyZcEx0jgTcZElZ2Gcdem4HMpXRhupvpAd0vi/SBpF4RFKL4wNLoTOnT2v+WQzmM3qTEN+uovxGnQUdGgCE0h+au8FzGCDs4oxBW4C5iCajCep7BZIcyBkghrHE4ABQi7CAGdgGYx1zAAclBMcSwVJgAOaQXL4jiPsBjO4CtQqyBk8QQKkruAGpyOwK5vaEs/gDJMSw1HTAdJT8mGjPASMTT/XuCGmQ8yPpuagt2Epnxfk7giZ8LUbBsPHydxYTKj8ik1ukOSMSVDT56FylqT+dhcMMYWbbb5ZM5iGk5hIwaFqSFyHG8/OPN7zBqvUP/hcP6qsvo+BjNy+iktmJSH/AChMQ4230TXNSlP67RsWzCHiSqOLqHKOT0xpsmdHTPIsy3lbfe5cTO5l4DPsH4MqGIJDVLp7fS9ZxxV8iEdqlH2W7O0z3D0vQqXHo9Hj0uH5qI2Sc3A1n2rMuwzPs7CO3YPK5lm8uh6NUFGAxackQ3OTyPrZt9lewxnHwjvI8jZnI5ZDjyJa5TbdN1E3Np8zzKUk73KzaVme+xkRkfEaLies0PDdLdrGIJjMKnx7ajz18icx5S6pGdzMyIrcL37BgmIptQ22VioN4Lbdm4cw+pEVx5Ksi3VvW1XWCUV1GhsjsW4zIz4mZX5K35NGtuhSsXfBh/bTC9M2gYHh+T5FVp7E56n+ghbjaVGS0bsp77XQdiO5mm1zHnWqUysYbqC6fUIbsKQhR9GpJll78qi3GXdb7CH07o5ttx0Nx3EaTSSbby8EkkrERFutYitbstbsMVbHmxnBePI8hyoUOJyiW3leS4k9J4y6pmaTI2nC7HUGlRHYzJREYau0ZHtnjbZFt1xhszkIbpchDtP1NR6nyL6Sy9IytvbV25kkZEe80mPfmxr4SOE9qFPRHj1R1qW0klSIKlJ5S0XrluMnEFa2ZNyvx7i8RbSPgw4owvMXIwfHdqCEJ1HKa8pPLEWPrsr3Ikt232T0hEkzNKjO5UXCD0ilyHZjdYm0yoRHCS24zmQ5HWk+carGSkmR7jK1rXIyPeN1KEyMM+vxoo7jaJDdU5Q06nMnM9v395J7e8gU24f+7x1r/wDlnb7y/MeL9jPwwJmG3I9D2oSEIkIslutNs3YfI9xHIQgjJF+1aEkV7mZILcXsymYyh4kjx3IbcdC5DZONuayTQsj4ZTTuMj7D49gmSwIUcNzmacfJkUSveXA7fnxFA2l7GsN7TI+pUI6KfU0Jyt1KLzHUnbdc08S4FvK/iNLONMc85IQj0cqW7nf2n+QaPsx4/SSJn9ThF+AQHgrHNL+EJ8HeqLcbmeW6JqdHIeZ127cbqNJkojsXG9i7jFpwp8KSn4wbj0eqVBrDkiQrptTe072WQ5wTc+wyv4j1rVoNDqkN2HMhtS47qembcbuSvEvAeVdt/wADqG5HdxRszkIQvKbj1NUq1+J3RfcXiRDSElNYGjT2Shtx0N09zmLbLnbucXfe2+/G5GDre04+n1EdZX0h542FY7xBh+qf7N8aR5aF5ssNUjiysvkzV2kfYXZcxqeO8Zfs3T0cjyLqcvo4bar2Sfa4r6KS3+JmRDjmpQfedVcNiA2l4vcqExeB6G517eVHk8UNnwZIy4Ge7MfYW7idyCmsQ8P0tcyZ5ppJc3tWe4iSXiZkkuG69xD4SonJ21SJDi3Vru9IecV11md1KPwvfcfYOkV6HWHHaxMc0qFSkmpnMk+lMt2e3pGoy5pH2GRcDHLJ7M9GCVawTbDsiRnrlQ5jrvNbbTwaR2EXj2GfaBXVHIbaJGn8Ydvp5k9Uu0/Dw8RWKDXZlcju1isN8kp7Ss0dltR3UVrJSfefiJ2mo5Y5yyZ1OslKvRLsIPASZX8RtyG+TzJjmdct48qVddfaazT3FuK9rXPdYWnBECO5IRyhvPw5vYrt3+AjJVOcmVxPLI7rsh2yWecWm02R8Pv/ABGlUWmQ6e2jqLWjm5sorbGDnmWqsVJul0f0EaqSbbT6x9hF4EIWgx25EjUkc9f9wlLYbrFUjw9TmNXTm9QzDGXUHKPIdht9dPN/1CLUSUxbiFttvyXDc66cr3d9X+4aYIwm5iSoec0o7XOccUm/ZuIu8z7i7N4hqbTpFcmabfPzq5yvV71H7O7tv4DaMIxY9Hjojx28iEJy/W7zP28RSJn4K+/Ij0fSj1Rvyfk5qZTe9pZFuK/aR+JkReIk6a31ZDbkdbS1ZtSOotJZFuM7XPKf4hvjSqOQ6hCbj0ORU4VQlFDe5OlK1xzcsTbi0K4tkd8xkdyLedyERMKn0eG7R6HH0tVRuOJSozPeXefZu4dg0yYabRLRI2gUPTkQ48j4xH+TV6VrluO9j4/gMD2hbRNOsLcbjtLdWrM5m4JLw38RbaVT+UTJflCGtEeOk3HnlcwkF9bvPsGX4pwbUK5VKnIwe4uqxKfkzKzJurMRmSE3IsxkdyO1jO3EZwSnZ3+Aa0h0MbiYb6RDjjixYYEGHT29RzKj6St33iqzsVOSOjp7ekj1lK5/2Fw+0xDSHpkzpJEha/rKuOhzhD4mrrs5HzL9PxVR4/8AviHV+q3vP7eAqVXxxMcz+T46GvRzOJuu3gXAhEaOp5wEXGEvkOXxNIcOC+QwmPzJjnKJDi1r+l+RcA3KJp9I4JRSG2/OCrYgr3J29OP1+r1uqM697ZdSrNakQ+I5rbnxfU5npCsOOhR99yQ5qODocZyZI83kR9o9BdqPMsns8oueHl/E0WFkZW4K3SGuTt6Ynic6Md1L7TisWGO0yHA58pON+bEal3ow4Ya1HBujnYnKd67ggJhajgs09noxBSGxMlkqBDqPpA7aV0YaSi03PWB23QZNRs+TmpccTjg41ajgMZXDADJqAi3PkwQ3gmkYspApSFCQEvN9IFEOik0MVb0wJpCJr6QLo4hkB22goTAIl3TcR9MP2lN6YNdiZ5iHYihwlGmFmEN6YW0S7wa4J2ZHyY+oIWWjTFhkJEHUOwZtFpkO++GWoHbyQjpjM1QXMQ41ACSDKIBWDiWFEKDa3SWC6TAIesKDgmw0ZUHDLwsloctq0w3fdBFuhstwSxJBlmFNNzvBWEfKBclBFnNEFIsflEhpv11Dg31ek1BsvBkvkbkjbBQ9neH2qXhtvlE7RJvmpsST7TUdt9twyCv4+xJiioKkViqSJC1qNScyuYm/YRdwgJT7jjgbtK6QZfuNSaTNkOZNRzPw5otWFZcjliG/QWr7vDx7hTIvaLPhw3OWR+jz84vxHRA5pkjiWa5+2k7Ucz51NqzdqszSFb/G6juYe0hHLMYUrpOook5vE7iHxkXJ8aTfUzMZf/7doPKdUPJ+IKY5/EL7zIvuFzFA9Q1HGTeG8PrkNudKi2VLfrn6XsL8Ri8nEUyZIdkTJDrq1qNWZSrmoz7+z3FuD3HeJOUOIp8fzTSfW6x/6dwpnLBFVehVhJ62p0gByLyj+kNoJagcMv8AJ5HSDcwGJ0iQ55vriSg0lynuIbc5/wCuAVj1JvU83n53rf6BWdVG3HOjbyZACkO5tScjt6bYqkuU5Ic6QSSpPKHA1qMdv5NsBZFo1NTow8S3yfpHOuAjt6bnSNg8tQTFkkGJjnJ9QJMSNRxbeoIkpem3ph7Skajmo45kC1iCf4IDF9Cc/fI/PydZPaouO72fmQQoK+R0dGo3z3ekT7T7/cLwqPyjo/TFYnw+RuL6Pmer6vgMHAJ/ErNSe0/OBrFej6mnIb5iwlU3uUTF/QHRW+UOIGZxTWS1zalHbw/Ljx20furnolfqH2+4ZS95xf1jFyrGpDhrb1Ouk0/WIyt/cUxQzZ6PCWsADV3jgChyROTtBHDgGYgsgCOHDggBVxHJ4gBwABVxApIFHJUABQkhwnowi3+YO8v5MUgEnARKgJqBQxMMvpAUcgCoAsHJUAHDl9oChQ1gtyAGdwBF2EADlK+T9AcZdhgp8QCjAAokwYlBJswclAAPqADcBBwADZx2dwFI+0hxl2GAA1yHXIFHAAFQ4lguYgB8QADmICf6+j2X+wzAZSHZiABJzJ8iPM5RDkLTqtoUrLwvlIlFbuuQj3XHJDi3HOutQJmIFAAsy85HcRIb66FEpPtIWuVjCHIbRIjx1ol5i1E9ii7TI+G+wqGYgK+0ADmdL5ZMdkOdd1WYXTZ9RY9U+MTG88SI9mUrsz8S91t9vZ3ihNkPTmyWl8o2Pwo/k9paFyJEhMpO9xozcy5TK57jJKSMj9pcLAEy1UbDsyG41XKXXIi3eslKb2URlvSq3eW6xhvjhDciOiocnQiXmJPN9Mj7+/ff3WEHHTVKe463DbdRk62VJnuLidrcPHcG83FNUc+LuNx1ozErnNnfdv3HcvwEAgGqJMmQ5DjcN34uotRKUndJH6Xfa/aXAXrAGO3HMmG645kkITlZeUnzpFuJB9ucvssXeJ7BeIm65D5Q5DRHkNJQlWVW5VyvcuBkXeR3IReM8CR6xq1CluIjy+tlTuJZ8d28rHffchi2WkPcXYbbrEdciG5pTUc5Kk8Fn3H47tx+0U+jYhcpczyfUOidSrLzvbYi39oncI4wcmOeQ64S0TY6SS24r5YiuV/BRW49ty7jB8Y4Nj4gb5RH+LzUJzJcy7l24Erx7j+4SMmWJmo2HSHhneHK9MjyF0OqcyRE5qs27Nb8T/Lv4C7RZGo2EykS7Sh0l1tttf6/R+AbMuDPNsuP28L4fXHhuf4hNuzHyqsafWc/lLcR9+7de4UE5+CnLUxzbTjD9pMWOw48jPCpnQtp7NQ/OK3HY9+UvCx94osKI5Mc+h6wQaZcmSF6npqNX3fq59piwMx+Tw0Nt9YenVFQjg5Jy6kvT6XD00aeRYfu0noxWWZkyH0noCVZxN0em4N4mZKQonJxIJIQLVabc/8AwhIsT2xpkiUGP8viB0/YEm5LYUSv+IGRqwqkghl2hwaQWxAKQ1WkIKaD1SQRTYBka4wEVRxK5PEJrZATIi+T6nnARUVsSmiXeC8nBqJMh1RACEzG/NuCXcjBMooeEPcj0VaQ2HzNb+cBHoH6yiJktabgjEojSRZG622FyqTbgqjZdGEnJEiP8oBNg4ly5S384gJEttxz6AqSaq584FG6u4HuL2/5LgCecFdbrf6zf6B0zWmxe0R+2/ySqmwhLLow3KrxwC5bbnmwm4kqvUSp7epUGvrfmNIilZtP1RQKGzqVRH0FZhfWl9GGgsHBq7wnn8fvBFuBA3BoZC61BMyBUq6MClYCQ+YgcuAKDJ4AAEiHZvYBzeAIriAAuYgczsEjUDJMABkmDqMETxA3IBRxcAIIDHwEsDs7gVbCAXjmEA5QHsJzUcDQkA0dWm4ACzEzqR/5QyhM6czTElRHNTowFVQ3DcXI9Bps3FCWaQ7RpiGveS20R4fPkOp6vq+J+J9njYSOzbA1UxZVGo7baM/nHHlXs0jialH2mV7EXaZkKVh6BMrFQXIczuuuq6qd5nfgkvdusXEeosNQm8B0umYf6Ly7XXib0079IiLMvhxQ02SrnuI1ERFxuOXkX6LB1VQz3EvQcJU/AchbnKF/HUojtyHnLIURKI0pycEqNR9hnct3YZC4R2PlB52+EXjKRMrlMwnDcW61T08qkJb67sldtIyPiSkpSsysRb3b7rb7hs/xnXMN0tqn4kmeUENJyuPKVz0GZ7kpM75yItxXse7iPFctpZPQUOwyL4Ym0Xllca2b0txfJ6ZpyKh3LkKIjbbMiO/MSeY91rqTvuR2tHwP8ETKXhOXjiZIeyV1KG4bOY8io7Z+dtexmsyMyUW/LbsEk9svwn8IDaBWNomINVeH4jKKTTW2VGwcpxozNyQtabGZEtTiCI7mZJI+zft8aDDpcNqnw22mokRtDLLbfUQ2krJJJdhERFYvb3i5tYwjPRx8kDjCfIw3Q5uIKXH5Q9EZOQqPmJsniSRGq599iVv/ADMBs42hYT2mU/yhQ5nPRZLkV5Nn2llxJRcDLxLcfYZiGxyTmMKhH2bw3Fx/KDJSKw82nnx4BHvRm9Fbp81PgSj7LHdqdh+n0+nx6XS46I8eO2hllltNiQhO4iTv3EXjcZ4YxWq0qn1RvyfMhodaR1ew0He90qLem3eW8YXte2C0uuZ6o5Hd1UW0a1T20oqDFt5FIQREiSgrmV1c4iM7GRncb+opFPb1JnStI5ub00l9Iu0vEOIxx5jfR5Foy9ZO8vf/AGEOOf4E1sfNHHGzzHGE9KqVzSqFKdc0Y9UgqUuOsy6iFkqymVH6i7ER7iUo94suyXb7jTZHMQ3Hkcro+oWtTZDitNJ9qmlERmyoy7UpsZ7zI+Je0sX7Mo8xuRMpbbUSRISaZEdxnPGlovc0OtnuMj799r7rHvHkHaxsUmUuoSP2fjrhOoSavJshR8/ffNGdMzIytezat5cCVaxDSvkay1kjnwe09k/wkMJ7XKe75PkVCPUITJOPU2Q4kpKEWuZkhJmbhEV+cg1EZEfAysL9AxbQ5ja3KfHnTcls2jFWjjw572QjPvsZ2O5brD5KRJVYw3UI9QjuS4U2mPakd5tSmH4rhb7pMjJbZ2PfaxmRmRmZHYettjfw1+UOR8P7WG2smUkt15lR3SZ3Lp2kkViMrGbiNxGe9BFzh2xjCRnJ6nrb9papqfE6PHjoX6Uh66/6Wy/FYj11Kocs5RIcj/8Ay2SRv+1V/aZgsStUuqR2plLmR5ceQknG3mXCWhaD4KSorkZH2WM/cG80aKGPBGz/ACQNbwjhfEEjllYodPkS8xKTK5Okn2jI8xKQsiJSTIy4kor37RmmMtl1UcxI7iRuZy2I6oktpTuciIJKebl4KI1EZ5i3mXEt41h1bgQ1+k9dAxthv0OmrkOo8yY3xfGbqDWB6O5z1qLlyk8bcSZI++5XMy3WuR8Q+mbNsWYobo9Lh091FERkeeebVudc4Wykd9xFuIytcaJtD2NYbxRIXiClttUyt5tRTzabNvH3rSVspnYrqK/iRlchlrsTGlLrC6PWOWtNR09ZTitNRbucg07lF4lv7yLcOB8dxWTvhyVPySr2DsWN1hDdUp7tPhR1EzDjqUnnEW/MvKfEz+y4tTOH65Hb5RMhraQjqpVb7TMvzGKV3FVc8uR49DmLaiNKRqOKVnN7nbyM1XOx8LWvbuGh+W/ifKOUZ1r5qW0q6xn6NrlvL8BlZ5N0WIk1yHUNTk6F50855xRc3huSLCVfh0uluzJji86En7b2M+b7iMt/rEfYMqm40bw/MhR5jnK3ZbhcobS5bSQZHw3HvI7bu3fvDHali7/B3Y9LbdXyhOmnLe6vqlu3mX2eIFW5NGc5lv2f7RpFU1apVG0NLdcW4zHTwQ2W5Cb3uZ23mfadxPKnuVioOyHOvIVmV7T7C8BimzbGOH5jbVLbmZKh5tyK9zHEn3ESrZvdc/Ael8GYXbbbRMmNoXIW3zeGRBW772vbt7b2FThKMioTRL4Rp7dPjtOfKr5yv7e4XJl/TFegNcnkabn6/KwmzV0gSiJitQW55PluR3MjyGXNPLxvb+xqsMnxLAxg45EqFDrjsR6I9raeUlk8Xahd+O65EW4rnfsGmvTNOQgNJDUeR6n1fWA0ClEzdraxh/EHK8F40jy6FIkJW3le6ju6xE2su0yM9x2LsIU2l03EFDqEeoUPEjsSI62vlEdNjzkVyLOSiMiMiM7GR3I7i+Y+oNPcjx3JDbS16mZvm3Wm3aR3I/v3GICJEjuZNRz4uhPSOcTVbiXZczFLxghpSPL5sttgikN/JhM5ARXObbGbTPUF1JDSRJbjt6jjgjKniGPHb84j+oUusYpcmZ29Tme8aQrcjms5EIkniLE7bfxeG5z/AEldie6wpcl5yQ4rUczjluuOB1Co7kzO5z8mbrDtgowPOsslMaxojkhzoxZabTuTt+bCsaPHj5Y7bYkSLk7Ye/QhIbavJ3ECVYc1BWpknUcEvTnOjQN+PP6Oa2JIEjpP5hKRlCNCrbumOw5Gskg90giaszpt9GH7UsNqg7qR1h5Ji8FTkECIdDgy1HFthN09PowjYIhsGdU222AJ0NHnQm9SsAmrU82CkoJZiC6Bm57FYCKS5+u8JmVw+YXqdGClFFJE4EEammHUctTzgFLOmDpSLJFSYDpplxtvUBWEhyo3G+j0/wAA0S8iJSHGw5ZmOONg8WgTJja5Dcda2kJzKVlCZw3G/N+gG0TkM+42Iaa5H+czhSU843n94innBlYzStCDx9IEzUDKdCJrGLOgMOBSMFUsCAMogXoxyVgAyWOUGOSbgTJfRgyHOjDyTkFTva2ObSBbMKJIIQqTrYdNtfKegI7K5qdGHqTc0xYnIGQYavqbbbCyzDaUoVnoEBmscynpARawLK+kGaLJSOQtOEy/xBr0+cKow4LVhJXxxr6w2rOWa16hsal/50muehmY/wD3DYTk6flCJI9TJl9x3B8aan7aS/p6Cu35pG8u8M6q5puR/qjV+RrwTj89yRI1HHOYsGWYiIE35MSDpfKNiic9B7GlaYM+8450gZtpc1BKMrbczx3OoFgkLAlfJ+mvmgJDznKFtuegANhtvpGwmvpHPpikSPIDjbjiG3PWDyRp6mmIUnuRuA6ZvSAyUSLjHRhqtro+kEnGfb0/QBH2AyCDcZDyCrTbCbyekBTUJLxgk4sn4wE67C5ZDdc9NCTV9hXsG8V3pBOsfGG9Nv6v1iPiX+olrINdDEXFuai9TrrUH1INvU+lmCmJ4Pk+uSG2/WzJT6pGVwjE03HNRzmDn+8HK0P8ULb8lu+vl5v2kKAoWmvyNSP0fUFVGMzv4vwOUsAkwJF2EOEHWFuYHKQA+IElgABRAw4cADh2VwcDGdgAFAkVwJcAIAFEEE1rAKMFz+IeQOHDhweQCmoHzeAJYxyeITAPf8gAMggVRhgcOM+0xxK7gCgkAmRjlmOHCgBQYEzcMAkCAAyeA5XAFAq4gAAGSCjgCYJncFUOUAALJwEj7BxF2jlAKBMwBF2jkhRtOo4IA5tpxzzbf9O8EWlwWqlnDht8nb5nrKVxV3mfd/oIWuOx3JGnHyLydbLw/wBbB5AjQqEgqRdhCgDM+cGqbO8XVTDeRunzFtIXbM3xQrjxTwO9/tFFwrhyRiCoLjtuIRpMm4pTnBNuBF4mNLw3QaPHyR6h+8I6yVKtlAB6O2RVen1yQ7T5EeOt2Q2emrLY9xXW34kZXMiPtKwYbQtjbkNuRVMP51o3q5KpPPt3ot223kR7t9uwUSiNTMHzI9cocxeSOpDiu3SO+4y7yHp7Dddp+NKG1VKfkzu2S83x0nCLek+2x8SPtIxi2CR5ew85VOfHpchbU2I2ei586i+9tRHxtwK+8g+f2i4oo7i/KkNEiOtPVy2y95EfA9/EjLd3i+bQNnUyh1T9sMNw9VpF3JUXfzb7jUkvSIzO9i4GKDX8Q0OoQ1ucjdalo6yVJuhe+2U952L2EI/cWMqVi+h1CZ/jEPk60OakWUlV8n0VeHCx8C3940Gn1qPIc5PqIXzSVlSq5K8SPt9ozumUrCdcyQ4ba481foqcOyDt6PeW7hxK3iDyoVcwW41UNRDsfNl1E8PYpPHf3luIE2osSLdjHCflxvyhS8iKhH833O235Fn+Bl2iIwriXlDfI5ja2pDXRuNubjuR2PdxK3aR95CVw5jWn1yZ5Pczx5C+c2lXUX3kR8Ll3BtjHDUhxxeIKG3/AIgjzzadxSCLs8FFwI+0jMSWSdTxDT6PT3ahUJiGo8dOo4pXd4d5naxF4jyjjLE8zGmIF1CZnQhdm2Wfmm73Ii8e0+8/YLNtOx05XNKlw3FtRI/Oczbs7ncZdhJse4+JiuYTpfLJHLHG+Zv0/b2e8dnGqMrJ6hoVOcjx+kD1tgTzlPbBCh7vqDt1ic2+xFLZbcbEDNhuC5HC+bEY6z8Y0wYBMqyHXGxIRqtph7No3ygh1xtNzzYnRxKyWGPVBIsVEVBtYfw5PUFpiaLezL1A6bdbEDGfEiy6LIJEjbMCaQg2sK6nsAABoBHWwpmIAvgAhvIhlIdYg4SgEU2GSEQgG0gKEA6wgGrqREzIQl3CDVwAEAuO42AeZ1GxMpYCT0PUCwUmVtxrTCafyEjMhONuemItT3SCWjRMWyAqTcbCaXwunpOkEZKFW3A5jPdIGWTwB2j6QIC74cY1JGp6gtBHptiEww38TQ56/O/ITJq7x1R8GE+4E1AucwUjBTULEK5ujBS4gAJcQESFiNziFkBFHnSCuXxASGIwB8AmfEAAaCgUmAWEiWAQuOBCWBzgKFQr6HvDclBy2noxLAIDMugqwmktMICZZ6Rsc4yBgGHrzQBoeYekfGEBbGkjlDjVPj89byeky+iXiI6CfJ5CBJQKXIrmKI9Hh59Wa50znHk7BFdx3t6qSMyL1kkXaMLZqCyb0Qla8F22T0Cn4fpcjHlcc0YVPStTLiuF0bnHLcTynzUl2q4FuIxK7LK3IxRiDEe1DEGePEhRThw21cIsc+esuJ70oTYz7TUo+FhUdtOJ4bfJNn9H6KmU/TVISngo020kH35S5x96svcLVgtqHD2JohyP/japGp9JvVymR91ybt7/ABHhW27zPZjxvaryyl4ahSMQViobQKxzHam85IipUmxoJZ7lfypIkkfYReIl5JVTGFYhYDwnn8oVW7aVN/7pHPc5JWfBJkRmSS4mZEYi8R4j5PpUOjx1y5sv4vBgs7jdMtxEZ+igitmUe4vae/V9k2EW8Hx3ZDkxEuuyHP8AEJyeb0hEVkIIt6EpIysXE9x9u+Usmc2OsXwKhszp+DMN7P4cdE1dUao6Ycj/AHpo2HFrKxGRqsls3LlcysZne5iSl46mR48in/s3L8tx1cnZhuJURKWZ2SZrMiIm+BmfGxd4jaS5UNtG2yFiSQ5pYc2eNyY8WQ2n9+qrrRtuGSuBk224tG8bi3Ro8htEeR8YQjmp1OKvs4WvuMbPUzzIznCOEnMPw1yKhM5bVag5yqpTOGq6ZbkoI7npoI7JLhax9otsKK5qfUCkylOUvI5Dc1WUc3TUrno9h9pezf4BaI+243qaiBA8iUxpxxsMIkNyG5yiHzF+k2pN21fWLiR9xkJgz1AwkNuanR+t1Rm/kMdR5keQ4ptxvSd6ym1K63iR7iUXcZb+FxE4twph/FFPXT6xT2pDWXmqVxR4pPsEwhluRH05jefJ1ew0+JGW8jERVFVSn5/97iITm1EpstJdyi4HbvL3hBqeQ9uOwSqR23ahDjyKmzHT0cqO3nktIvuJ1st7rfZcrqLsIiuPM82HIpchbbmdC0c3m7yvxP2buHaXtH0vemtyHEOamT0kq3c3x/IY5ta+DnhvaI47XKG4ij11aec4lJ6Egy4ajfAjMrES02UVivmIso6KrNejM50nmvZRt3xhsvmf4PI1aetXSU+RfQV4ptvSrvUREXeRj2xss254T2qU/wDw+oNR6m0klPU15RFIQR+kRXstJeskzI/AeBsZbMMaYLckN4gw/IjojuaantRC21X6qkGR3Uk+xRF9ggKLXahR5keoU+ZIiSIitRmQy4aHEGXalRbyvwPsMrkZGVyPrU1g53X+T6oOu8ob6P1fC32lx924Rkk48NtEiZMd+q23u95nfd7LXHmbZL8LRtzk9D2mOZHVuIZbqzLPMVmyknXbSV0nczu4lOXtUSbXPcqptMw/S29TypHdX6Ojzy8OcRmkvedxnvH7FrqWFl2RM6RuPIRHQnNqKbNBcdxb/wC4ja1BpdYhuw6o2hcdaedmsWXxI91j7j7BmtY27yJkjThtoa485XSrT4lxK/uP2HwE7hDDbePKPLxBWMQTZDtPcLlFLbbURqQe+5KSZ3IySZlly9Uy3bhhZZGMTeH8GfLoDezvEC6ph/yZiCEtOVyLMbS6aEdxnY7H3KI/aQc/tRS6pWHaxVMPro7TLaG24MVkueRHY13IkEozM7mfYRcLDSNoGwj/AA9nGmxeoLXE0dRVNecNwlI7TbUszMjLgaF3MjvZRGMexXXq5helx5lchoadluG2lvMk95FmNXG9ita+/fuGOm2Gjprn/wAiQxRjbZvUG1w6phOsOoXzdSOy3qItwMlEsjI/+1jFSpLtPxBWGnIbcjyfT86Y/KkpJ1TiiIrrJNyIyIuwwxlbQnHIa+R5OVupypVus0R7jMu8zLcF8GU+ZpocjuZGket6V+PtP+4000iNeSU2kbM49Q2f1XGHktp2RCS3lUllRurLMkj6pXNJEdzuR2IzPsIbL8E2oYwp+G4lU2gOL5FqITT48hNnENJSSSUsrEZJUfAuNkke65itRNpVYocPk8iPEkNNN5cuU0HbgZXK5WMuwy3idoG2zCcjSp9U1aY67zUqesbSrdmdNiSVvWIu7tHMpzXk202PWGLJXliloqlHj53UdaKlV0LK3Fru8Umd/HjfMYdRhzHFt6mktHWSrcaT7j4WP3BHD+MJFHjomUuY1LhOp83qXK30D/VxLVBOF8cOcohuciqHziU5HL/TSdiUV+29y7B0NRkYNe2MZERzzmmv/QZ0/tIbo+IJdDrEN3I08tLbzab7t9iNJb78CuQ2HCtKqkyZ5HrDcdedWVuRrESFb93E7kZ9hHu8Rlu1zDUOn40l8jhyEIiKRHSqQkiWp23PUnL1k3OyTPiREfaI1URxexVqhVJFcqGo5zFr6qexpHYXt77bjMRuLsROUOG1T4cNGrlLpHFbk957t/2jq3UW8Nw0Nx20LkO2U445vJBX9Ut5+whUqbVYeIMSLcqkxC9LJI5K4lRcqJJndJGW4iSdjNJmRmRkXYMWbpfR5hfxU238oIqdibo+jCcXC3SfGJAk2qNS4/yefJ628bYgZPkSwVVxVQmfJr54FrD1Qc6RxvIn0lK/7C3/ABdvzbYbvzRf9jD5fIjI9Chx2/jDmf6IcHO6NEdv0OanKkg3kOOSPNh7SoDnnHGwGqHlPhafSSOesMqi/wBdtsSspzTbEG90jiwGchqTOo4Jemlphuy0HTZafSDet6yMrO5EmkgCtQEjuCRUTemPQXcjifaMUKCctzowVaXNT63VApiuOZ9QMzZC5OkDR5Wo4JWot6bYgVH0gH4NodQ7ywzcMOFKDZwxjJ5NkAlwOG3Q0TxCzZiQY4bV0gcpdDYlAxKFqbJwSBdIFiQGLTrgdIWLTMyZpcbU84LZSMJuVyQ1Dhx87rqiSn7RT6TyhyQhtseyPg7bKnIcdGIK430uUkstqT1b8VH7OBCpTUUTMqmI9nFPwPs3l9H8dW2WorL1jUZFb2bx5wU1puLb0x7p+EPTtPZ/I0/nmOb63SJI7ewh4vqkXTz9GFVPdGTKVWWW+fp8wV51IslVT1xAPoEWG9bI9ZhEOXUBsvo3BjsbphwCjBDUCnwBsMVSYFASSQVR2CiWKkgEPgDpUElgJwKtKBlnphog3A9aTqCkDHUdvUb+mFlJcbbHRz02wLrgZDGjq9MMJL+oHExwRq1CclpYDKWFWDDckh00nTAhsfMoE9hyS43UGm/pfiZCCaMTtCa+MI+sNazKa2H+LndTFkjU9VhP/wCxQYjsQajciO367ZK/Hd9wd4hT/wCZF/8AJjqV7dJJfkI7Fb+nMj/8kv8A3DWXjJKX0Eadcbc6MWCC9qNipx5PgLBCf6NIIi1RYWUtth0qHqdI36oYRXm3BJnI02/rJFoxYgkHjM9dwFYa6TpApO+LuI0xowQxnM/KBkRuGJxstT5MJTYHSDMZHlPcbEoidqR0dIGMiFphEkAiSOnXNQJpLUcBDR3BxGLo+k64bKHDMQS0E9MNILnR9IFn5rcdsICp7TILbciPUG2+lWk2XFetl3pM/EiuQozMgXraC/qUePI/jZVJ9W5Hb3bhncVfSfzDnmsTMJoc1ZXxf+UVqxiwVfzAr5HYc8zt4vxDJUCnxAIUBM7iDqAA2MCkgUABkmOI7goAz7A0AcjuBAETZgLmKExTMQOhIIgT1EpUiQ3yjk61oExXUZAmnr9GAymLDKgdJ5vJ6yfEEOm6mTow9BZIPSc+bDhmlTHOkbj8wWBET+GHcP4v8nzPVBgWSvMYemTHNPUjo+soy/AjE1G2fuOecqDX8rZnm+0xc4mDvLlPXIhuLS6i6cqeFy7O8R0F2RDc5HIb6nNVm4pMPtGhkxs3j/8AEZ/5bf3B17Oo7nyn+UaXTsJTJEfUbcQvPzk80+4hLM4EqHm9QLMRmIzdnem2txtxCMnt/wBRVZVEkR3PXR6w9PHs4mOf7xzF83nN9bv7eAhajsNkSG9SHI6Vauqpvdv9ghMeDzYuI438mEiQ438msafWMGTKPMXDqEfI6hXOTl7Owy8DBYGDPKEjk8eOtbq+alKU3zf6BiMzAlxHoOLsOrEdtEiRhvVRlzK6Mr/mJZ/ZXgdylrqDedDqPOMpURGk+B7jLsDyB5nJAFLbjg9EYJ2SUvEFYW25H+JIvqKU3cvokdrDQVfB0we5DW424jmeklN8h+4728AZA8bnGc+bzgyIUz5OOv8ApG4Yg2bfs/VHae5kdyKzNqTbnkfA7b7ew+Aj04WjtudI2KIMriUOZI843k+t6InY2z+Q50nLGkfWb/O9/DgNDaokdvzeRP8A7RrdPw5h+uYH/d0I0op85uxLadTv495nx7DzBMDytMwRWI7nnGnUfRcP8DIMV4bqjf8Au/695ENlXSukW43634ER+7tG8YXwDR6xQ48yoR4kvVbJScqSPLu4K3cSPdxEOWvktdx4YbpVQcc0+Tr+tlOwtNDwlMkOabcfVX6qUmY9mSdjWH6g2tvyW0h3L0astiv2cPzuHWFtmVDp/wD8H5LUGvOc22bsuR7yUR95fYIViY8HjKrYDmaf7u7Hdzc3Mk7K8D/0FJl02ZDcW3IbyZFGlXNPm2Ow+kVTwDQ65D8l1SHmazEpOXcafYdhku0rY/h/DchqoaaJcJ3mqjuOFqIO24yL0iPt7SFRmpCPGKGxJUKhTMQVBqHT2861qy5lbiLxM+73DaKtgXD9QkOuR6W00j0UpT1RedleHcLw+Wx5keO060nNmVYjdb7SI7brd5b/AAMXknJSMP7NHML09blQ58jKtXR7yURXPuLcGdRpPlinrmQ3MktnnJ71oLiXtGiYtkzKXMdj0eoR5tPWnUZcSkjNFyLmmfeR3LeXAuAz2G65DkL9fU5yU25v68AZKLBs2xg3UI/kuqOZ5CObzt2qjhw7y4GQ2nZzErGG6ouoYfb5bT5Hnof0N1zLfuMrqMj4kZ+I82YioGn/AOYKW2trIrM8lvihfrF4H2iUwltixphuY05HqCOZZPSNkeYu4xDQHuF4o8yOhxtzr+lvvv8AA95eNy3jzttpwJ5DqCK5S4aERJasryU8EOnv+w+Pt3DRNm22WPijSh4gbajyJHVkN7kLWe8kqLflM+w+Bi+1ukU+qQ3afUG0SI8hOm4lXpFxsW7cfaRlwMTgeTxIa5EORyiO5kdQrmuJ4pMrcPzIw4rOKK5WMjdQkZ0I9FO4lH4kXEaHtB2U1DD8h2RT88uEu+VxKd6Ldiy7bFYr9vuGXPx3G/8A7gYQh5SosyZnlx21r5OolKcb67RnwVu3kXsEnjXapUKPhd2nuOLTW3VEy24ngpBkd3S3lY7Fa3eZHvsK7T65Mw/MRUIcjSWjrJ7Fl2krvIy3bxRMdYj/AGsxBIqHJ2o6NyUst8Eknt9p8fsGlcdickXTqdIrExEdv01ZnHFX5pXuo+0zMz+07jRo1Nj0+OiPHbyIy5f9Q2wVSORw9RxvpXek53jw+4Tj7Wn5wd8Iaowc9pBGYmo3qAeQiRbNtuOGzjrY0JGcxqPDjrc9S6lfYKbGfckTNQWqtq1KfI/5Z/dvFYpbfSfzCcgTCmW3G0BnKpXzYlW0hZbYoNslNlU7T82Ga2nG/Ni6Pw23BFPwf4YWuo0R8OR8mJViQItUTTcCzJOCsgyfjvagXzEI+GYc6viGSx0lYVI7hiToWQ4AzHFyHGdgkSgcNADmMAowmoAZuB4ABZBo6HK1huJLaAbSBX2gE8ABncMgTcabcEXMo7bnm+YJgjsOVxCa2NF4KXMpkiP5vnBqTzkfoxeHGm9MMX6VHkfJidUVkgmpLbgexG+UOabfpgHqJp+bzh5h6FI8qNanUzc77BGrK2iX+mNcjhtN+okv9fvC6lAqfNEEzUOmC1OdiuYhxHcFSY4y7DFCyHNIOktMFSkLJIBMgSMHzGEjO4Aj+cASLJMEAEoCAaCrMIrIGcMJGfaYBCzZg6gilYVz+ICoh2g8JYZNEFhLKYqCafsAp/IKZSCJHcBYnGkajYr8ZWn/AFCywOoEy4LYRJvTcQL1gvTwnh/EG0CY3ndXdmOntUhBJPKm/atwySfZZN+2wqpMN6iHA+21YmbwnheiUPmI5XzlcC5jdlKO3aZmpJl4kQ83nfDtPT9Nw54l4M8aYrGJK4httzVqFQkGrwzqupRnx5pbz4cE28BpGJqzDwfh+n4ThuLluxElFZbSrnvvmalHYi7MyjMy4EW8zLsb4bpn+z/D/lyoZPLdTjmptSuMWOrearcS3XM+0F2f0NvEFUkY4xBIREp8ds8rkjgzH4mRdt1bjMy3nciIt9h5VdfQ9Tk3Kb0XhF82ObNJENt3GGINJdTltkpx5ViJpveo0IMzIkoLt77XFjns1TaJMj/s/MXT6EtK486uMuG2/UGN3QxkkXOLesuUGaTQZ2RmJR2r+F6NiTbhMZrGJI66Ps3aVmptFSpSH62RHZD0pRGRExYr6VjIzOxmZFc9reix3G0NttoQhCSS2lKSIkkXAiItxEXCxcC3ENktTgk8yIakz6PQ4aMJ4fp/kqPSmybTBy5DS0Z81zcZ5krO5k5c7ncjO5GRWSl4tkcyPMc5qOqrtT/p4isVamR5GlyzMhcdRqjymbE7HMyso0KMjIyVxUhXNXvuVzuI6ju1SPIRS6xH1XVqNTM6O2rSkWK/ORvNlduJKM02IrKURERLZAzYEobkNoc1ErQvqq7FBtMprbmdyG4iPI+j1F/WLv8AEViNUvJ7em25nWvnZc272l4CwUubHqDfSSNF31Vel7PANPJA3jO/GOTyOidT6Obs+j3kfeV/cDul82C4njSOR8j6i8xKbc7UH3JPsv3FuFWbxFIo8iPDrnMS6rTTIVckXvuSoyIySZ9hmZEfZvEzh9lZLQ1Icbc03Ao9Jb5/1RxcnkN8obc9H0RA1aY23n6QZjiV+rMx25C3I7eTP1k9gb01z4xpuOc/rZVBRbuo4DPRW3G/N/ST2Gn3kJya9wbFWEcL4woa6XiClx5cdd+snek7WKxlYyt2WMi8B472l/BmrGE5DtUochFQo6ErVzkmb8ci35TJJHmI+wyIrdvaZevnJkiP0bmcNJjzbjfnM+dX69vvFKcokOGx4TwlgCPVG+WN1BC3Wlc6KrcSbFct9zv7yLfcalTsO1iqSGo8hxa+aWVv0N30S7u8y941HEGyjC9crkKsR9WmOx5Gs5yNJEh0jvm1EWsot5n7RuGzfAGF6PHXIw3WJbue6XJSnE6iSP0VNmRkki4dntGHJjZYujMnWYJhLZdIbySHI/RZebmb6x+F+PtHo7Zfhej4fjyHKe47qyNNLinLEaSTmsREXA7qV293Hsd0ag4khyJbeII9HdQtwnIsiClSFqb3kZONqKxGXNO5KMj37u0lZkqj0uRp+UEIkI+TZ57m+1jNCTMyv4jzZX3Qlq1lDXaW6BSodP5Q5T47UfVc1nNNNiUs+KjK9rn2l28RgHwndiOG8eQ/LkOZ5MxGhs0pVmPkzyEXVZTdrIP6SU3M95kZlcb9FluNx+kyZMvN/wBRA12iQ6o27HmN6sd2/RvbiT9U+JX7x7dMu1BJbI+eWGsC1CnzHfLkNrolG2ltXPQtZGXO7jLduPtv4DTsNYKxZiSOtzD9L1Wo6ibccU4hpCV92dRkRmXcVzIrDTcQbK48OoLbh1BC4mbo83nGr33X4KK++/gVy7Rp1Mh0/C+F4VPjw9LSb6NttPPUvtVfvM99+O8aWTNakeaHtneIJFcdw3IbhImx2yce+NZ20ErgRrTcsx+ra5FbvFQxDhbB+G5DsiqYoiSHYT2jIhxVLcWky61iMiuRdtjK/AhoGP6piDB+KKrWIbcjSrEgntZtJr35UpNs9xmXVvfhvFMoez6sbTK5VcSSIa6ZEdZ047jjZkS5N05bJPeaSJKyMzKxqVfsIT0wHfsa1hbDH7P0On4woeIGqnR50dt5ttmKpotBRXI7qUZ3K9jIyuRnYyuRkV7jLbmZJkP00kpKk7j9/HeKLgyT5HwPT8F1SPHhSKeyUdPJ1dFIbT1Vkdiss9xqIyuarnfeJWLiun0PSbkZ8i/VTfKXaZ7+bv7xi/kb6rHcW9ePHKHkbrEhel85lM8pF32DuXiel4ojockZ5CFpzJUrcfhY7GfGwhJEyn1inr6jrTqesmx5rlu3CoVVzkdHlx6XUOSLQ2aUvK9D9FcaMnCiUjaI7HcxRLh0uRqwmsiW1K3mk7c4jMu47l2hBGDpEOnx6hppQ7NUem24qy1ERb1ER8C9p7xT6Xj/AAPhuuR3K5IdqEREjTkclSTi+Ns5kZkZpIzK5FdVj3EZlYaOioQ8UViPXKpMQumSMiochlV2Et+gklFuSXeZlv7SLgWU690L3VCR5FcU442CnqaYcI4BVCOk0xZjoRiycDRTAm5Sf4YQJnuFIaQ1jQBMob02wjHbDxwhMn1LIeoGIpKekErUkhgSRcDNiyBziwJK6MEJI0i9ScEhTlajYkUuiKpzvSabfodUSKek84PSqlmJwWLqCZfKOB1GcbkdGFEQm221uOBotem5qDQz1GdXpkiQ58XbWv6ojXsF4g855Pkf/kz/ABGl4axNR4+RuR1+r1fs3mN0wSih1iOltttpbq087h+YybN4njGZh2qQ/wB4jrR/KItyO582sfQaqbLsP1iPpuR0LaX9FP28BRq98G+hzHNSO3k5uXrWy+O4Q5L7G8o8XGyCpIelK78FqZH/APS5C1r+ldf2cT+4UmofB8xpHz6dL1cnpJUV1eNj4e+wWYjXcZU0HGmLJP2a4oo+flFHkIydbm3L7U3IRJ06RHc03G1oWHkBFDXUD6MxqOIb9cFQzp/q/wCA1HZBs5mYwqjTjjeSI0otTN6W/gXaLzqZouWwfZG5WJDWIKhDXpIUWmlXBR9pn4D2hQqc3T4aW/USK3hTDUehw2oceOhCEJ5qU+BWIWfU021jnsnsVqZ58IOpw28FyIcjryHG0p+jzs3/ALR4nrb3xhfpj0f8Jiv8omQqW25nyJN5TaVWLjuzd5jzFWluamo56w7q1rA55eSv1LT5/vFdlEJya7qCFkI1BjI1RHuGGbq9QPJHEMFjI0RxIAWICkgKSAWg2QGQkCZWAlwFEnWIEcIKEQA2wAAw2JBhgN2U6Yex1aYpCYspAQfMGdkNhs46HLwCGUo+kDEOX1dIEiKwzZoGbDlkw2TxDqOYcSJEiygT+H/3hArzTgs2Flt8oa1BtAhidaX/AOaJH/yk/Yy3+ZmIzFKOUSGvoNkn7z/uJfErbf7WTW/4iP8A92ngIzEyNNyO4382Svszf3Iay+JCK+0rTE5AlN/KCKNsFz6Ykpl2hvfNiTacFcpEnUyaYsLKRtEwsJFHSZHAeSXSBE1uaaA5QXRjQhBYrrbeRxxsKGrlDgYOOdJ0YPFeEDDTEBFyLpt6gWkKcccB0lqN6YXyAaRUco85zA5ci6YPo8n/AJg5Q3qNitQEVOaYbLacmBdCG9TpA5Za+bGbQEJjenf+T5Dnpx0tuJy+jZSb/aRn9pjKoiuk/mMbJjBbbmE6hHc9Nk/buO5e7vGKRP3j9c7uGF3yIkPqufxcV3OLBU0/F1iBUY5WdfG+AUcDDgjoOHZvaOI7OAS4gAAcDgqjDQAAxoAEVwdsgMB7TYjkyQ1Hjt53XVE22n1lmdi+8brScJuUOlx47jaM6E85P0z4ip7EMKSJlcRiiRDW7CpWfnJTu1zTZN++xKUdrblGgxp+LKvHc0vJ7mRaFZurusW7fu8L+0zC2AzSv4cc8oajcdaELVzeNlf9xJUXZ1MqmT5JK/Sc/ETapkiZk5Q3nydXNYs3hu7xo9PovLIbVQobiOenzauGci3kd95e8VntJRRC2NuON9HIR/SfO8SFcruz6qUPO45DWtCOdmSk7Wvb/UbBTsZNw3Fw65DXHdaVlVlTcvbx4H2WElNxPhuRDXqSGloXfm7u3d9ngFkoybA1ah0eOun1BvJncN7U7Ln2e0QWJFQ5lYdmR+ou3N/E/eJWsR4ciqOuU9vJHzHp83ql7/7CPcgiWBadnWKI8NtFLqjiEIzdC45/0qGz0lluR6ix5tTE0xfMEbQpmH3EQ5nxiOhJp53Gx9nuE6j7TdotG/ho/pEq3Q29PzaP6RC4N2gYfxA41T48hCJa+cllSTI1e+1vvGhIZbcb1Bng6IaswzbpheH5Hj1hzIiQy8hnNl6yFnYiP2GW4YnCckUuQiRDc0nUKzJV6pj1ltPwg5izCcinw/3hn4w2n1lp32+weWpVPkR5C25Da0LQo0q70n27uywuLyZTNkwji7FmIKXyeHR0LdQnTU9msSjT2iIpOA3MQYkrdPrlQ5I7H03MraSPPnJRqt7DJP2iBwZtCqGE6e7T48Np3O4bjalKO6dxFvtx4EYYN4lrHlzy43IWiWu6lK7FeFuBl4GGZm+7PNm7mD5FQjuOIkNS3EKSpKbZbcSMu4MsQbP8SN4glyMNuNNQpsctRKlbkuHdK7F4FYxfsKypFQw3EcmOIW683mU4ngrcVi7riXjo/n4/2Mcs7JRnhGiSPKVZwfUMJ4gj/tJDWuOtwnFKSrzqCPnGm3Ddc9/cLxi/ZHhvyW7WKPUNJC2dZvNvJRGVysfiRkLjtSwVXMQORJlLjx5CY906epZfOsZ3zWI7GXC4oyKbWMUf+X5Efk9Tp7Jt8l1MhOovxtwvfsv7B15MkQjGxOsVDC7NchuIW66ybiY/asj3pt4mRH7xRnqdWKXqw3NVr0XG95cO8bYdXxRT24WH5DcinuoSiOll6yM1vVUdkn7SPeJxinN0uOuoYkwvqoQ2anJWVMjcZHYzIjM7dgWcgzzQpgXPBdbxhS21x6HrOtLVmU3p5yv22P0bgcdNYXkVDlGE3HUIdvrMuMqQSLmZ80lERlc/EyEZRcQ1jD+fyXMyJXZSk5SMrl2lcuIJ+ARtGG9oX+HpbxRT10yai6VajZkhZp4GR9l+4Mp22GPHqHJ6fT0TUblajbnZ6RGXgYz+HjqqTJDUfEDjTsJbhJeUlkiWlFrGZWM95cRaK5T6fh/k+OMN6S2mlFrN9duQ2o7XTfcR24kW65d4hVlblsq2N6xR5kSRIwvL5FKZJTbyb339pbjLd3GfsFT2jVun4whx26XT88hF8ryuYtBdqTSZX3n7DGqUvaPgeqU+O45VITWqlGVtxRFl7LZTK5b+wZTtEfj0fFjsjk8SRT6gyTiUxbkdu1W47JXc/YfHcKwog2R2z3BdDmSHY+KJnJ0czTyuJRq+sRGrdu7RT8Z4Zcw/XJtPbkarUdzo3G1blNnvSZGXgdvcLVhrDeH8SVhqPDxJpZ0kpTbjaidsZ7yJStyjLuIzMTG0HZZIw3S/LkOocthIcQ2pTnnEkq+QzMuJXIy8AyGUnZzWKHDkTaPiRtHIqm3pqcUnqLK9vcZHx7DSJSDFwHUI7tHrEeOh2I4aY8zcgnWy4HfsM+7tFR5PpueusXD/AGeSKpQ0VTD8xqqoWnM42yqziLdmVVjP2GV/AERZKTW6b+y9cXHjuIkQpCdRlzMSyUg9ykqtxMrkXvFAxhQeRueUKe38UdV1fmjP8u4XOVT3Pm8n3e72+AvuznZvHxhT5vlhzJCXeO4nKWe+UlXLfuMsxGRn4iwMn2eYg5O4unuddaiy+3uL2dg2J/HWKG4aG49UWtGUk9hrSRFu3jC8Z4akbN8aSKPyzlEeO58XlJ3E6jju8SM7GXHidrbxo+Gat5cp6HOZnQnnJ7U9l/f4AHkcS8aYkkZ9SqSP6ut/cM6Xh5vFnK9OZkqaFG4ltSdzxW37/aJWJhzyxIdjx3GkSNM1Npc3ZzK3NLsufZvFcqDVQwvM5Q58Xdjqzc70TLvO/A+BiBpmcY/5RQ3HaXIbyS0WS4lXFJf6kKfh+luVSoI+a6yleBGW72/6iTxfiGobQMYSKxI565eRtvuS2jmpL2cVe8WSkQI9Lhojtt8/0lesf9h1Vw1IZZIR6cdGm3/2DWor6RABqRpthJ5zpB2R+Jz/AGOuUfFw1U8CvK6P6gak5qAGKylakdbfrpMRFLj9J/MHq1DoP7x/OAB8lAVy+IXQz0YIpArUyEDSEVxw5+VALSApES/EDbQ6QS7qRFuuCTYMTmmAKQGylOA6UgAcE+F0vhmlIMlAaM+g+Q6HKHBGtpDpviKGODVqDjWCGvuBHFCgEXnQUlAFgpl82M2AY1gNQwkpYAIA5uAdQJ5vaEzcAgF8/gOU6EVrCZrFAK6hiWoCW+UammIO3UFmokfTb1PX6oaFlEm4YTUoGcIJ5PAUZioOjsAISFcviLEw1zByWE84IZ2ASKmsCktQI5iCjbnRgAFRAM4FXAJ5AAAtYIaxzgKZgABJhwgw3QoKpWAaHbRDiX0gK2YFX5CWUOWzC4ZNB22YQC7JCxUtXRiBZbE3SC+cEa5GiYSXUc9BHO+wWbGWGafXMWUrElcyLo+H4JuKZypPWkuKJTaN/YRIIz8bCJiUVyuf4fHcyLd5ubNbKR3I1e4jMQW03F2m3HwvhtxchqJkix+1x587Jvfhc91t+4t52IeZzbIZwehxK+gznyqhtExh+z9P6XOonKg8nehlpO9LReO4rl3XGvNYUpeIKpT8B9eiUJlqdVo6eMp9ZGTDS+w02StxRGXHKGGyrAreC8P6kxvPNkJORMc45lmWY/cRFYrB9sZi6cisViQ4tc3EbcKtSFK43eSvKkvopSlKS8EkXYOCNi+jofk2FnzaNPIhGUk5U2smxZSIvCxEXs3cNwXIgxZUHjJfOCsi1DORuUdGEJCORx9OP1/+qx/YfeZcQs5J+TbCDitQTkp/Ep8qNiCl1B2ZS5C6nHdVqOU+Q4ROoO+82HVWKx+os7b9yk2E3Qq9Dqja+TuLQ6156O82bT7K+5xtVlJPwMg+KLqBvNo1PmZHJkdeq0noZTKtN9q/EkrK5mV7XSojSZ2uVisJXkhlliYgc5PyOZ8Ya+knen2GJGnMU+Rn5HMXz05VNqtf3XGdHJrlHbXyyP5VidbWhptIaR/EYvz7dptmZ9uUi3B5Fr0OZH1Icxp1rq81W9J9pKSdlJMu0lFcu7gNd9QUNixYjjw6O3qUuR0q/OM/J+0rdX2dopj9Q5Rn1HP5QtMm6n84r9RlNx+k/uf4DCbOhVko26JGMrriqpkuafScz6wsFIf1GwkDHTyP5xCToXykdzn5ucn+wnnXtMR0pbfnAMEQKlafRhxTaxMoczyhS5i47vpdpKIvRWXaXcQi6lOkVCqIo9Lz50WU84lN959VtPeo+3sIrb7iLq9Ybp9QdpchxHRK0XHE3yZ+JpzWtcu4z47gYDobjg7atR8QZKXWHEUyodXnbmJB3+TUfBXaaVby7Nwtz8uHHc1HHGs+X1br/wAu8ebsN0GRiioIjt50NITqPOcCQgjLtMy3mZkRW39viNlYdbjt8nh6ruRJc7fzrbusfHgBRM8RyWN6ruONr5HH66es5ft3Xt4Cu1aU3T4a5EiYta0J5uZzt7y8AxrNbkU+H8YcQh1d8raVdniYwnHW0qoSMQR6H8ktlx5xXilSU5S9hKv/ANjDbK1N3p2Hm6w3HqlQqGSOtvWZTHUR8d6bme6xd3buDmTV225C6fWMjrq2ScZc08mYrmVjTvse4YFQcWzI7n+H1BbTu9WVKtyu87Hcj9vAWyBieRMmIkVRxbq8pJzK7u4i4EXaOaXIN1WWl2iuVCYjT5jWYsylcEkQGpUFyHnch8xHpJ+zgf2H7hN0aZS5kf4vMQtfqq3H99vuDqruR4cNcyQ4hDTSTU4pXol2+/uLiKhLYWhlVeXHbju8obzr9H29/uFPp9O8qTHuUOLRCjqJUhxPpdyCPvPtDyvV6RiSuLbh8xC//wBk32KPtufZ7fABMfp9HhtN1CQiJT2lZUp32Wsz3ms95qO287XsW87DWO2OpQ0xXjxyhw3W6O3paqSZS4lO5ou5Peoy337C9gzSu1aqSML1CPyx5brrK1Jyq33MyPs8LjQcfHQ6pR2qfQ5iHcjhSEvM8FmSVEVzPwVuGTVJioQ87epn+l+u4V7jiL28/IpGzjB8zFmJEU+RM5JCQk3JEhxWQt1rIv3qOxXHpvDFep9LbawXiiGimLiNoZj5k9EtsuaSe4y3dbh4DAYNVmUdxfJ+otXSNq4KFupWN26hH8n1hvltP9FlXnYq/WacLenxIzMjK1rb7q5ufWJjOnD6GUaQKaekD10tMM3FChCcktQEJAdpRqAyWwmASO04F3C6MOG0AjvaJAhZCBHuiTnKEO4oaQ6Gb7hVBg8no4/1x0VrUBKi4N/kLwEpi3G3NRwTsc9QQEcxJRnnGx1UT1fU5rVks5v/ABNbf0RV6lI03NPUEny/Ub0xV6xI1HB0e4c+khIqg5Hc1G3Bqey/aTIp9QQ3Ic5i7JzDGDUHUKU5Hc1G/ARk1ij6OYWxBDqkNpxtz0S/AWtlMdz6Y8g7FNp7nKGqXMkZ1oTzVKVbOV+3x/Kw9U0GqNzG0ON+mOaaNCYKE256gTXR47nyaP6Q8ZUHCOwZ5EivuYNpcxvTchoWjN6u77BUcUbA8J4k6SZT0IdRfTcbTY7/AH/h7hqzKQ8SnUD3DB5Gq3wT6pHkLcpcyI6jNzUuKNC/ttYblsm2WR8H0tqO42hbvWUpPfe57xp7UWO58mj+kv7B22zphubkRgZFE0/NhrMLTbEuaBB4lcbh0uQ445kyNmr7Cv8AkJi+7qDPGm2aveUMaVNz0GlE2nh2cRkdRd5RncFjxvVOWVyW519VxasqfbuFWd1HG1j1s9pyqLiyClcViHlOdcS05emICUsc82dCGziwydMLO9oSIhkWEQsKEoESgClsA86ihrB0KBEJ/rBiLsIULYUbB08ARsw5JAACMkF0mEs3gBSsVkTAcMNX1By5xDR5YhsENlGBSY5YMgwol5DoCrSOkCSTDhov6BaJbHTaRMUhz4wjT9YvxL8hGMn2iRpbPxjUGkDJsc1df+OLc1M+e3O7eBEZn9gSq5ajaP1uB68jTqn/AMtH2W3CbhUGRWI8dyO2teRJ5so2kL6KWhA42xZ8QYUmUfI442tCF83MpPb3eAgVtjOQwtGecjzEanpi/wBMJv8AyigGy450npoFuoUvUjo9fLlV7RpX2xwZ2LZ5LCpPR+bzhupXR/8AtEiybfJxFyEuanR9RA1JUfyIISFmz0x2ZsAfm1gJmwxvNjtT2iNJWo5/MJSOep0YaJQdleo4HS9RsNVM8nkfXC8hzUbDQ2GZa5Rn9dAcwmXG29MR0FUhuQv6Yk29TUA0IhMbrcj0ObIj9dpvm/bb7iO/uGMMOdJ/7hvNch+UKXLj+mtlaUp9Y8pkQwZadNzT6no5fZuMvaR3HJf+R4HtTc+LiCMhMy+khiGHIzp4/gIsCDDgjoCgw4DlMPAAA4KXEGI+0ggOC0VnUkNR2+fnUSfrX3W9/AIi9bNMJuVSZ5U087UKyvBTh8C9xFc+65AE/B6V2CUqHT8Dro7bfSokLckZvTcWRKO+/fbgXgREGO0jCDdLkeUI7eSPIVzU+qvtL2ANmtdbw/VFw5jeRqarKpzsQvsO3aXZcajj+kt1DB83U68dspDfaXNtci9pdo8uTnDlfwzoxCdf8o87EnTFpwdidzD8hDcjnxHVFrN/+4vHv7xBKY6T+YGJr5Qerg5S+bQyo8xuFUIbiNV3muKT6SLbrl3kM/Ulznhweo50fqB1ToDlQkcnb66+r/YIOpDkx/DCzlNc00OafM/7fr3C+O7M8SR46JHkta/o8RacL4doeLKWvC9Ujop9YiJNLbykmRukW8jPhw7uIAMSTH/hgjkMX88A1CPixrC9Q+LyJDhJbUrgoj4KI+29uHYGuL8EVTB8zk9UjrQhfm3k70Kt49/cXaACpQFSI+k4246hbSsyVJUZLT7yHoHY/tKkVxxGG65z5DTZqZkbulIvRV4lut37+4YQbYXp86ZT5jUiHIW060onG1J3ZTLgf67wsbDU3FnsblEdxtenk5ivs9u/sLtGObcsER3I6MWUuP0q3CblaaeYsjLc4du0txHwLvFJgYlxhXKppw65IakSFGnK2qxLMy4W7rCfdXtEwfH/AMcjyJER1JpcZe57S2z323Xt7xOuppvsZcUcKts9To+pf+bwEjN5O44tyPzELUeVtPBJcfuIyIJJaAR8TbNl8aO5Q0f+bHdLKatHUIja7OBmE6ftE/YPFFQocyQ7VaU65rMvcXWjWW8it1iLfuuXAY60443/AO7szdu+wAkuOfKZPpfr9cQmgz1Ngx5jauNyGsQYTmTUUyaksynmSNpR235SVcvw39orVGcxpjSuR5lPkZKhEbPReT0ZpK5ZkGZEdyPtIyMvEXfZFifD+JMNrwHiBtrO0k0ttvWs80e8jSZ7iUkzMvvFeouM3NleKJeH5DbUimR5RpzbtRJKUWVVyvuta5EdhSGuoxxzi3GFQhu0fElLjtaVkqUlk0Ghf0V9hK4FbcdwXBmMNoEhtGG6fMXLzpNvpElzSMvWtw9o9AqmUOoQ0OTOSS48hssuplNDrat2+/Zvt4DKOV0/ZPiSW5HhoqFPqfOiuR3E3a33NJ9xEQn7DCXgqmItkeJaXS3axI5OvInUcZbc3pvxMuBHv4le/aM3WgbrjnHmJKhR3Y9PwvNiR1s86Q42ZnkMudbdb3jEltufru7A38iGxq2emHhTZHJ+R8od5P1tHUPJfvIuzfvtwCJtDsgeB4CtLcBnVOOeuv6yrmn3nftChlYCngECGyScbcRpuLaydVSdxl7D4kYm6fiOsSI66PIqkt2Iv5Fx41o3b997nbjbxEbkCaW3I7mp6H6tf3gJ+JeqjsyqkOnxK43pS4khJKUplRrNBH6xW327TIzsdytuD1GEKph+GjFmD65yhpDmWVo7nGiPty25xF2kZXIWTBtfw3IwP8cmeT5sdRtuJbeMtUzM8pkk+N91yK2+5h5VsHSKXR11yHIWt3MTitN48imD4mdiIjvxM+FhJWA+H8HQ6pMXXJHk+ttTWy1nG2yQefvJJEZXvuM9xmHadncOl1RcilzJESJI5z0VKrov9Ez3l4lcVOp0iqYHbpWLIcea00t5DkxLLnRIseZRGlJ801JvYjK1+I0A9pGE5jfKI8zVWvnaLe932Enhe9yMvDxEvJUSmbVNjdPxhQ+T0eh55rSujU2qx8LmZ77n+Y8/YVpNUwu3UI9UbXHkRHtFxKk9hEe7eRdhXHsF2ucspa5GG5kRchCczaXrkV/UUZb0nbttuMYXjhyqbQNWoeS48ebHT8ccZSdnWkWJV+8yudzMt5C4yf2JgUnDXlByI2455Ply05obz25tS+Ns3YdrWPxPdvFR+EfPmYfw/HodYhteU6grLHkN2tpEadRRnx3kRFa3be4lVbV3JDaML8xcRGRxtzsRl4Ekz3lYrnctxnbuGRY8r1Q2iY08uVCRqxKYyVPgp45kEdzXY+BqPj3kRDavuMu4r2FqRyfPIkN9Kv8Ayl3F7RNvK6QLQ29NsM5S/jA7sIWR2hQKpYKg+jBDUGiWLGsNTWFjUGx+cFEiqeAMZabiXPYCEdhyuIEBNxHejCy2xHQ5Gm2HSpgoTB0AktAIc4EcltgBLAZbeo2GHkkOkzW/nAZM1sAxt5O8QdMNsOuUN/OgCcbAJ+BucRsFJlv9frgHC1gubwAZiRsADSFVPBBwwFrocpYbuvDnFBsZhZKF9T2AQ3AansEvyAsCq4ghKHBgAfAFBwKkh6gJEVhyiAjgxMFlGo4gXJjTbjobb9UVqmR9SYj6AtGkKgZMHOYAkgun0gMlI0ELIB1EEUk4FNXxAQAaQBpCxKAqMPIsjZRDkqCykAmTw+4JjOzeA7N4Dsnh9wHIAaEgkr8g4UkJGkBeBNXAGbWCLMcyfSCcDHiVhTMYTUQIlQQD1BhwyoMUqDthQAJNkxNU0uoIOOYsNLIRtIa/JZY1ScpbaJEdzI7m5v0Tt2+FiO9/zERgNvD+KMaSMWSKeiJEas3DbSo9N1zeTj2/encabEW4jK/aD1LBeMMaNrp+G6XIXEjs6k55PMOytxNNme5a1WMzIrGlJGfpEE6LE8n5Ienk5OomVM5TRlP1bbzI/Ayva28fNeqWSrl2nu8FJwwby4ptynu6eTza8v8AQfZ2kK9sxOPyxGnz0LwzRFJ9lnre7wETh3FnI8keQ3nj+l66SLuvxLwEhs3hSKfId1G88dqmwoMd5PUWTTskk2vvuTamzMu8xycbkRnHD8lW0OHU1Fp8cp8RzToXQodyfQyTHaFgFmEVOA7ahA34HUZIdJbbcDVpQX1BcDMQkM6fSanMEBVE0+Q5yiRDiOyPntFOf+q1z95mJKq1BtvoxVpMjTzuCZM3rgwZMjTye7L+Xbx/LfcZDTdojeONpDsPD8jlFHw4yvUVm6OVIUZJuR+kSSuRd53PsET8InahMpcNrZ/hdxbterbfxjRVZcWMrmlltvzrMrEfAk5zM+wTGzDAGG8H7O4XI6g15Vds5MSm3MWRGnTT9FJZSI+07n2iXWtfJWepcKjWdRvk7bnP6v1S7Aei4hkQ+jczrR/0kKjI5ZqammJGmr1PODD4HVCuE0aXEqbcxvUbcziMr1Z5HH04/PkO+bT3F2qP2Fvt2iBbU5DyOR3Mn64ByhLceO7iSuN6rUdwktx/TlyFHZtlHhfcZ8C7RpDuOeyGjHERqRR4aKfS3EeXan+7uK3lFaPc5IV4nexEdvDgZg2Iio+G8Loo7baJDSFFptuc/WkdZTi78d5mozPtO3iHLUCRQ6fLrGIJCF1OX0kxXYyj0GUeCd5buJ3MRGFKO5jjECK5VG1+TIl0x2fnlkdrfVvvUfaZW4DaL1Od+SybJcGyORormINVaJCc0eKpRk0kt91KSXEz7CPcRDSahUqfR4a5EjIhpr0eHsIiBn5bcOn9G31EklKU+jut9hDIdoWJeTtuyJmTKhWVtvN1jPgRd+/iM2zSMIyIrH+OXNN1xvmSJCcrf0Ed/ttwGCY3qtcjttTKHIyTUqcZS4pJHucKx8fStwPsOxieqtTkVBxciQ5nWv7P0XAV+uL1Ketv0+slXqmW8hNcmpmsoJxwVbA+0uqU+qNUPEmqtbrhNtvZS1ErM7ES+BKIzPjuMt3eNvi44jw3ER5keR2pVITY0IMuxXb7yI/YPO8s5GIK41Ip8dC5DVsum3dajSfE7Hc7HaxWL2jYMKxKxIh/+YKeuC7uSlLik5196rcU38d9xnZBSlkpVOK3bNTi1rU+MR5Gfm81SVfcXAKVTFNUrDaKXMqi+Trc5rPas08Mx8TIrXIjuRGRH2CiOPSIbfI6Hka9JTyrnkL6JHu+wO5Uyn4Dw+vGGKJi+Ubm46Vc9xRrOxbiK91XO9isRFftBGpQ+ydy8wGaXT9VuZkjoQ2bzyU21FkRGZnxvwLvt4CmwqdM2oYgXUHI62sP09Rpy7yJe/mpIyK5mZFdRke4twplBVT8eYkkalQqs12QyuU442nISGkmlOXNYyTc1kRJM7mVz323ansjqTkOqYg2dtx1rhUdLU6nzlJMjeQ/nzNq3EWZKkHvLiSkjR9IkVrrkLWcPt/Jt5MicqcvCxe2528BQ61SHG3F9HzBudTganm2+Z+Qptdprbba9TmfSGKbOrBg9VpH8PngaHh5uG2uuVR3JCj9VPz7h9VJd5F28RdajTqf++co+L9ZTiVFZJdtjLtFTrchyuaTbbelCj82Oz2eKz8T7xt8fJONiiuJ6MIaIdrRqApIF5OMZnqNhVtYVW2G5FpuBgP0G2G0tQWYIEmJbcbCwS3qQUlWp0YZttB8810gO1F1AZICstcnb1BCS39RzT+kJyoK04/RiAQfSdIN4Ez8juI3ph+kg3YILmkVGXUQSXObjt6fMFdlP6ge1NzUEPnId0V2nMwDX3BRAA06g4KRSJei1mRS5jUiO4tC0K5qk37PZxvwHrTYztNbrEPk7khGdFus4PGiFuC7bPMVSKHWIjkfqLeQlSfA+IiS2iUfRmmTOUNo+qJdshl+z3FMeqQ2m9Tn+7ha40qI9qNjnwLJINpDtngGbaw6aUJGuo/Z4B0GbZh43wFJ7CwGS0InE1N5ZR5cf01suJT7TSZF95iaCUhOoGSfNbF2FcQUOuS49Up7rXTLy5knZRX4lu4CAkx3NPU/zf6j6E4x2e0PEkdbdQp7S+OVXan/AF8R5s2qbEqhR21yKHHXLiIbzZt2dBkW+/C/2DshfnoZOB5arC+kX7xAPKFor1PkR5C9SOtGRRp6v64dorchoQ2aJYGSuAKhIGxjkKCGCkgfKQKBTxDQvkAOWXyg5XRgpLDGHbUHJOBsSAshIABM+0wciBEkFCUAkI4oMnw9M7hCQgDXTJURmlQUbUE7GDtCYiyKmoOG/wAwxM+0w6ZWLRLfQfMLFkoSOkR6f/cVZH64ixYeU5yhoa1+TJ+BXFjXJ64tvUz9G3/+7Tu+2/vuNb2NLjyIaW3MnWy/dcZTi8m/Ln/yW/wF92Vzm4eTpMmdR/bYatlV9xtNfwTT8QUuRT5HM1U81zL1D9bxse8x5exNhuRhusSKPMbyOx1ZfrF6Ki8DLf3D15R5jchtAzPbps6cqH/nCltrdW02SZTafUTuSv7DO5dli4jlhMto895PEL0+RyOR9ZX5AqkfJgqWh0f2Mslyp0zowuohXKbKcb6MTkdzUGyM5klEgNuNr9YNHGOT9G4HLcvk/mwlOc1G9T0wzMiH0N6gXaf0+kCKIzkhz6AF9rk4NtRoftvcoDppLbn/ANwiqe70gmHUtx4/Ruc9YpPYbEnC03EaYEn+kRpuf0qDd1bgI2v5sDf0LBLtr1PUQMn2k0Jul1Tlkdv4vNu4rLwQ56Re/iNFOQ435sVvHLLkyhu9HnWhROJ9t9/3XGVqzEaZnii1IYiXSEnGVqN6foIDaTHHmm9UsdBmASFFECGYDqOBsxDkgcniHkDhwBXALso1HP1+uFz9wQClPguVCQiO23mWtRJSn1jP+w9KbN6k3guHHp/J2pDTSTzJUmxqWrcpV/EtwpWAdmdUp+H4mPKhDyR6nduCr6B2uvwzW3H3XPwFrbb0wCZp8GNgvFDfxdxESQvnJbzb0lmK/bw334+4aDEodcmYTkUtzI6tEU2W1ZratisSrme4rfaY87tK0/N9f9XGi4A2o1ChzI8OsSFrpi1ElSlbzj9hKLtsXaVu0TgkqdZwvVKPIXHmQ3WltdbMn7t5ce8Reg582PVa00+qR0OSI8eoRHU81Sd6FXLsMyvv7uwU/Fmx6n1SnyJmF21sy0XcbjqVzF/R8D7hp1I3MDJsLwZMinyESI7i0OtKzJV4+wyC9RhyKfIXHkR1tPIVlUlXon3e4Jk2JLNBpe2isR29OZS48j6WY0GBf2hN1yQ035DQiXqEpl5LmRaTLuPv9pjO1NgElpuampz0c5PH8SCyPJ6CqdHrGJKfT5nJ0R6nT3NRmQqx5e0yUW7j/qJjEjUeuYPkQ8SR2mnWmTUrKojyLT1Vp9vaXYMAhYvxBDycnqkhGTm5dQ/vuDVTF2IKpkcmVSQ7kT6x2sfeRcQZDKFaFgGsYgp8ioU+Hq8k6yd11Wvci7zt2cRWXY7kfO242tC0K5yVcU+B9xkNR2QY5bw/UHYdU/cpqiVqdrThelbuMu227cJvaphSn1iZCrGH46HXZajTISzYyWZ2yrIt1jPfe9r2IGQwZJSZEyn1BqoU9xaJEdRONq38e63aRlxIbZQts0eRHRT8YUfSzt5VOJSZoWfYZpMr2P7BnEnAeLKG2iqSKG6hpqzilKUnm84r3K/h95jVoWNtndcp6G5lH+N5SSptUNwyR4ZiK2/s3iRoznFFIw3iCoOyMLzENLXzlRXLILduu3wMiO5XLiViETQsHzKxWGsP8yPLdVlTrXQV+zj39neLhWsK0vypyjDeH6rLaWksqm47pkkz45bJ4e0PY1AxZ5Qp9QbwvU3VwnC5rkVbbikdpZjIuJbgA1+CvTNj2NIcyRD8jrXktlcbTzF37jPt8OJCJpOEJkjEDWH5kdcSQ6o0qbkJyGnKk1HuOx2ypMyPtHqOiVisVRvUqGG6hTHvRS83uURfSK5XGX7bW2+WQq5DcdiVCnqJPOjmSF5lEd89rHb27y3doWUGDO8Z7P5mE8kxtxEinyFc15tJllc7jLsP7z3ipyFOSOkkOLWtaesq/wCJjU1Y1brlHXQ6hT155DfSOegg+Ocitff4kXEwybwJQ5Deo3iRpGfrJUkiP2bz7BE7YxDSRnK5EzTRH5Q7kQnTS3qHZJcdxXtx7uBi7bL52D/KDtPxpkQh22iqR5rP4qvuO1yK52+4Q9dwzyOqIp9HkLqGqktPRbO9zO2XuM/Ye8JHgXFDcxEORR5DUhdlJbcTY1X4eHuM/cK9yOCowlk9XwVU+RT2uRuNSI+UktqSoloUgt1r337t1hm1X2OYXqlUlzG3JEREi+Vlu2RBnczMu3jY7dm8ds0m4gw/T2sL1SHH6Jw0pyq59lHeyrHa9+4Wmo1xxuoOx47aHdK2ZSb2SfpFfw4GOOy1qWUdsOI5LODGqNszht4sXhfEkh1CHWTVFeZSnpd+7jcrl3d9hLObAHNR1xuuNLa36alN8/vLNvIr99i4C9s4UbrlciViRytC2rOJUlWTde5nw4HwsJSW9XIbcfTbzokJWpvKkzykSspkd+B2PtG8bXjqyFw25YPM03D0yj1x2j1SOtGk9puKb3nbtMi43tYxfaRsipdUh8oh4kWvPzsrke2Xw/Aadiyktw3IVUkQ2lrmw0OKc0yM0uFuUVz9pBtTKlT+Tu09zmS/OReb1yLziOBb7WMvYfcI/Ufg0r4GepQadsLcmZ5DeIIi2s3zZ3+y/wD3FiY2EUPTRyyqSF+tlSSLkftufvIT9FxDDjzFt8xaPNvNp3GkvC17GXG4ePtUeuOSI8eR0qEnl5xo1Wy6x2vuMuJ27hSv/IP09kcnY3g9ulrhx25DS/nEqudyK19+73CpTsB44o9Pdj4fqnlCO7dLkdu97W4ZVHbhusRnvGjUxXKI647cherCbLL0l87ZbjLfxMg1itQ48hbkfotXzmVRmV+07Gdk+4ge6H6GRhzOKcSU+GuhuOLQ0htbKospN8pK3GkyPfu+4RWGa/DwniCPVKhDddaaVmSltVjQvsURHxtv3HxG9VrDtHmSEftBDRIRl5rmYyNN+01cREV3Y5g9yRpw3JzTWUlZtQl8e65cA/fiZPiTzhFlg1XB+JKP5cjuQnWltnqOc1B+KV9pWPjftGf4VjVDDeMFw49HRWIVTupl6Km7jTZq3mfEjIi3GXC28dM2Iw9NDdDqjqFr5qUyN6HT9W6bWv4ke8b7s7wBHwPhuPH5OhdQW2XKHuJqWe/Kk/RIi3bhpCcZGc6pQeGYhXvgmyMQOVDyHIhUpqoOams4kiNGbrEkr7rnfhYZxiz4HWIKHDecw3iyn1OW0k1cj0zbcWSS35TvYz7CI7XMeyZrDjkN1vTWtGU+alR39x/aM6r8JyHpVDntNahZecd89+329w2hZGHUz9qUvB4KfiuU9xceQ2tp1CjbcbcTY0rIzIyMj4GRkZGXeR9whZp9INx2lbLMcYgxxW65R6PHdp82VrMq5U2jMWmkj5t7kebOZkM9qeyTaRH85hOb1vk8iy9tyMdK5dT+yP0tv4Km050YHO53iWk4JxZT2+UTMN1BpHraJn+FxGLbcb843k+ircf2cRpG2Evsh1zj5QJq7wksGLU/X9uP3Dr/AK3fluGpjiQRJgMpgS4AQxB2VhdSwgniBbdFbAcZ2CYcK/IJkkADJ0nAitchsSaktgnJ2xDQEYma42F26q42FlwWwg9BFZAUKr94URVAyKEO5K54hBGKJBMzUArfDImtMFW444HkrCFtYwGYwgagZToQxQcETdHJUAgXSOI7BPV8QJLAERVJgwRJQMSg8gGMwBnYdmIcowZAm6GhvzmogTOcU5mQ435vqB+iqSBSepngsiDHCGarGn5wPGqvHc+UFKaFrIk0kANAQakt/OBwXEVmJOgAG38QgOUgBlYGRAAM3gDaeoAyBkhyX3gVKBSSAWYBoA1ApJCK1ADWAoVUwObYAIVqBw2QB5CrQEzK4cOKbCObwEsEGb/MPWkBq2HrRhDJKIgWOiI+MI/X67+wVmGoWvDxt6iG3P1vIhnPtGnqepdmUilw8JxI8yjoWpaTezNyDQu6t9zSZWTbcW4zOxCQxHs3wvjSPyisN8nmrSbbcptNnEl2Zl7yURdyiMgz2Xw/KlLRyfpVoTlU2nigi3XMu4aJHitt9G43zPpDw74xsbTOyNsoYweZsSbLMSYfcXyf/E4+bmuR03NJFv3oK57u8t3h2iDptWmUeR0bnpc5v1jLsPuMesJtMj6nKG20CFquzTC+JM7lQh5JC/8AeGeY79pFZXvK/iPMs4WXtA9Gnnp9szLKNXI9Qbabb5jq+s2pX4d4ms/gIfFOxLElDc5Zh+R5QaRdxtvMTT6bfW5qrF4kZ9hCLpGJpEdzyXXG1syGlZVc0yWnduzJ47++3tsCE51PE0bNQt6wZcEqC6DDFh7U825+vDv91wu2odf9jnf/ABHyVhKdO5O2sJm/piCnzdQJjhACVI1OkFRxdXG6PT1yOu71WW829a/HtsV7mYlp0/k7a3HHMqEJzKV6pdoyeuTpFcqnKHHF8naullKvRLv8bjBz/J1wrKKzSm49Ym4kmQ2nqnNVmclKSedfvMzJNySRdlisW4isJqk4khuSER+UIakfMucxfduvbNu7hKuxW3G9PTEVKw3HqGSPIbQtCOdmV6Pjct+7wGkJxl0FZBwfQv1LqceY3pzP6g9co0iP8Yhuczcrw93tGRs1CuYbyabi6hER1m3POpQV7ZVHx8CPeY2DA1UcxRR2qg3He5ItRttpcbNC1rK5ZcqiI7XIzvwsVy3WETr6lRt0iS1Ig+UG0OSHOToQk3nHFbiaaT1lGZ7iuXC/t7A9opR6pIaxZIjrRSoSVs0OK4m2YjKypKy9ZXZcuG/tDaYhvEFQXhOHIX5MiK1K5Kb3E84XCKgyvZKeBkXE91w8quIo/KI7bjeSO1zW22UkSE924+wiIhrFKK6HLJu2eSAqEmobQMQeQ4bi2qbEVmmPZrEq3YauBFw7bnvFyLFeE8Lx0Q6f8b5I3mUplRE2yXBJZrGZmZ8CK53FLrNTbbbW3T20ZJbmZzKnJnXwLcXdbjwELFQ5UHEN/wC75s2org65wM/YRbi9l+0UE1qWSdi/EmKNWZUKgun0xq7mmnciO2W7ee41GfeZmVzIrEMer2Of2kqmnprjoa6OLHUq+VHonfiajIrmfHs7A52pYgp8huJQ/wBoOT0yO5qPMx7m5IdTuTziMiskr2IysZ2Ps35rN2lUOHIQ3R6Gt2Q0r94mW48Lkkj49/uFe05+BbqBfUQJDjaOjWhHrf6hnVodP5P8cjrnIR1m0uWJfgfh4dooze1WqSHPjmRaPVSm24TMXHlDkfvjjrS/pJMy+0v7Ajx5wZULYfkZO4yrjji6Ph+GilIzE2luO3kP3me8++/h4jQMNUuRS6ehyZMkSJDvSPOOOGs7nvsV+BF3CJbpEeoclrFPyZkK1G3OxZEZpUXDf7xeqbC5Zkbb5n0vVET7erN99ugpRYkdxt2uVRxCIUG7itRViUZdh+HtFXpdckbUNokLkcf/AAqiajzyXmyWTqFJNJFZRGVlKNNiPfZJn2GQu+JcLftJQ0UNuoPU+OjnJ00kZKM+OYj4iFobGG9ldHaocyqatQqDmpIkcnUWc9+W+W+VJFYiuZ7z7xyzm38SdS+Ipkelw3Y9Djwoi3UknM3HSgt3VulJFmIt9iv49oaUWfiDDbem5DeWtbnSPMqztO9xm2oyNJl2GXANaPLkOOI+MarXrCfzcoc+gMZykl1NYQJtqt8o6Pk+TOnrflYZTtc2kR6HIdw3S20Km6PxpxW8mSWXNLdxMyMj7yIy7yGkklttvUGS7SNnzlYxJ+0lH0tJ1tCZjKrmvOndqJ7DukkFbdax941401J9wWp6dDNsB4TxRWJCobdQd8n5sziVKM0JI+J2sZEZnutuGqT8Jttw0Q24+RCE5er+uItOCadh+l0tEel5F5+c5m3LUvtv3WPsFqg4ecxBMahw4+d11R831e8z7iLvGrn1CqOsO48bJUDkgJxXNQL5xocQVSAm5G1AdSwKVgAbebC6lajYSeLUDblWn0YpBgI+03qAE6bfnAnIlCIqVQ7hUYbGUhKpydRzTCDKeoEE6jjmoHkZA1Xb0IH7KAaWrTbCjJBhVXdNtYK/ImQ0p7UziOSsOHndQNkecHoJqJgLIWAWsFSkAaBGxYbMYdQnHG3EON+gGivQDyAhxxxDbYaA3DY/tCmU+oR4ciQtfOy+7/QeysN1LyhT2nG3Oukh5M2M7LJEyRHrFQbzoQnMlO8t58DMu7u8R6yosPkcdqO23kyJIY2Y/aLBZ2T7Q7aMR8cPG1DEZIMLEi0oRDShINLDQmP0rBHVNhMlhJxYokbyDb54rdXhx5Da+j/l8O4Tst3ritzpXSCAMgxvsHwviTPI5Gtp5d1ajaiLee8ztYYLi34MlUhuLcpcxC0eq9cj+21h7CnVOO230nM+koZJtL2u4XwvHXqSEOur6rLaiM1Hw3dn27htBsrB5Ar2zTEGH8/LIfU9JKrkohU3mNPznXGg7QdrNUxRMXHbb5PH83lbVc/ee7f7vYZjPHnXHOkccGy8E6ieQcRWA5XACiDAI8oFbSDmnvHJIBWBVJAXHdNsJGoFM7ABoWSYWIwiFUkAnUMkISPNBYiCD4b8AM0kOB0oALT0ggBIOmAiRXC8dXSCokj5tvqCfohfHGm/pCDQvqCcoKtSQj183N9+78xvWS0PMXI/xRr6bKPsIzIFjViRR47VQbc5jTyM3vuX2bgpjBvk8iI56a2cv2Gf9wyW1yyhy2/okr+neLePyJdp6Q2e4nh1CG1MbkZ0OpzJV+u0akpiPVKe7HcbztSGTbcTxzEorGXvHjHY/jTyHVPI8hz4vIcLTzeisvyMuHiPYGEp3LG0Dislrg3xseWdouCJmC8QSIennju9NHcT6aDOxfYZW9wrDaPlB682t4ApeIKHIqDjfxuJFc0Vb+znWO3YRlfuuPJSW3NTT6n0fVHRTLZHPOGoZDZ+cEtT5DfMEawfXbcAtpcjuDoTMpx6E++j5vnhA2pDn1A5hB2ybcdzT0xZkMUFyeOGmm5I84JWex82GBq6QJjQQ2NMBIfc09MOF9oSUzqBFDZbzmmCcqcbDxLIYvpCbZovA7Zf1A8NluZHXDkN50vJNKlerft+0RscujWYmaYhz5v0Q3KLRDhIx6ZSnKPUHYbjfmr/AGdh+8glJZ+bGn7QMOcshtVSO3kdj9GrL6aD4n4mR249himR8PyHG19GvmfRMcE1GL8jri3LuKlMi/KBllIaK5s7xRUIf+F0ObLXmLzMdxwlF/Kk/wAQ6g/B82qVDI5HwPWP5o6kF/mIhjlfk7oLoZiSe4cae8bnA+CNtkqH/wDK646PWeeS3+Jn+As1L+A1tcqHRuR6e19aQaz/AMpby+wLdfkrQ80EX8MWHCuHHMQVBENzOhrfyhWbqo3dvYZ8C9o9SUv/AMPfaI50kyuU9r/9XcP8TIho2HfgT+Q4aIbmJEcznOKbjkRrPxur7NwNgcGUCJj5xzDaMLzKe0uIiOiPHypIjjoTuSRFa1yLdfxFQeb6T6HrD0vE+C9h+P0cjEE13JzubkI/uIxKRvg9YHb/AHjlC8nrPHb8hPuCUH9nlRptz5sLJbcbc1G/Q6vb+BH9g9dMbD9ncfpPIbTv0lOKP87CQi7NMFw/3PDdP/mjkf8A1XEuwtVnmDCGPcUYXyQ6fkkRFqJTkdzf4WSfFHjYvcNxwRjyPijPH8ly4TqEkrK42eRd+5VrcRoLeGqPH/d4cRr/AJbKC/AiDluFDb6Pmf09wXuD9sxDanssxBiSsNVjC9HeluyEk3IbbsWU08F7zIt9zv7BE0/4OWPJENDkiGiJI35mXlfYdyIy37x6IQ/Dj59P1cvNHeUG/r/r/UP3Be3EwNv4L20BzzjlHjo/iTC/IhJxfgn1T/4hjihR/qqUs/wIbGqpx/mwmqrhe4HtGeQvgoYbb6OZtEzrX6MeGo/v4C4Uf4I+y/k6JEzFi/VVrSENHfvNKjIyL7w+VWnPnAgqtuf/AHcT+8Gwe2S1M+DnsXw/IXI/aCEvm5Vajjsn/KlCi+/cJmLs+2F0dxMhuRIW6jq8nguGXu1FpIvCxfYKYqryPOOOLDN6tOec5Qv+r8ge4P22aoa9kcdvT8l1iR/zNBBewyzq3AjWJtm9P6OHgPqfOSkoL281P5kMhkz6xHyfE1oQvnJzKtm7jIvEMJUmY50khxaPopV+ITsNYcfY2WRtcw/Dz+T8F0f+ZTrv4GQhKxt/kUtvUbw/h9CPVVTzPd7VLMxj8uvuU/8Ad28/oqzCr1moSKo5qOf0jB2s7uPwE3mfg1KsbaZlYkcsbp9PiIWnzbLaiR9YkmZkRn4CFkY/kVDO2441kX1k5bl7yUZl9wzJCnA8jNONjB2yPTXDpLmmrR/k20dXLlSlPD7A7p8qltyNRynx1rX842k/b2CmI1Gw4iSXHJCG2+v+XaIVk8hPiVYNRg1ih0ulrmSI7WqtRpZSltJZSM7EaStxIrFfsFTqlfhuTEzG+uj0t11CGqUpzmR2+o0n+reIxStQXOcyKeNXF9SzTMVNufGIcdpp3erUTx37jv8A37A2o+L3Ke478XadRISbbiXE9h8d/efeK0t4I6un0gwc5HfGFeDZaftCp7jcdtyGtHyacqi49h+y9gpXMd0ePH5O5I6VHOyp77794zOPJbbbQ56nO/MRUiRyhxbn637xfutfRyfpoOXQ0Sp4n/ayHT6W23+5NmltPpq7TP7hUTXyOqRJjbmd2O4TjfbvK5by7jIzIy7SMRlGqkil1iPUG3PNK91u0veVwvXl6dYltt9RbhuN/RQozUn7rBe438gVcI9C0Ynwo3T+SYsoefkVVTmy5t7TpdZKj7r7yv3GK5DZmQ6pEqnKF54jxPKT62/eRlw3lcrHuMWLD+JnHMD1OhyHM647jcplPhciV4iEj1qRpux28iNVOVXNv3GG5fgiuD6osdbZ5PVI9Up8haIktRSGed1UXstF+B2O5W7g8nI8nudG5zOtm9a4rkF2RUKPIp+ovVifGGc3CxH0iS7r3Iwq9KkTMPtSOfqxHNFz6nomDfoP28vqTJz+UR+T9fJfLm7j7BL4a/xSO1HckIQ60rRTqKsSr9RJn2XO5EZ7t28UCLUXG3A/pEtzlEiG45k1WV87xLeX2GMoycirK8R6Gl003G25FLqEdaFoeQrKpNjRl4/b4cRoMao/E0NueqQzPCdakVyOiRVG88iE3ouPdrpFvTm7zIrEZiaXWJGojk7mTIPSp+J43I7pFwjPOco03G+Yvm/aKhi5lvyfLbc+SUj/AKyT+BibpVbbmOIbkNoadR1Vdi/9RWscP/F6g225106ifo2sq3uMO74E8Zf1MMoSlNgUiL5YFEzR420on0igiUtqN/5edv8AxEZKw9Q5n75S4Uj/AJkdK/xIy+4GKYOKUK9yf5IdMftIrNU2S7O6pn5RheOha/SZu0afZlMi+4U+Z8HPC7mfyfVKnH+jmJZfeVxq3KDBDkDePMuguj6GM+DTZ9Hm7EGwbGFLcXIo7jVVj7/Nq03E9xZTLefsMUSq0WqUdzk9Up8iItHW1mzLL3bzsX2H9o9l6rf6/Pv94byYVPmNrjzIcd1pfNUlxsllv8DIyHbX6rOPyR51/o8P2M8W5HGw3cU4259Aeo65sYwPWHFuR6WunrX6UVwyL+g7kM5r/wAHqsR87lDrkeWj0W5CdNz2XK5H7R31+p1S8nm2elXQMqSrUbCglqpgDHFD/fMNy8iPlGUm6X+UjP7hDmttvo+Zn6qs1yNJ9xl3j0K765rKZ51lFsGGJXcDgpFqA5IF7bEaz/B2XxBTbBlGDpUGAkSARxsLqPTDd13U6MPAfEavq+bDZRBwtsN1pGexSCmdwUjuCgDWHkGCAzeA7N4ADMGSQ2cdnBDK4FCQZLFkKB0qCZF2EOFCY4I+0gBl/ECOch2oAYukwdJhslYMTgTYDjN4AWS6QJpWHcNPSDG2esDWmG08EnHbc84JGO3Ic+UDZn0BNUtseQ+TYj148SsSS1M+bB+kb842LHFhagfoprfzaBvD1Jw+ZlP0tT8FMNQDV8Rdl0OFI85HQGj2DY7nm86F/d9/9x0w9Vrl8jms9Hl9FWJQAysJ17CMxvzbmf627+4YyaNUI/8Au/5jsr5tM/s45+n3w+iIdR0gTWHTzbjfnG1oX9JJlmDdY6N4fk5ZVWx+SDtGJGO3qNiJSsS0RfRiidZREXWQ2NsPnQkaBA0N0k4HsYw3JIdQi6QAyThELPRS6RAgIiBZaMrTkIGF71g2VX3SRqWFsWVTDcxmoU+Ytp1PpJ924y4GXgY9A4f2nUPGEdnUb5FVUJyuN7tN76Tf0u9PHuHllDofQZ7kNzUbcWj6qrff+fEh8h+pcZvbxk+g/TKUUj1hyxtzzfrBaO63qDDMKbWNOQin1yQ7k6qZGa+Xf6Rdpdl+JcewbDDe5RDamN+adTmbcTYyMu9PgPRrvhb4PJvonU3ksy4zdQj8nccyIzF6JGf3hpU9m1DxBD5HVIbUv0kqcb3pP6Cy3pPxI7l2BhCqvJ8/LHPS9LduFiiVXT8453ZfyG7jGXlGcL5x8GXT9jMijyF+R6hI0kc3RkdIj+VZER/aRiMlYerFPb1JlPWlCPlE70faX9hupS47jiHOpn+jv9phWNHhzJHI5GfI78omxfaRmW73jJVKPg6Y3zkeZKhJ6PT/AOneIGXI0/OD0djbZ3hvkbsioQ48RCFfvTNmzSXEzIisR7iM95DxptOxZ5LpbrcNxaJctJR46t3XXYs3uI7+8c9i1PQ472WWHxDiFuoOO0+G5naaUWopPpLLs9x8RAaQRpEDyfT48dxzOvTLUV6y+0z7bmYfmkc0vJ6dcVgbafsCSyD1YTQ1qOabbfPXzU+0+FhMZfQrNfs6i4c8qTNNxvIhCczivVQXb7uwXmp1L9m6e1T6O2hqoSG9OL28ljdVb59xncyIuJmfcEWFU/C9HdmTOeiOom1Jb4y5KtzbKO4iUZGZ9wg4/KJjjtUqnPlyFakjuTbchCStuSkrFu4mV+JjsgtTzbO6WEPX8T0PB+H47cyYiE064Teo5v1XFb1KUdu/eaj3XAVAobeRyPVJa9XpHsuW2Q+B7iMyvwLfY+PYK/V0t1T4u43q5+j01byV4WPsPtLtDCLDjx9Kh0vIhppXOy3IlGXZ9UuBFwIKI32kulEioSF+ghCdPxSj1fafE/CwQxniJvC9H047a3XXVEl5SbdCg+0/bwD4qnT8Lx2nJkhprlDmmzqKtnWfedjsRcTM+yxX3CLxNRo+nqOVRqXyjraKiNG/xuZGXdvFR8h9GKYspTlYb8sUfOtGbK8yniku0yLv7/AUGTptudI3+u4/Eu4xsTtKmUeqO+R/jCHW8zjO4iSRdyr7jFbrVFo9ccU224in1DNlcbeTkzr8S3f1FuMdcJOH9jmnDcoaTjufQC7EBxyQhuPnWtasqU+PdbvBapQ6hR5GnIjrRk62a9lewy3GXiNK2XYNcbyYgqDfPWnoUucUlwzb+0+wdNl0YRMI1PYuuBqDMh0OJR3Oe6i6lK325x5rb+wr2Gh09mPT2+T8zOjrK9YVTEuIY+C6Whxv/wBTl81lKuDRGZEpxfDcXh2mQZMy8UU9tDmo1VWlpzZvNr39vaR34jxuRu1selTHD1NGW782KVPwW5ImOyOULd5QrMrUVc/wLd4BGJjpvU05ja4jvqvel7D4GLdAqTchtDnX5vW4kr2GONM7NYitBpMelw2ocdvJpJ9vv3ixR4/8MMGF6beoJKE/qdJ6Al/InGojNZkOdH6AipSNMWltTbnnAxmU1uR0jY0UeoiqxWHHJiORtr5Q6rKlKeK1nwIvEx6T2fYPcw3S0OVTn1OQ3mey7yaRxJsj79+8++5Ct7K9nbdP/wDNFYjo5QtPxNtXoIP5Q79plw7iGo2+T/1HQkYWzZ8lo7oftudGEsRRvJ9U5P8AzJy8Aiy8OlpnCvI81ABmE0mBcXpiMGoi6oR7rwcy3OjWIg3BrBdDOYeQ8It0tRzUDp5YSbRqDUQRhrTDtlA4mw4jtjNkDlvo2xB1h7riccV0YrNSLpBvT5JmReYgJdIAcBUdGOgzQopzTAJWCmXzgOy3qdGGhijLTkhxH+Ubfsb2UeWJjVQmR87WYlJzN9W3ExB7L9m8iuVBrUbyNbsw9k4IwtDodPRHjx0I/lE2SwgH+HaHHpcNDcdvJk5vjw7RZG2+oE0IbbCufwHM3sA7aMOmViNS6F2XRWAJhlwP2nBDsrEgwsQJkiSwm+fR3HIWG89Xxdf69v3CskPBX6vXocPPqSGkI+kqwybaJtkwvhdvTkTELdWnMlttVz/HgMK21YlxB+1lQj+UHUNNPLbSlLhlzONrdgxuu1OZMb1JDi1ry5cylb0l3EfcOmNGxEXkv+0f4QNcrnxej/Eo676ikq3+Fu4YzNqbkyQuRIcWt13nKUreavaYK6pxzzgaOkHg3iFU5qDgnlIKkfYGxMFtQS/+oHAW1BIIKR9pAhmB82CK/IQ5DDkoGJfeCEYUS2582BeQF2tMHSYIhAVQ2458mNV1ICqWEnTDooznzY5UNxzzbawARhmCKLpBJJo8hz/d1hVvDtQcc6OG7/Tf8LiMoeCKJsLNEJZOFaw44hvka+f7P73+4TVP2b4kkOfF6PLX9VNwb/kMFaYQJukp03EaguFN2JbQJn7vheqrX6PxNf8AYWul/Bu2qSMht4LqfW6ym8hf5jIaQsijPVmcYxNxyHCcc6/PbT9x/kEaCnlEd2O511t5U+9Jlf8AAb+78FHahXKfHjuUNER1CsyVPSGi7LcL3+4S1A+BbtAj/vkymIR/zrn9iUi3fAWszxsbUiPM02+YtCsv1T4D2fsirXlCj0+Y45z3Y7ale0yuf33ISLfwCKhMmLmTMURGs7mp0cc17/uGq4I+C9+x9Paht4k5Rk9LR7L7i3nuIhyWWqR0RWqDNw49Qj6bnUWn8rWHk/bds7bwfiBEilx3eRSFGpWZO7Oe+xW7i7x7yp+y/k7em5VFr5vqpCNc2JYPxJHRHxI2uW0hWZKUuG3lP+URXZp4CUNj5qsxXHG/NhV6mSHG+jbXzB9GoXwddjdP83hOIv6TilLNX2mJ2Hsq2Z0/93wnTEf/AKuj8bX+0bPlszdWx804FMqjnm4bq/5RPQ8K4kkZOT0OoO/8uKtf/SRj6TRsPYLp/wC70OIj/wCWkvwIj+8P2n6PH83S4iP5biv1jF7B87WNk20SqZOT4PrC0etyNwvxIvtEzC+DbtQmf/yvI+s4pCPuuZj3yqqx2/NttI/lL8gKsTyG/NuZPq2L/QJ8mX0NUI8S074IW1iof/C2mv5jPN7cpH7hZ4PwGtpEhv4xIajo63SMr/8AcSS+0x6scxNMc/3hf8yv7WDJ2sOOf/gkIfLmV7K/B57i/APqDmTyhjCPHyeilKC/9/5Cdh/ATwXp6lYxwt31kpcIvsshR/eY2FVXc/Vv7BJdYkfOCJcmY1WUKB8DbYvT8nKKpIl5P4jx/gSfxIWKJ8G3YHS8jjdLW7/+r3/6nBMKqTnzn+YIrqTnzgj3GXoOGdmOxOn9HHwfq/W0UfbzF/j7hKxads3pf/p+A6ehfrKc3/5EIFc5cXzgIub/ABBOSlBfZZ5E6huN9HR47X1cx+7fb8BGuP0/5OO0j+UQa5v8QILm/wAQJjx+CdVKh/No/lSEznNt+bEEqf8AxA3cn/xAhE+5ObBDqHeK6dR/iBJdVb+cCyWWBdSCK6iK8urN/OBo7Wo7f+8BkFlXUQiueKq9iGO38oI9/Fkdv5QBSLqqcEjm9ziBQH8Zx/8AiBGvY5j/ADgFEeTSl1Fv5wNHarH+cGZJxe5Mc047a3Vr6qU7zV7CBHKvXHJDUNunyNV3qtqTz1H4EKSJZpB1xu/nA3cr7bfyiBQ6tTMcQ6euqOUd1EdHW5xGtJH25SMzMu8yLcICj1dysOLjTK5Ehf8AOUZErxKxHmDJyjT3sTN/OI/qDV3FrbfyiP6twgKLhyj1ioIpf7aNIddSam0tsnz8vEiM7b/DtFrY2X4bhx1yKpWJcjInmt7kEoz77dhdwlmkP6nSJE/tRImOacPn+srs79wUhz3G5nKHHNVaFF1uCe3cEKgul0/o4+T6KU7i/VhW3q1Ibc6NzmfVIYSsx4PZp4naajXMRt4kjocj9FIaTlU2r0i4mZCm1Cf0emIM6m43kcbcyr+j+AK7UW3G9RwZO1s6YcbXqLOE458pnQGz3ANnq03HbETJxJH+TcEYN08dCdaNv5sOG3GxUv2pj6fmxEP45c1Oj5iAtJmm0TRHJnyfqA0eU230npit0V2ZIhomSPT6ub0gq8444KUdTGUtiSnVfTz/AEwzbnOOR0OfOqDZunuVCQiP66iSJqbEjx3ER2+pHTpp+kRfncE2EENtXo/phMm9TIBMtRwKtH0mmMMHSSDi9OPp+wM0Ibb/AJxzkkFdPowbIhqIdDLfnBK1NmPVKPEmN/vcROi8n1kF1DLxIiIjEMhemH0abydtDmnn+irh7wIjXYLQJ7lPqCJHqKyuJ9ZB9Yg8nxm4dU+L8+OvnJ9/Z7CDCUqO5I1G28mfrJ/sHEuVqNtfQTlE46FOGrHMZ9yn1Bpz0PW9Yj4kfgJumsx25EinuOfF5t05vVNXOQftIxWHZGo2hsSCZnxdr6Fsv0bCv2kNCSm3I8hbbnXQrKr2lcv7n7wtGe+Man83vLuC9RkN1CRyz03ec59fgf4EEIxNtyEanUzEJXb0G32Gj0Vpul0vT9N5RuK952t9ljDluSGKn9RtGn1AdKx6EX2nizh3PJNwZPSebFfxNVukl6fqmn7rGJeIfJ6fLqDnUaTzfpGZGKFLdccbXqc/1vaJt8F8aMd8kG2rTCqXgkvtBU+cHnnuJjxCgqpwNSWONwTMMi5OgFrBEdg4TguLQkp8Hak6nnAVTYTX2i/oTwOzdHBugc46I+INAvafm3BFz6FR6o3p1Cnx5CP4zKT9/AP1LAG4HGco+CHVCXyRSanspwfMz/4WhpfrMqU2fusdhX52xGludJT6pLj/AEXkpcL+41Ui1AKk9GN4cu6HhnNPhUz+jBp2xrEEf9zmRJf0VJNs/wAyFdqGCcUU/PqUORzOspuzn2ZTv9w9JqZb+bDZ6ntufr/Udtfq1kfPU5LPRq5fA8pympEdzTkR3Wl/xGzR+JEEcvsHqWTRI8hvTcjoX9ZN/wBfYK/P2eYbmOfGKPH+slNj+1Nh1w9XjL5HBZ6G49cnno2/1wCLjQ22bsjw245qR48uPn+beP8ABRGIadsfj/7vVJCP+YlK/wACIxtD1OmRzT9Lsh8TIXUhDTGkTdkFc/3eZHd9XMk0CEmbN8WQ/wD4WiR/yXkH91yMdK5dEvDOWXDu+0VFSByiEy5hmuR3NORR5bK/pNn+VwzegSG+jcjuoX9Jsy/Ehr7kJfZDpnH6GJHcCgKuRnG/k/8AMRfiYTSX8RH9QfuR/JGkvwKpMCZXBUk384gKNfr9GDeIasRymADk2/1vBSZ/WUw9kGGNgoSgK2/1/wB7AMhhOUQUZB0OB5Gd6QMDSFG1jG19ptU8TLRDXqZBa6SwKPTJfSIF6pDuplHhX9p9DQtoFkhoEvHZEfD0xLxfyHNk61EOhoOSaABVBgya6bCSojbgRcpuoJJCQqSAtw0K3IpLenpuN8wRbuD6e58n/TuFzfYDcmRavtj4IlxoS8ooEvAbf+7uLR9h/bwCacMVBtvo8i/u+waMcYAmPp/Jjph6jfHpk5LPSqJ/RmL1Gqjf+7rX/MX9wzXAmfKQ3Uf/ACz/AB4DXeRx3PkxzVPj/Njph6tOPlHJP0WuXxMcydf6AUgO9INbfoVPkecjtL/+WQapwLR3HNTk+T6qlf3G8fWY47l1OSz0R/TKdFIT1Nc05GoLJGwJT2+k6X+oRFSgR6fMW3Hz/S5194x5HqtcoOOCa/TJ1Sy8EuxMbc+UASp+m2vTEK2642Cuvj5idu0nI9mCHaZen0nqDQcAbVaxhvLHbc1aetXSRXFHkUfaaVcUq8S99xmBr1Oj64iJKnKHM5RDcd5Ou2ZvMZkR9u7sEV3ShLKFbTC1YZ7Yh4go+NKOuRQ5GdaLKcZUmzjR9yklx8DLcfgJakLmN1CO5HcWjm9bN1fDjbf2jyNhPGcylyGqhS5i2lo6rjf4K7DLwMb3g3a5HrjjUOoaUSWtJJzJVzHT77dl+4e1xuZv2S8nhcr091d8PB6BiMR6g2jUcyLy9bx92/eHcmByPSc5iGkJ63Hh3ilU2puN5NRxfV6wd4nxXIj4fkR4cflEtaea3qWzF2mRdpkXYPSc1r0OWCzLUwv4W+1rkdPp+F6fUFokVBw9TTVY0Rm7GfvUrIX1c3gPN0KTDxBUI9QrDi1y4l0s5ldGoz9Iy7+7xsK7toxtUMSbRKg5McyNU9XI283o5euW/tzXI+zdxEzgjA+JKw2iRIbXT4nz0pJoNVvUQe9XtsReI8W6f9Rs+hohrBdC5kn/AO72+JdhhM2xPtUan0+GuHDcdlry9I45a9/Ai4EIl1Gnnbc66A13dTp2iMnECboMXk/xyQ4hp11JqbeVu5O2Rc94zPcVy3Fft9obwIseQ5yyQ2tcePkzNt8ZDnBLSe8zMrnbgW/tIJ1WX5UmLpeohaEKLyg431HXEndMdJ9qEbr24nuG9UNepyXz26Cr0r9oJkeY22tqFETlgsq3GhHpOGVistfefAvaE6pKbjx0Nt5MiPx/7/aFpLvI2/Oc9X5/r2EREK2UxuQ4uZIcQiI0o20/xVlxt4JPt7TGm23QySxE5cpz6aHXebzbXSX2cT7RMYepnI465DnMz25vgXYI2iQ/KFQ5Y430XWSlXH2mLO6en0foBSlr0CENupD1WA3UOkcb5iOrmTcvsPdv9gqFSwRS3JHKI9Pjx1r6yWUkgt/buIt/eNCeU3p9GGjLGp5wZ7s39mJUIVJbp7fJ220/rvBp9Bh1Bv4xHQ6hF8ot8iltuebbDCY23T20euu/5CoWvOBuuEfoz5OAqO5IR8XyIaVmSlKjsqx9pC6pdp+G6W7VJjeePBbzNspTfOfZbt47gvTYTcjO45zEI5yvpdxeww9cp3ljo+ohHVSn0ftGrsx5MNOpgEzEdUxRVKhMqDjPKJaiUz6iEJPchJ9xf3EzhnHcyjuIp9QbWhnrJzcPE0me4WTG2yuO44uZR20R5Hq8G1n3/RM/Ddv9gzQ50ylzF0/EFLXkjqPNmSZLT4+JH3luHTCyu2GhxWqymeUb7EYp+IIaJDeRbTqesnfw47wnEwu3T5CJFPkOx0b+alVkKvxM08DMDs8rtDrFPah0vJHWhJNpZ4fYXeYsdXa029NseXbDR4R6dE94ZHjCm+Tobcc54fnLc0xTYz0jlCNRwXCE9qNo6ixizVvI4iSxpOzvCnlRxFYqDa1xGuqlXB0y4e4j3+0iFawZgyRiSodJzITSiVIc4bvULxMuPtG5xGI8OOiHHbQ000nK2lPol3DoqX5OeyY5Sen+v1u7gOb2hPN4Ds3gNDA+cmOMLt1BtbkNv4whOZPZw7PsGY30/wBd3Eeg6vG1G1ueokYRixluHUFttt5Odm+3xHbPqtjiXyG6JQOpzUEObnygdtPajYyNk9gspYi3j7RJSvzDBSRrDwRP5COVxwLx2xxNhywkWI4mg6bZAJb08gOtQzY3ARknptrFYqDuqJyoyuj0xW5J9IOmlGExqnpAJJBjRpgUkN33Eh2m9QXrZ/gaRiSY03p50IUWZXvLgIfCmG3K5UGo7ba151ZVc0x692W4Hp9Dp7XRoQvLl6tt+78RnvoBZ9nmBKfh+nsttx0dXMr2i/sttthkyvTbR9BIB2paf0BlOewsD43ARcptsVip4th0/pHHMiP9fAZri/bbT6Xnbj53V/WJBfaZhKLYzaXqvHbb1NTmfmGzGL6XqabcxrP1cuYr3uPJld2j7QMSZ26W3IQ1vyqj5lrsfcZcPcGmEaHtUbqiJjdHrrvOJSlJiunuv2mZb9w1x0A9w0+pNyG9QTsZ9sZFgVeMHKe15QodQa/5jZoNPtufaNGhsVT/AId3+n/UYDwWVtxsIzZOnHW56eUwhGYqHza/6Qo/Spkxtbemvnpygixang/4Qam/9oFV0+otWZSk+vYiMY1PS442Pd2Mvgo/tpXHap5Uap7Ttuj0TWtPf2la4YxfgQYbb/fMQSJCPVbjpQf2qIx0xvRn7erPAy4znzawiqDI85pj6MwvgUbN2/3hyoO/WUkv+kv7CaifBC2Rw/OUOQ79aQr8iIJ3xNUsHzMTR5jnya/5fRDhrD1QcyNtx1r+r/2H1KifBt2Rw8v/AJLp68nVU4k1n95iZi7FtmcPzeC6Ij6SoaDP/Nf8RlK8MHymbwrVHHNPk6/6f+4lI+zbFEzJyOjy3c/qsmf4EPq/HwPg+H+70OmNZPm4rZfgQkG6ZS2/NttI/lIvwArgwfKmLsH2iSMnJ8J1Nef/APFVl+JCdh/BZ2qTHP8A/E5qEL+cSgvxP8SH0+0qe30fMyfcONVP+h9wXuyDB836f8DDa5I6T9n0IR/GkNo/Az/AWZj4DW0T5Ryjx/rSjP8A6UHwHvnlMdv1PuALqDfzaBnKyY8RPFFM+AbiDmOVDElMT9Fttxeb7SL8BZ4HwEKf/wDEMWLz/wAOL+GY/wAh6uKptgp1W4SsY9UedInwIMFtto5ZVKhI9Hm5G/wIxPw/gZ7K4+TlEeoO/RVMt/0kX4jZzqVwVdSc+cBvJhoZxB+Cvsbp/m8JtO/SclOn/wC4hPwtg+yun9I3gejoWjqqcipc+9VxYvKDn0gXljn6UH3ABDwJgun/ALnh+mNf8uK2j8CISKaZQ4/m4bSP5S/sI45YTVKEZH0JtKqe35ttCPq7gCpcdv5NH5/aIE5YLyn+IDbIYRPnUY/zf69wIVVb+bEAcsJrm/xF/wAqgu4XQn/K+n6n9JBJdWc+cyCCVPBDqLY0wBOqqjnzgSOc458oIJdTCflb9ZgI1J5c5z5wInNcc+UEE5WAiusgZBYFSQXlp/OCtu1v+J/mDdyvN/OAQFq5W384CLkt/OCnqxE238p/LmDN/Fcdv5T/ADCpBll2VNb+cBDqDfzgz17GcP8A4jn/AFgzVjyG38otf1d4nWRZpC6k2EHKq2Mql7TKfH85IyfWURfiYhJu2jD7bn/qkdH0VPF+V7Co1y/Bk5xRtS6w2GzlZb+cGBTdveH4/wDvi8/0W1rL7it9og5nwhKf/u7ct3/5JEX+Yy/AaezP8C92J6TVXG/0oN36+384j7x5j/25zJH7vT5H1nHit9hXFTxJt6xY3XGsP4fo6Jch1KOap5ZndV9xJIi3Fa5nfcE6nFdRq1S+J68cxPD/AOIQGUjF9P8A+I5483QKvjxyjyJmIKpCjy8pKbjw2zWTXDcpazPMZ9xEVu/cJTAEmsViQ65WJC3UNK083UK/sLcQn25F7m3OY0j+bbczr+qYi520SPH+U5/0v7BtTaZD1NTTQtf2iIxZhjD8ht2Y45pSGkmpKk2Ls3EZbjMr/YK9mJG47lbS4/ybiOf6qhGvbTW3Oj1FoX9JJiU2Z4Eo9UpfLKh0rqHjT9Ui7D3779wn67sgodUmcsp+SEhfNcbS31itbcd7EZ8b29wTUYi22Kb+1shyoR4ciZpcr6rm/Jv4BljKvVTDdQ8nudMvTQ5mSrdZV/wsLBiLYnIbbRIw/UOokuhkKsaTLtJRbt/iW494pWPnnKpHp9QmZETWm1x5GbjcjTb8/tPvFxgQ56kU7jKY56n9RmYZOYlqjnyiP6f7iHX2gxHcPQh2SHi65Mc844sFROc+cX/UGakBA3HG3BROSywKtMp8hqZDkLadaVmSpKuqYWm4krEyZ5QkVB1cjd0mYyNPsMjK1xAxpIcpPUCwi0y6wdqOLG464blQ1Wl9ZLjZX8bGREZX7d9hA0uNHqFUQ3ImIjodc5zik7kEfbYrEL1gnZvS8aYXXMbmLiSEOGyrTtzll2nfs8DFCrVFqGG6g7S6hHXnaVztS1lFfcd95GR2O3fY+4LtA9C03ZvR3KPEb5nK4iSUzOZUojUszOyuO8rW7BVKnKmQ6g7DkOLztOG2rnGe/wASM/vEXs42tN0enopdczrRHVlZezX5nqmXhv8AcZF2BHF2MsN4oqHLKe461L6rilJsh4i4K3byMvvGFiO3hWxhZ3BJ8tv5wVt6X0i/UCsiNWOTrqDcOW7HR1nEt8wdSMOzMQR1zG6hHjtI5ylOKO6S3+iQ5fbl+D6N82mMfKCrrMfT6RzqCMfrup5sPqthmHHh8sh1iPN52VTbaTJad17lffYhEt0SY435vIj7xUa4rqzjnznP4DOdVHJDem256X6/ESWGqLS6pn8oVRcfJ6OXrewz3fmHlMwjG85IcQv6OU/0YfNQo8NxenzPoinKMfAQVl3kaVPDNHccRHpbi1oSk9RxzcSj7LFbdbtBoeEKPH6RyO06v3/3CqkuanR9QPY6HPlBzTsZ2VVaLEhwhXR6bfU9X1QXS8AqiMDF5wZI2woklhxjk7jsxxvzST/lO3H7AzlO6jglkOtt0dbfUzp+8QS+AerBOIBn2mCIX8YANy4+p6ALqN+cbA4hshy/50BJXp5ABJBZfSBaBsIOuBdT3xdHuBHI/RoBltdGBIWQq3Oj+qBVIc00hFSgu0zqRwFZFW3dQLtKCMdHRhRCRAh+h4KX6gjkuabgfIXqZBUUZvwXthXxdr6pfgH8Q9QRtPPUhtfQSJKkI1JCG/pEO6C+jy7H5Jiu/E8Poh+m7zlfl+YoryNRtYt2K39SP/l9xfr7xUHHRFvjBXGWOpCLa6QFNAM+98YWDo4jhaPXjLYSsQ5RBxkBTR3CEMTZPtCgAyuChjTANQTWFFkE1pCyPIUlBF5wKEXaE1tgaNFMBJhXL4hBP5hUlidAfcKoSAM7gULAGdwmQD0YDMYTTwBlKEYL2OUQRyNg5uAi1hoTkIaCA3ejt/Nh24oImfYGQ2NFxG/mw2cp7fzYlSIFWQpTkiSBcpjfzf69wbOUdtzP0YsKmwktkCnNfbM/bh+CrnhyO55yOhf1kkf5BFzC1P8AlIbX9P8AawtZo02wi4QtXzX2S6YfhFWVhSn/APBtf0kEHcG0v/8Ap8df/wAsv7C4uI6MJaZh/qJ/kn2IfhFHkYFo7nnKXH//ACZf2Ec9gCl/Jw0f1K/uNI0gg5HbGsb5/kn9JD8GaO7P6W5/ueT+ZX9xGv7P6f8AJtrR9VxX5mY1g4bYbuUtv5MH6m38kviV/gx2Xs/0/NuPfcYjHcIzI/00feNpdprfzaP6Qwk0htz5NH4C1yrF9mD4FfkyFNNkR3PNrE5RZjkMW6Th1tz5P/KIKXQnIbnR9QJ27eTWuv2lgtFMntueccFhiujPIuo3+7i1UuqajaG3BkdFZaUKCrJhiy6HTSwsmuB+Swq0sNUGHLQkMCwSNoHzewdnAXgJk8QOQgsRWAOIE7bDECSFkp6MESYMkwbak4Fmmw6YR0gapeD+KoSxND5CtNvUGd1N9uRMdc9dRq+0XesSeR0t2R9HL71bhniz6RfuGFrOexgmrvDZ575NvrhYzEbUGHHG1ttuOtZ+bqNq3pv3dv2DnZhMKzLc1F9dCmvW3e+/5B9HkNyOjc9PrfSFXnNOQ21/K9RKXMxlmMySRnvMzIzM7XvcriUpjsyRrOOZM7ThJzNqO28iMyK/cZ29wTjjrky2wLnT3KW47Ipba+fzlN5t3tITFBxM3Mb858YQrK43vI0nb3fcGbcz5NwJvUxtyQiQ3kQ6hWbMn8/7hxl+418xweitnG2FyO21R8UOOyIiOa3ITvdQXcfAlEXZ3F3h9WsfeWOVzI7nJ0OqyspzEZpQW4veZFc9/cPPsR6Q2JVE6R5vn5F/SP7x3LlzUMGH6auL3wPaZhLA+H6xIxBDpaJtVkPG9yycrVWhZmZmbaTuhB3M96SzW7QjXcacnca661yHNFvNfnuH2J37zIrmfdY94PFXqOIb1OetWXnePt7hDzcD1z9uF1SuTI7sKEyhNJbZvZJrvqLUR8Fke69zuR8QoJz7pFtpLoO40+oNzOWenmy/ohKJiSKo5pt5Glr5ylObkNILrKM+5Jb+8+HaF4cDqN6fXVzfpGZ2sXiZ7t28NsVVVult/s3D57uYkztPitz0Y6T7SLio+G+3EjHpQ1mc8ngZS6h0jVPo+dHNNMVSuLTfyklRdilmRZS48OG8O6dHjw4+np5EITze/vNR+JnvM+8IQ6e3T29SQ4hct6zjzieF7WJKe0kpLcRHuOxGGVUqvI+jbbzrXzW0+t/oXG4c/wDiiILrmQ2xFVW288dxzJlTmc4HlR7e8y3EQrMVyRXJHKG28kdCSbZZSncku4vEz3mfaYiqrUXKxUORx3NVCFZnHOxR8D9xdhF4jRsH0RuHT0TJHMWtPQpy7retv4X+8XDEFlmbe71gSlOb8l09DbnMkL8525b+j7u0GSpxwGkpBWiHLKe0jthXqsHJjOOebDlpjTDuHF0+kc6gkDZj+c5mTrdnvE/I0+KI5a48OOuRIcyIR1vpFb8xSlKkVyqLmdRG7L9FG+3vMKVytftJVER6e58Sjqy/81ZH1vEi7C94sNOgtttob00dmbmjRLRdfJzOe/gRRHccbRDb/XiJaBS+R/TzhQlx4/qAVS/mxnOexvCAZ6nNyPONirYk2eU/EDenMj58l9NxKiJxB95HxP2HcvAXKPI1AtqNjONjgynVCXkyrBeyXyHXGqxIkLWiIrMylKcmZfZci3e0aDIicoEg65qdG3/MF0Mt6Y0na5mSrUPBV103pPNix4QoFQqlQap8NvOtfWUrghF96lH3fmFo9IkTJCI8dvO6tWVKfWM+wbZgrCEfC8PT00Llu2VIc9nokfcX3ghHJM5ak1RqRDodPRT4beRCOsrtWvtUfifDwIPSK4AcZjc5W+oBKAAFcAQlBZKPF7+m42v1BmWPcLcobW4310c4bvE2QY00+kpeT6Wsn/uFpHwesSViPpyJERrP/EO/3EO76weeeKpS9NzTCsNz9ZR6qc+BM5MmLkSMQNIz9ZLbKl/ZcyE9SfgU4fh/vGIKg7w6rKLezeV/xCUEUrNTx09qfNr/AKQ26TUHu+J8DrZ23k5RIqbv0dRKPwSLDA+C3svh/wDwd13J85IUeb3JIi+0P49BOz+D59FEkOfJrC8anVDzjcN36yd4+jkHYNsvp/m8Jwv5kmf5kJ6Bs2wPT/3fD9Pa+qykGwJ/Z824+H6pI/d6fIeWv1W1L/AjEtG2b40mdHHw3U1/VirP8h9JWsO4fj/u8NpH1UkX5B23Epbfyf4f2AHuOR82y+D5tQqjnR4Tm5PpNmX42EnT/gh7VJnSeS0Nf8xwr/cZj6LmuH82gE1I/wA2gae44GbPBMT4Ee0SRk1HIUf/AOYZn7ysYsFM+AhiBv4xIxJEQtfW6FRnbtLdb3D2yme236gHyoX0Qe6wR56wV8FGHhNvo6hnXuUpXJy5x+87kNHp+yDk7f75/Skheyqn1ARVXcEuWQwVxvZpHb6NyY79XcFS2XUdzzmdf1nDt9gm11RwE8oufOBITIg9kWB3P3ihxHVr+eSTn4/2DuJs4wfT29OPR6ej6sdBfgW8OVVBwEOa584HswQ/Yw3R4/8Au8f6qWyL8LByUClt+p/LYQyprgSVMcCyUWAkU/5v8AZLtLb+T/AVspQ5Mn+IHgCwctjt/JjlVGP8m2IA5H8QInI/iAYMnyqTbfyYKuq/wxAHJ/iApyv4gkNieOrBNVWcEHytv5wFVLb+cC1AmTqbnzgIqc458oIRc9sEOe384KcQJw5TnzgIUtwQR1JvtcBDqbf0wktQJ5yS5qApyhX11f8AiBFVWbABZTlgqprYq7lYbCDlcbb+UBjYotZzWwQ5rYqS643p+cR/UGzmJI/zgajgWS5qqH8QEVUm/nBRHcUR/nEf1EGi8aQ2/wDeEf1Eeb77/cHqGTRDqbfzgTOqt/ODMJGOobfSOOZPrbi+8R8nabS4/nKg0j6zhf3MGfoZrDlZ/iBI6z/EGE1DbxgunuLbmYspTS/RTyxBn/SRmf3CBm/CUwPD/wD5gQ7/AMll5f4IIvvFKDJR6OXWv4gbuVtv5weXJ/wrML6mnD8oSOb6MfJu/mUX4e4QE/4VLf8AudHlrz9XUeQjN95g9qYPH5PXLlfb+c/qUG6sSx/N6n5/hceOl/CUxBIc049DjoQv0lSlmfvJKSI/tELirbptAhyI/I3KY1HdTm/dVrcSv6JqXa3gaRr+nmTuj2m9iuO3k1JHX53eGT2Nof8AxiF/zDw0jbFtAmNr5RXMn0WWUIy/aRnb3iLjbSMYOYgp/KMSTVtcqaS42p6yFINREZGREVytc/cH7EhKZ7xexrH0/OfiK/U9q1Dp/wC8ViJH/wCdISj/AKjIUCXiqn0PD8iRIc+RNKe01Grem3ed9w8u40xNIxBVHZDnU3ZU5r5bFYzK/fx4bgR44Ss1PYFQ+EFgtvzeKKYtaPm3iWf+W4hpPwiMN/J1B136TbKzL8CIeO2JHSI6T8P7CXhOuDWHHRDteMo9KzPhHU/zcen1B36qUo/EyEU7t/kSI/xOjrR/zpX/ANJfmMVJDnnPQB0LbbcHQqIRM/cZqjm2vEkjP8XiIRl5vnF/iq33CJk7UcYSP/iCEerlZLml/Nf8fd31SOWoHTyGxoq4fgx9xkg5j3FEjo5Fclr+qokfZYtwROdVJn75UJbv/MkKWXvI9wYMxtRwSrTem2K9tC9xy+xBtptv5NH5hrNNtvzYePOCMqCgOMYoMsYOzHAdp5xwMs3SfUC6X22wZLJ2n6nmxKNQnKXI8uR3EashJNqV6aSLda/YVu7eIOgqcccW4JCWVQc6T5LNzVdnvGXIj0HDtL1EhyJDaJEyR51JZkp4WPgf2haqqqmF4fKKHMWuPmJTjeW+U+8UmmYrqFPb5PzHUfS/XAg4m4iqFQbXHcc6JfopHOabMt+GtrdYhyNOoZJDS0+juFjpeP6PiDEkTyxH0oi3NHsskztYleBn2jHGkfJiQj9H5twRge8j2PhnyPDjut0fSyLVmVp2t9pe4TsVEjU+gPIWGsV1ShzGpkeQvolZtPUMiUVyuXd48Bt9I2+Yf83MjyGkZcqlJSRlfwsOeypyllGqn0Naksx5EdcdzqKTl+r43Hn7H+zmsUtxptuocradeypcVuXnV3p4F7SA1vbXXG6otzD8iP5P3ZW3m7mq3ZxK32GI9nEVY2kYgaj1CRydCEmpKWdxNEn0re3dcdEIdDKUkMGNluJHPml+jlU5Y/f3kXG4b1LZ1iCjx1uOU/OhHO1G+eVvdcy+yw06oz5GF6X5QkNuyI8dOVTiU51pL1j7bd59gGjbSsL6fKHKo01n9FXd2kW7t8bitCNjDn6fIb6PTX6ou0vY7WHMN/tBHbWuQhvUVHUnnqbMrmafYfZ2iax1Udn9UjrmUuY01L3q6FO5Zn6xePE7CzYI2pUfyHHpdcmNR3YTJN6m8ydR9h+ywzKweeCacbDyMoWyuYbkVCsTahR6fIdhOvLcbcbZM0JI+6xbi3BvUsE4ko9ParDtPkckd+UbbUeX6xWun3gGsly2ZVqqYHqjTdYjyGqZU0o6RST0+dvQojtY+49/ATe3eltyPJVUj8+QvUZVl9NBZVEdi7jUZF4GFNl+NaPiShtYHxI2jOhs22VOK5jqD7L8EqItxWt7hYq3Ao+H3IXljO7EhOL5OpVz5iucRK43sSSK/cQllow1zBuII8fljdHlraRzlKS2Z5fbbh7REXcbc+mNqxdtPjt0dbdHj891Jp1t5IUR7i4W+wxlFDoMyuSFyHOZH3qUr1jvwIhEnEcKpTn2mpUnaNHmYXap8el5JaGyb08pZLkVr7u/jvEVWaVheqQ0SPJfJJqE85TKt1+07bi391gSCmHT20R4/MRl/qP9dgYVCS5qfQHLO3oexx+Hhd4hHpNPp7fxdvn+kpW81fcRF9gXSTYMleo2D5PAcspykenCiEI9Ec4+38n18oYu/GOkb/mDhxGm50gbuJbb6RtwNM2OZQHLPARy58dvzjiBEzsWw4/ygTWxawW2RMbbEeVQbckabYpj+IKpM6Onw1rz+l2faJbD1NqnPmVRzpV9VKfRDilEU3+C2u1P4v8AyiEk1Bz5MP1wwZMSOKzE55qRDMajjgmGC6OwURDbB0t6YTY4IXSQRdQ424HTKQ4Wx8pYZmmRll9gWbb1G1grnRhdlTfJ1/VAMjnGekDmOnowg8YVjl0YkeTi6MGQrpAZlGo2Fsggo5SdMLxlAEp1AYk8nc/mFomXgvFIP4mj6pCboZ/GP8wrMKU3ydDYstBPpF/VP8SL8x3Q8njWMQxE/qdH6n6MVZ3zolq89/iDrYgFPDKfyOqhdpGzF9IsFZk/ODp59IGOcc0j0o/FE4hWoANXeIZua42HbUrUGbLSH5qBE8Qgl8G1wkJijnAEsQJqgD4ihBlJCagJrCZOhYAE0AEpB0r1AAkYUzuOJQUCajEtC2BUoJLUOA5TFFZCJ/IGUjUHDjWFgnYKpASU2Fs3gEzV3haACkJqIHBzSJYDdSRxthwRAi+0IBuppsIPMB4bYIZXAA0NroxyG2w6WQKRWFKIsDfTbc84Crit6YdEkAaRYxkTDYBbAe5PEELgArBFORQ3dhCbU2E9AAsEC5BDGTTG3OjcFpUy2Gr8fUCwS4xKDOozkdzUb/mARmvm+uLk/AENIpnJ+kbbDbEoah4Mhxvo3BNx3WxCNtB7HNxsRkaJVpzTDtp4RKHg8YMUmMky4BRJBohwKJcDLHdyBHFBMjAmkZplNBCSFTKwFtI5QG9iRBwnOYJSFqBs0gP2D0wiJEPi6Z8Tah+mtWor2dgqZHYK4grzdQxJNp7bfMiZE6iVbr25xdm8lGRGXcdw0M+0xzW+TlbUhUJPL6Nep1EDgwrESZMj6ceYuOtHVy8FeCtx7j7xkyHDYQzR5ja9PnoRzVJVuNPbvI/tCEZlyPIQ5HcyI9L6X+viIqQUilyJDceY7H6NDysytRx5yxlbMZcCtbcQnYCXJEdDjjnSrSSlcOPaXgKlDEehhqO76jiBIsI1AzYbc+bE3T44iKNYLoOI0MOXC02+j66+qkD5tsV3FB4krDa8N4LjtO1CWk0uOOOEjSb7bGZlYz4X7B1UV+9LECbZxrWWaRhXCVHqFPXIqDjq3Zaesy5bSIvDgq/ce4J1SkTMP/8AqDi3kISam3uxZJ7bnwt2kKZs0wztY2dx3f2gpa0UxGRSc0hD6PE86TM0l7SLfcX6r4qp9co/LJkf/BKY4jlWpu5XLLeiI2faR2usy3EndxMx7Dp16I8yN085Iep4gcw3h9FY5jVQqaV+T21cUNdU5Ci7CMrknvPf2bqbhyJIcc8qVDOteU0spV6JHxUfeZ/69o6XUKhjCuO1iqOIWhaiUrL1E5S5raC9FCS3W4Xv2mZidjt/7w51Osn7Lkfstb2Axr0BS2lkPId5PGXIc5iEJzKV6vd9/AZzi3ELjbi6fDbzyJHNVl+RR2JLuM+0+4TOMcVcjjoc1EdvJU+uZcVqL1S4FfidrCt4dw5MqEhEyY4tC1pN55St+k0e81K8T32INIqyZObOcIuVSRqONrWyzzpSkpM85+rfsO9rjZSgt8xvk+RCOalIjtk2KKPT5CKXT8iI6Oa4lXpl2qPvuRkdxpNew/H5lQp7fRO87Knf7y8BN9bccoXFshDyUtVLjyG9PT54jn6S5Dc82tYu1Mp7bnRuCSco8dwcp6O6KDERqf8AuFZxnXW3G14bp/XXzZDifU45C8TPeZ9nATu0apR8Nt8nh/8AqEvzKU+i2fFZl3cbd5kKFh2jSHJiNRzO66o1KUrjv7RtBarJzW2fgsOEsMNuOI02+YhJKV/cWSo07kf7u2J+gtx6XDQ243mR6SvW7wFRS3IcXI6nqp8OwRN7dR1x6FL5M5qdIHSfyC0tv+QNSKwwmzsguguSvmx2qEyO4EZl4F2j+UErTek6P0/yEQ2kaXs5wi5I0q5UG16SFHotq4LX6x95EfAu0awyzGxqMOpZ8E4a8nx2qpMj5JDqejzJ80g+32i4GdgmlLemDDrOB93UUM+wFzjjOwTNQCQ6uIJlMcZ3BVBYKI7VjfNgddHeIc5HeO5T4jt1PP2JY5o4poidcJm6LROSbOWClMEOcgF1xaAmDmAqpwiik94DlfgHqGxKKlDiliJ5YAXNAGSVOWAOT3CHOeEzqHcACYVIAFIEIqogp1ELtIJ3lBd4DlLfeIBdV/iBMqs2DESyxHKbBFS2xW1Vhv5wILrgWqj4EyznMbBTniqrrzfziA2dxFH+cCBFzOcCeUCFE/axv50NXMYN/OfygGaEupAnlMZs9jWP85k+tuEdK2lU+O30lQjo+kpxJfmGitcGqLrGmE/LHgMTk7ZsLt9G5iCEhf0ZCbqLu4gXNp8fkfLG3OZlzZt9hOk5EtmxvVpsJKrjfzg81VH4SGH4bi4+pNkLQr0Wyt9pmQrs34T8dtz4vR5q/oqcSXv3GYv25izE9YLxA384EHMTR/nB48l/CarDn7vS0I/5kjP9u4re4z8DMQkv4RGLJHm24jP1WzX/ANR/kL9mQZie1XMUx/8AiPwDZ3Fsdv8A3j8B4Wf267QJDn/rGkj1W2U/mRn9gYL2n40mecxJUP5XjR/0kQPYE5nu13Gbbf0xGS9pFLj/ALxMQ19ZxP5mPDh4hrEj94qE2R/zpC1/iZ/iG85LkjpHBf6fIvcPZc3bhhOH+8Ykp6PrOF/qK5P+ErgeH5zEDS/+WlTmbu6qTHjOSqQ24GRuifY1DY9cTfhYYPb/AHdypyP+XDO3uNVvxEFM+FfT/wDd6PUF+qpTjSPuMzP7B5kzjsxio1wBtm/TPhVVhzPyOjoR/wA6Rb/pSYgJnwnceOdHDbpTX/yVuH9uci+0rDHlgp8A8QEmaHO297TJji9PEiImf/h4bF/8yFCGlbV9pEzo5GOKq6j0ekQ39yEpFRU6CmoPER7E4vF+JJH7xiCqu/WmOn+Jhk/JcmfvDmqvrZnOef2ncMW+AUQsGETmQ6Q642BcfAIIFeSLIObUHzCwzZbDptQpASsI+kFkqNI8oUdEjroac9+8t/uFagK6QX2hKbcj8ncc643rM2Z8cFxsRUiNIbc6PmL9FXj2ffYaBVqK424twViWzpuebWHPwGS4Y5xjImYfp7bcjmOtoccT257X48S39x+HDcMrJxxxxf0g4q0qQ5kbcc6gaNDJfyMXSWnuE5SldJ9ggmTFhpTHSIFR8hL4llKPqQ+jEfJQJ6D5pAjao03yjo3OYvnZRoYZDwJHR6Yk0E44K/GVp/1CejOtuC4ksdtt6YWcc02wk4row2U+KBAkpzUEZVZGnnDt19sQVUe1HNMRIaEUvBdllxz6gYsiUjK6mn6wMbGsixUVrk7a3A5mVn4uuO36fWEphmjeUHEN+h6Sv7eInqxs+p/ktbkNtaJDPO5qjPP4GXYMuQ/oVOfsztgg9QENLk7mm5zAoZ2HMzcdoUFESNMR6XgogwwJVD+oFkS9P5T9frtEY0fzYcNrAQSTTzjjmoL5sqmx4+KOTyHNFciO422pXpGZp3DOWXHPkw9jvuN5NNzIppWbN2pCjITWx6cmsOSKfNj6fnY7jeXxymRX8L2MedExJHKNP0M3NSnuPf234EZC1Uza3XIdP5HIyO83T1MvPt3mZ9ol9k+GIdYqEuqTG+Y10jadxku533+wEns8hWMafsuxBUG2pEOOhaJDaHm3NYiJRHb7D37+4IVnZ3jDD7fKJFLdyaZ5lR3CWSfE7GXH2DYMUypkduO3htzPLhdIpltRFqtmRllt7S3EGidpNQp8f/zBh+RHWjnajdjbt23uZ7xnI0EtiuL5FUpbtHqENHxJJK1NxZkGdiJRcDMt40x9EOZHXHcbQtHq+4efK1jGl0+qLqmC8kR2QolSG8vMVvvvt3hCNtbxo3UNRttC4iLqcb4Erwv334eAgE9iU2o4VoeH5jUih6sSatWoptLhmhaD3Ksk75TI9+4xPUvHDbdHhR8WR1S0ZS0XnG7ZStYrmZFvIt3suIKJijC+0iqNQ8SatPdaUemptwi3me9CjMisRdneNrl0Sn1Shro7kdpbWjpp5pHwLm2t394TNIrboUepTKPMp+nHhx16vOTmbI0J9lyFUnFHbb047aEZL9VNi+wt32BJbvI8kNvmIZSSUp8CDOXL6Mclk2fQ8PjQjDZ+RI3w3kO9GGD1Q6QJqqAy0O/MYk1FPowDs5uP5wV9yXI+TCZG455wCrX2Yu3XwTMqstuCMdmSHOjBm2QomOE1GIZnLqRLlLmTP945gXZw1T2/ON6v/MVv/ESTbfSB0+XUEGmBCJFj/u7baEZBLNlpiLZXpuagdNPco84IKgOFKcChOaYItbYj5dUbb+UAUyQbl9IHi3RUY1bbcmabbnXEnJlODVQ6GDn1LCw8F35HRoEBClOON6gkHD6PUEtBGYq6ep/SE5T2nHCaV9QGeRyhsZs1Q2Q/qCUjl1BHQ4Yfa2mIZSFUEDKWG/KOjCLsgIMj1bzbYavSgydk9GGZSdRxDY0iZzfQ0KjyOUQ0Oen6QvOFVtuZ3HOvly+8z/sKBhenVBtvTcbyNLtpi9xmfIdLdkSOuhs3FewiuQ7qzyLZLJUqvVG3KpI/5i0/YdhHvq6grzk2RyxbjnpqNz7TzW9xmYft1HUbEOHU3hfqI1OdpuafsEcqoNhpiibydxDn0f7f3L7RXFVcctkNT04WbxLOuoBZmoaYqXlAgcqk584JKbLs3P6MCdQFVi1UPEzxLRSkkWNEoHXNFa8pe0KomBD2J45ATOWIcp4VOTqAJJhuWF0uCCbfDhuWE0G+pME6ODBMtsG5UYcRZHufxAagbaoLrgAeE4E1qbDfUApcCYxU+ATUYOkEUsSNCrXSBdSQybWFydBgYJEEgdSgVSgsFhDUCpBj82CEQMEBloDdRh4kw3fIMlsTbUFCOwRBs3tAPIK1jm0dccRagMSO8AwMpBIyuDqUCGdgAIOGOQWoAeIFZMABnmwydjiUWYSUAshjif0AFJEm4gM5DYNRdBFKQ6QGWTwCyFgMxdLocJeEY8txsBFdcc84CRaJ5r5wHNz5sNmD6MLJGRtP4iragdfEFSYKSgGTHkcg6kK5O2tz1P7BpHMM8TTNOn8n+d5olkTMvnuTKXVNRtvO064txxxXFa1KMz9li3F7CErAmt1BvUb/AEYUeabcb03OehfWCMGFHp+fk/MzqNX2jCZxjxRAhHYGz+IIMCxB+HHkZ+jRnWnLm7U+y/AR9KpEinyF6kjOj0fpd1/ES5qCsdOp5zqDRMljunRHPOOCTbUI9dQbbyNt+gG0jEEeG27MkOIRHjtm44r1SLj7+wi7RddcrH2kOeo6xBiOl4fj8oqDi+erK2ltOdaj7bFct3eZmRF3iintG8h4gaxBQ23XWs3SNuJIlqLtIrGZX95kIdZ1DHFQXXKg4uPC6sVnMZnkI/xPiZ9pnbsEl+ytLkZI7cda5Dqibb01HnUZ7iTbtudiMh7/ABuNGmGz8nj8mzeZ6Gw/tJbxRR2o+H5GjNmsm4p6QzduE0kue+tO4lEnsSe5R2IitcZniuvN4gqETDeG47sSiUps48NLirrQjNdx5xW8lOrMjUfiZFw3AMSSW9n+F4+A6W5q1iclHlR5u11rIuayVuCEmZkRdqjufAwFDojlPhtR/wB4qE1RK5vBK+0z7iT2GL6ZFHtiT2EKRT5lQj0uZnRCQrpsqrZ/SNslbspmfE77uFyuQfbT3sP4f1eRyM8JnnSE9qM3m46TLcpxR7zLilHE77xYnsR4Xw/g9FDhw2npa0rypkJsaXflJLii3kSd5mZb7kRFxGAVWTIx5XGqPDcd8mQlGptXas7894+9ar7u5Ni4kYcsfQoOWQtFgVDGFYXXKg3njocLRbT1DMuo2gtxZUlYt/aRGe/eL3WYkej0/wAntuZ5EhOpI/JO472LuLd4C24Q2euSKX8TkR6YtDOnDSpszLu3mRGabd5Fc+4QTWxvGEfFCJGIKxCdpm9TjcWQ4t1Z9hESm0kku873LuMSu1AyDwBhnFFQxAisUPPySIo0yHnNzVrdQt3OWfaSS3Fx7B6gwVMcqkPyXI86hPNzW9hlu7+zsMt4r8KI3HpbUOHDQyiOnK2y2mxJsR/eZ3O/bcV2n48qlHmcobp6Gsiuc24oy4bt/D/sNaITueuCcQS6GkTqV5PcX0eRH2iHrWIqXh+H5QrExESItxDaXFb96jsViIjMyLifcV+FgZG1CHWM/lSntQsjeopxLhmSrcbIMiufhfeMQxDWZGOKwusTG1tU+Ok24MVXYjia1dylWIzP2F2b1dw50vaaNq79oYNH2jbO6XUM+MKXM+NLZQnLqGtt4i5qTbvfKoytzSuk7XsRmZm5wzs8bo9L/wAYcR5QeSSnOd5q/BJeNt59u8N9mGHJjdLXiTEDkhEKPZTMXMffuVY9xGZ8CLfYW5a3KhIdmON5OUKzZd5kkuqRb9+4iIcNk4+DauGyyU6oRpEPO310ZuaoQrtRkan1BfZzDfm3OoKlW6HydzlEfntb+b2+8YnZAQW9HkR/piOdRpho8pxtz6AcsvdGJaNUcngFUGETeEvh7D8iuVBEOPzPScV6iPW9vd3mFpsDnrEnME4TcxJM1HP3JlWZ5XA1W4pSNthpbjtojttoQhCSSlKeCSLsEbR6ZDo9Pahw28jTSeb2Goz4qM+/vEinzY6K4aHn2WSm/wCBwRgT4hJHADmIbEhyUAUQKowOb2AA7N7AOoCK4gBAFEVP/iAOXNikqxE384gJuYoj/OIHoHn6l48ofTCTlT/iChKxZH+cR+veGr+MI7f+8I/XvCb1FqzQlVL+IA8qNfODKpW0OHH85MaQj1lKIvzEXL2vYfj+crkRC/V1P7BweQ1Zs6qs384EHK2384MFmbcMPt//ABRC/wDlpMyv3CKc240/zjeqv6OW35g3ZXtHoh2vx/nA3ViOP85k/mHmOobeXG3NSPS1r+s9+VhW6jt+xBz3I9LiI/5ilL/CwtdxLjqeuH8Tx2/94/zEGjmMIfziB4un7d8cOZ/jEdr1crPV9uYzuXduuIOZtdxpI85XHUZ/m0kj8CFe1sI9xPY0j/JuBlJ2gw47fSTEI/mL+48KSsa4gmecrktfrdMq32XDJVUmOeckLX9bf+IarDVHtydtgw3Hc6SuREIR1umL+4g5u3/C8fo/LjS/ot5l/gQ8bKV0mp+rdwOl1wP2xN6nqmZ8JfDcfPpuSHV+qlk/xOwr0r4S8PT+L0eQ79JxwiP8D/EedXFOOBIkafRjTToS2bs/8Jasanxehx0fSVMUZ+8koI/sP7eAhZ/wicWSP3duIj+UzP7+P2jIFOhqtYn4jTNOlbb8eSP/AIohr6rKS/G4h5u1TGkjo3MSVBCPVbeMi+78BSkmOMhPT8BknJOKq5M6RyqS1/WkK/uGipjjnSOOZ1/SVf8AG5iONQManBf+AySDU1yPI5Q25kXu6qf9ReYWOZnkN6nyHM68uVtX+gzpsKoV0YpGclshxKmOOOLcDXlSwVxYRNIYC+u45+v9BxqCSUA2TwAAU1hdlTgbqSFGlgCRLxHekQJWQfRivMuiZYd1GxS7iGiBqH6+8RikiZqrXSdH+uIhFKcETLQClDs5BJZgyTGZYqRBNahziwVJ6gBMLbpApkMBk6QLNJ1BepIVKRxoC6mwdEZxwUAaOkKu6Y40abYbP+bMAmHNwcy4GhLCjaxSFqTkNzTFhpdT03EdJ1OcKcw8JeCsbVsh/k0h1TchsV2pwm3A4gSXOTgkt0bs50zO6+zyeRpuBggxM4lPUcEGgxyP5HUviLtL6QWOku9QVxlvpBYKWQa8iZeaa3qRw3qcDTb1B1JlafnPTDmpyNSOvpEdX9XHV9HNr1K3nEnAeEVqan/UoOozzbbmoIQ9JEyqU35v6IZOSQktxvzgbrcFNgoMMt7T+UEa8vpNRzqA0h0NkqEFoW1G+4S9HRqOIcEHk8PuEzTneTt9H1xTeofI2DBT0OPH6RxGdai/lL3i81GVyOnrkNt5/q+kQ87plSHPlBqmzGvuVD/A6h0qPRUr0fDiOKyezN4FTriW6hVHXIcPJzi5qU9trGYbuU1yP+8NrRnT6o9CIwRR23OWNx0LWv2W/ARGLcJR6hDQ3DyIdQrMnhZRd3AvxCTGzCVwwZtgTs6jzIbmm43z+r7+4IchkNuIbcjr/pMiv7bGEyGxtHYC6GP4YnYWE6xMh8oh091aPRUpJ28d9gUqNUI7iG5EfJnVl53r919wWYhgYx4vzfXB2oTmp9fqi/0jZbiSY2iRyfqWVl9njvIxtdK2e4XkUtqPMocda/SUpNjUfeaisZ+87eAW8R6bHltyLp/QX+tx+PgLzs+xvHwnT5cdyOta3VEpvKrqmRcLGLhtK2Pt0/SqGG48jItOV6O2k1oSd+KSK5lu7t3sGS1Wk1ShyENzI7rS12UnMm269r2PfvsfjuC2HrqathRjEGIHKnXG3HkcobNMPM3uS4R3SozK+8t5GJfCG0Ol1T/C8SNoiS97Ks3m1nwO9+/uMWDZm5DbwXC5PzFqZNxSfHfc/adhhG0GD/5sqEij51tLVm0/GxXKxWO2/s+0LI8lr2kYOpdHmeXKHo8kdUWoyly+kvfzk95H3dm7vF82WYYwnIjtViHIRLkLZLWbcsZIPgdmz4GRla/HcMOpeFMeVTI3DpdVlo9FvTUsvCxnwGi4P2N7ZKfVIlYp9HkQlsuE4rWUlsnUH1kKIz7S8CEgjTq9sowvWJiKo5T0NO70uJZSRIe7sxd5dhlvFdxDtRj4DqCMPuUuR8XSSW1aZ2smxFYzsSiIjsZl3jZIeAseVSOj/D0NLyl6RLyn2lZNzMMsSfBmkYobiftZMRHXHupLmsUY7HxLpTIzLtsRcSuF8i4nmjE9dw/ImLkUOZnakc7RUmy2jMzMytvuXcZePcINUxvT1HHPy/Gw9VQfgx7G6G2jypXKe7kVmzOSHZC/ZlSkk/b9ol3cPfB/wXT1yNNbqWv+Dp7aM3cV1GZ+8yIxzzq65PWo5ritDxdIYqkjpKfT5bqfWbZUZfaRW+8NqfTahyxpyR1UOEpTbnpEXFJl3GNsx3jJvEEx2PhduXTKP1Ux3nEG4q3aakpSVj7iK5d4pCKbp9IMs6noQrnb1mBOneUI/J+Rx48f0WW2yIrl48RHoitiQ0WwzkK0xM3saqvX6FCZb0wVRNhPX6OwbOSxk0a/EWdNv5MJrkhoqTqebD2iUeoYgmNQ4befOrrcCT2mZn7PAVGDkYztjCOWMnpzfzgTVXG47Y0SBsQmSJGpWKw1HaQrm8n561/ba32GI7Hmx+l0+OhzDdQkOu/KMyFJP3kaSK1+4xf6Z/Zh/wCIVpGb1LFLnyYglzZkxzpHF5BJNYarEioeT3Ke6hSOapSk7k9nHgZeJGLpQ8CU+n5HKh8Yd/yf3+8GIVmcLLeR4XQh8MYf/wB8019Xm5haG6XqecEwvTbb9D+X8A3SsYuw7a6VBYkJIiNth3Ob1I7Tjf1Q0N3UztiRZPUpen6aFZlf6BZDCiRrKeoHbyW229P0/SDKK78Y+ooHlS2+WL6T0hLK26ihrbbbDVT4Rekajn0A3W8384BKUhOY61/Eg3fdDN1/5TU/lEZUMTU+G38YmNI/H2WvxGka5S+iJ2xj5JZb4jV1RtuYhvURnzZf0YoNZ2kN6i24bef6SuApk/E9QqDmpIc5i1FzU3Lgd/uHbDjSxtg823nxPYOFq7MhuNONuaqPVV2kLBj7ELjlH5O23k5R0asqr7rX/wBBlGzjE1LrDbTceY0pbSSzZVdUuw/yMu8XiqyW5jfJ/Q/W/wBoekonJ7m5UFu6n8nNAtyNMOZELTEe8042Fqis6lV2mz3IdLjuNudLyjKnxLIo1fZYvsGZFimY250nP+4WPahUHJFYap/oR2SV9Za7mZ+4twoL49CvhwlHafU5Z8qyD7GW+FjRtzo3M7X1v7idj1NuR0jbgyJ/5wDArkynudG5zPV7FfrwHLf6d9wO3j+pvxYbQzO0w9anjN6Xi5tz945vrdpC0xKpHc+UHlWcecH1PWrvhPqmWVMlwOOWiDYk6nygeoP+IgYOOpvsPCnfxAqmrBgovmwktkHyHknmKkHZT7fKCo6zjYFE9zUGgmXZEsHKQKo1VP4geNVILI8lmRJB0uiCbmBw1MEjJnV8QdLoikyQ4Q+HgeST1ejCetqBFD3RhLPpiPJSY8S4BN0M0vAjkgPAD8nQOfwEc3JC2sYWBZHZugc3gGRPdwFMjUCGPEuBN9WoGxPdwMbgpEsMZ9pgqlACcBVqDFsKpe0wJvhDMQIaxOCsjhChzxhFLo5xwGBbZCuGCJUOM+wESoTkeRybg4juEFOhPlAZWRysNHTHLeCKnACbE3XG2/OAY7jbnmxGTI7khwO4Efk/nAdUCZIGhtxsJtk235sLHxBEpAVsPWSC6TDNtYXS4IwU3kXI7AyCBGzC6QsE7DiKXSCrYnn8omLbb6jXN8L9osshmoN0+RIhx1urQ2aubvy+Ni32LwufgM+cV/Ez/S9YZ37RRzWWAEdgOYgUAZ2HInsRkNm8AYJkdwojpPNhiOUkIKmOebbjiSaZ6PTDyNGbj53NNHPVm94uHQh5I+LRZjjnxhzmLTzU+PiIbangquTMPo8jx86I6tZyOni6RFYvrGW8yLvIuI1nC1FbmZJDn1Up8RYpdKj6enpoWhH69o9Hj9Ophb3LyeXMOVBvye1HcbXHdaTpuNuJyGky8Dtx7xf6XUI+C6H+2EzJ5QkNmmmtubjQg+LtvRMyI7H2F3XE7iSl0NyoOyJDbKIlMVmqDmUue4Rc1kj7T3lm8LbyFEYbmbTMWLqFQbX5HiOdG2rcTtiIko8CK1z7DIiIem5uUTzn0HeBqLMrEz9rKpnW7LuqKlV7pQrfqb95motxeB3Gt06LDwvT3a5VP3hdk5U73E7+Y02n0lGdiIu1W7vDvDFJjx2/KkxtCEaeZOZOQkl63gRdhcPdYizLaPtBkTJjTdHc5+/kOXilCrkqSruMy3I4WO6rXsYyzt4NvESB2gYimViqSKW258bkKQmZpqIyRbqx0qLsTxUfpKUfcJ/BFEj4fjobkc91aSU4rx42Ii4WLh2bzEBhijR6fH5ZMb7+crj4mfeZn295ibVXKfDocuoc92oO3bZjp9ErWI7nu8eIpdpng9GYcx5htyltU/Ujx9Fsk9JYi7uJ8DCNVrOH/wB4cqkL6PTJP8B5Y2NI2iViRIp9YyLiRMmV6R103uRElRdYjIi3Hw7xqjmEKw458lk9ZKi/IGYmWrLi5tIwnDkIbcqGdHVVlbUf39wuFEVR8UR2pkfk8hp3qqU2R5t9rb99ytbeMrgbJplUc+L1SJn3c1y5ZfYZ7vuGwbO9nP7H09EeRUNXK4txSUpsjOar7u3dYvffvFwlJPKM2hCu7Noenqcn5Fn5yXI+9Cu+6N9/be4zCo4PkUeqNSZjaHoiFEpSm08x0iPdf1d49FViXyiHpitPQG5GdtxtHP6ycpWV7SPcfvIdUuS5LSXUIEcxXI9YoceHDcyNamZ5ncWVZWtm7rFYy7AZKNNsN4zUPDchbbdPRpSOsnf9pXM7fh4BZUhtzzfPHlWxUp9D0KprXAhIS255wREyN824JZ1yP5uQ5k+kK1VjkUfpHHNVl2+mr8L/AKIY4OmD6leqsDTc1NPmCKzfJtibKvtuecbRkX7Qwkx48hzUh5+f6P8AawMGz7eoWm09ysOIhx216zqsqU5d6v8ATvPuG44OwvDw3S+T+dddsp5ztWZdl+JEXZ+Qgtn+EfI8dFUqDfx11PVV8kjsL2nxPeLwgXBHJZZsPBzaggSgclDQyHWcCR3DdKwclAE3gUzGBI7giTAGsNjDqUCGsEUoFNQQHiiTiyZ84ItzE9Ucc/fOZ7hBvSvkw1J/pB1qZy6Fk8szHOj5QtH1v9AzmVCR84v+oNm3gdRag0+RPxMrrcmY3UHdRx3Jm9JR+4NCec0/OdcWnGNN6khv0Ot7BUCcDDLFku6gXJ0NGwrnILZmgL7wiKm4HryhGzVN88a0I57GRb5hMukB3T+bHF0bY6TPJxICyeAQJwCbghfgMi6j6gFPEEbIOG0CsEyewolnowVTAco4Axsan1AySHeQG2n7BNPRQ1VHCcdh5I5XEckw6WyE1NicFDa7neDmsGSyD6QYANuBdQSQyDfJBoTOJIKkGSWoOyEDIsBiIKaXRgEEDkVwZHgQWgI5ukDhww2BkMCzK+kE1Ed6MVxCxItTNNsVGWrJaHc9XRivSfOmJpb2o2IiYnpNQQ+4eBivtBk8ByiHLITgoBSwCTBbmOIrh4AcoMO2AwaMOkKFkDtxbYdxVCMSfznVDpDun0foAAWeDN1Op0YUU6AzEAaGptAqUBZfAFzEAb8CzJdIJqEkQqCEjGdGiepi45WC4U1zowjVXQ3pzun5wBUVjq26ZOZIq1cMRbLYkqmYbsNjlfyOleAyECThSRGurDmIHn7ETh1RxvowzOpOOSPOdcHNro9QRbifjArcWCdZfbbBzcDJB9QLILUGgn2juMvr/wCgRkPAW0afSBJwtRwBLE1m4EUr021uAJcrT6NsM0FIkAH1HaJGpk0+YJyCz0YZ0ulannGxPMxtPoxzWWGiiHZaFswauoQ6g1Ip/XzercQUaKLrghrk9Qa1G18+6U82+U/cMlL8l9TQmMYVih5PLENbzTqS01JsWU+29vDfYRdc2hSNT/D20LR9JJ/eLHOwniCuU9cOPR5budWZPRmWU+8jOxFct3sEdB+D/jyZ+8R4URC+d00j8kkoS5oZB4Qfp+JKovy5kQ7mLT4mV/G/aNiPC1DqFP05ENC0dZKd5Zbezt8Qxwn8H+ZR5CJlQrER36LLaz+88v4DSoOCo8dvpJC15Po/6jKyZftsqtNhw6XHRDjtoQ16v+oiscUBuoUdbcOnodX1k5UkRmZd3iNRawrS/lG0L9bN/oJ6msYbp7fSUtEh31lOGgk+yxGf4DGpSXk0bRl2D5kiRDajuU+Q0602SVKcZPnbrdbvIW1in1yR0cenrWtfN5qfyuLkWJ6fD6OHQ6U1k5qVKik+afHpDURe4gk5tArmnpx6o7HR6sVKY6P6WiSRjV9wl0GsPAmMJjaP8Hd5npKSZfjYvtMiDHEewan4obabxZIp8TSVmS5yxDbqe8rpUZ2PuK9+4Gm4omSHNSRMlu+tqPKXm+0zEW7W3AtsdBPuLHQtl+y/C9PRS/2gddaQnzbaX381zvbMokFYt5EZbu7cJJqNsno/7nh+bIX85psNfaZ5jP28RnztZc+cDRysfxP8we4aGpKxth+H/wCn4bjo9XWeU5l+zKR+8vsDV7apWG+kh8iif8mK2R/1WMz95/2GUP1hv5RwR8ivttg3GoI0yftNxBI85XJq/o6xkX3WFekYvkOZ+kX/AFGKI/iVv5wRUvE7fznPEtyH0iXqTiVz5wVrFNacmUt2PqekSvsO5/aR29wqcjE2n8pkEPNxdH019J6QTWxUO2Ww9TVY7bfSOZP7hpIqep0jfUFUnVpvU1GwvElSJmTk4xdcpHt082El3Mkl1AIPTv5w5Yw7IkdJIcyI+jx/sF5NCp8NvUc1f5nP7CfbY586EfBAu1LTEc7UXA0nztSQv0EZsqQ0U8NoUR+zzbOdKXgk263yf5NC/rCQa2jYkjt8njTER0I6uiykj95kQhqZhmuYgkcnpcNbq1qLMrsaL1leA0/Dmymn09xpzEjiJDvzbajyb+07l3hucIeCIV3cr+xSoeJMeViRpx6xNeR9FwrJ9p9gvFEouJPOVisSHUZSyt5vt3i4ORafQ4+pHp7TTXpJbbLh38LmGkuY38n1PRGFl7ksHfVwFD5DSoQofJ9SG4ta8vOSrik/9RALccbztiVkyNPP78wgZUjpNQc2T1K3GtDlpxxxvpAK16bYaMVK4KypyqSEQ4beq66rKlKe8+AWjInZGPUWJ35QHeqGnH6MWljZdUG4/KKpUER8iTUptvpF2LjczIiLcM+frOG49c09ObLjtOZdNuxGq3eZnY/zG8KpM4LebD6JBL3xdbgg5NV6QafhnE+zesONU+Zh+JClrulKZTabrt4lct/cZkYJjLYvHrExdQochELO2SuT6d20mRbjSRcCt2F2jaNUUckvUPwZbIrbcdvzgj11uRI6OO2tf3g+K8F1zC8zk9Yj5M/m3E301l4Hwv4cSDfCtQ8j1yJUOTodQ05zm3OCiPcfHdu4jaNUUYT5s5eCtYxrWIKe21pyNJC+arKkr3tut2iiJfkSJGo44tf1lXHp34RVHo8zZm1iCn09pqQ1OiJzJbIjyOJWW8y477DzFG84oehRGLXg4rbpz8sZun0gI6XRhWV50IrIdBz4JDD9dqmH6g1VKPI5PIaUXokaFkfFCklxI/tvv4jcMKbYKXXMkeqf4fNy+bUrol7/AEHPyVvIefEKC6FDnnVubQsUD14iZHmN6jf5foxT9oWLoeE6fqaaHZbt0ss/+4/AjGQYQ2mVjC8j4w4ubC9JlSuegu3Io+PZuMyLcW8hAYnxVMxZWHapMzoQtWVlKvQbvwMvW77br9oyjxlv1NHyFgdyqpMrExUyY5ndWrMpXAvAk+BGEHEBrFfD1JjvS6YONv7I59oRkhoTzyRHSGg2il3DOK90iBPw5zjfm3FivKLTcEjFdGc4RksSLhOcHlMs8fE8iP5zPkE5TcWw5GTUcyL3c1VhRVq6MNxx28CuZ2V8+yHk2CNV23OkDvl7bgx1ipTIfm5C0L+j/qJaHjGY3++NoX9XcY86z02UPgerX6pVPz0NNSpsAbLYqEDFLcj5TJ9YTMauR3Ok5QhY45UTh5R1w5MJ+GP3I4Sal6YOmc242ANLbgzlA12HLNVD1uoiDcZBNRxv6gMC2LS3UQ7ZnimJqIdR6g44GClqXdmaFFPCssVAOk1P+IIxqaKxEvrgDdEUqeBTOFj9wkdXxCvKRFqqH8QEOdqBYFuiX5V7ACZYhOVaYOl8S0NTJ0pAHlXsEa1LHLm/NhpA5klyvwArkiKN/UBtXUFaEZJBMgHS4GCXAprGJwPbI7WoJrcCefwCanQikOSd0wm44GuYgfOFgYbUBTOwBSgUnAsAGNwAR9pBFz8gKVhALJ4gwSQOWoJoeRy2oKahhkhYOhwMtYHKXdRwLoWGiFgxPdIAMolW1hzH6RzTEay9qCVp5N83lHMWv0f7CoLaRjfcoxLFTSch6XKG0rXI50XTcMlqykZuGuxHlSkspmZbyIzMuG+HxVghusf4pR247U11ObRZcToTjymeoz2JVwKxkSVGVyIjMXrCGGfi83llURNplTZQlMdu6Mh84lmreWUyJRFdJmZkZ3LgJKoYfp8ehxKPHo6JCI7jTMVtSrmgzXc1G4rfYjJSjI9xnxtcds+P7sMM8CXIe+6PNUiO5HcdjyG1tOtKNLjakmRoMuwyPeR+BhO5jc8Y7Po9UobtQqFQaaqsdLilTtEm23UZ1KShxBbiJKTSkjK5kZEe/gMHNOm50nh1b27e8u2w8TkVOo9Sq1WwyKZfaH0FptvpHA0ZQH7ZDJFbDxpbYs2EsMzMQTPNr5IjnOK7FdyC8T37/AQFBpcisVSPT4bedbqsvgnjcz8CLf4jeqBS4dHp7VPh9RHWV2rX2n7z4eA0goyfkynbHwUip4UqmG5C6xhdtbrX+8U1Sty/pNGfBZF2HuMuAjpmLvLEdEfD7mSoOqNKlKSZciQXWcWk+Bp32Lfc7dw0fENYp9DpbtQmNrXks22y35x5xe5LafFR7i7rGfiPPe0nEsihw5GH4eSRiXEaiVUHI6bEjORJQw3beRHYivxM7n4j1qKW4HNKwrmLai5jCoR9n+D86KPCsqRIVxWZKPO84riZ3KxF6S7X3XMtR2cYHh6keH1IUdPOTxNZmfVv3me8/s7CFZ2fYMcp7aKe3kXOlq1JT2W+8t2UrcEkW4iLiozPtuLvjGvQ8D0NDdLcQiQtJ6Kleju3uLPiZEd7FxNVi7BpbZ00RhjbuIjbXjaHT8+G4+TJHsmcltVs5nvTHIy4XtdRlwTu4mQySgU2oVSZ5UqnPlu85WVNiTwsREXAiIuHYGbKZFYmeUJmdbWY9PMq5rMzO6zPtM+Jn3mNQwtQm48fUcb5+XN9UEe2I/n1K9Oa04/JxEcjc1Eddf0eO/haw1BjA7mIHF6bmTJ6SU39wrE7FOA8B1B2H8YrdQjqNKm4qUmhlZbjI1KPLcj3GRGZke624apKYm9fJoGzzDjeH6f8YbySJFlOZvRsXNT7SLj4i8pZbcbGaYU2hR644htyh1CEhfVekJI0e8y4GfedhaqrVdOPydtzzqcqcvG35DGdco/Q94jSkYvb8oPNx3F8xw0qSpNs1j4kNIpOMG5DaOkGLKpDkhxHk/mO+jl9L2/mLtRaC5HhtcskIde9LKm3bw93D3AU9TP295dDRVVuO58ogFKoRxUThuf8QsV9GIJlPxI1S6g30TvNZcT6Z9m4XCxyeAdWpNY7kVCRHRyOO66vUJOVtJmat/ZusfsMVqj46cjucnmNrQv1XEmS09m8jIj4lb2jTqbU5FLkNVSG206uOrNlebJbbpW5yFpMrGkyOxlxtcyO5EJCdjnA+JI8ij4gwPEkUx1Jq8nylJzwnFddcKQRpcSRnzspkREfG97jRQ2JWYlIZqUOqZNPr+kn2BjidXKKW63z1rRzm8trXLvv2bzGNMY6cpeIKhS47jrqIUp+O24ripCHMqVH3mZFcz7TuY0Cn49jyI6G3Oetdk85N+NuPff8hFlTijohZ1Ic2v5xouzrBbjjiK5VG+Z/u7KvS/iGXdfgRjqXgluoVBEiZDajx9zitNzcux7iIuKfG40dlDbbaG2+YhFk5U+iRdheA50joduyHDavkwqlQbF0YVS4LMRXUMHzhHM4OJfeHgBdLgVQ4GqXQYlgyS4tjpCgKg3QsKk6DBSBHZvaC5xwQHzukn9wTb9AcOHSvJgiUZIGUOHC2ZMg8RERw139UZs9ukLt6w4cKgIHgFC82OHBGn0IL4iNmjhw6Kfs57CMBbmOHDdmYRYUaKzY4cFH5ALL4ICzQ4cKIHjPEO2/yHDgAHWQQcIcOAAzcbR3BvYhw4SWNj84DDhwACqBhw4NCYqgCvgOHBSBHJCixw4JDGzgZKHDhSAKFhw4DEx9G82oM5hjhwQxisuwFHDgAJl50cjgOHAExRAcDhwqJIZPAGSOHAAMCqHDgDQCwQcOAN+BZAeRjHDhZmTtLeXp8QaoOrVxMcOHTH4I5UVyb5wN2hw4YM3+gHw9pnnEDhwl+ALO40jk/AVmT+8LHDg15AkI/oCSsQ4cNxWfIEM5/nLjhwAQgxGbe84aj94sVHo8BTm9r7xw4c1nyLia5gHZrh/ErmnOdltp/gqQX4pMbpQvg8bNorKH3Yc6Us/npR2+xJJIcOHLabIuVI2YbP6W4bcTCdOIj7Vsko/vFsjUynwcrUKG0wkk8Gkkn8Bw4YoBdPm/sBl+dHDhJcAVcA3feca6h2HDhEihsuQ765hBch31zHDg4/EuXgardX3hsp5zvHDhpWZDV59xPAxESZsnU84OHAYEe/Nk8/pO8Rrs6T84OHBlIhp1TmJLc73iDm1moJRYnvuHDgCZBSqxP+d+4QiqxUFSN758CMcOFIR6JhbPsIVKhRs9FaadkRScW82pWoSst7kajPtHnvEkcoFZlQmXFmhhaiSarXPf22Ii+4cODMn5IpktXr7xfMNsN6aN3cOHBS8G8CztEQqeNZb7UdGRdt9hw4ZQE/szp3rLPtzf3EphqM1UKxGhSL6bisqrHY7bhw4dM/AVHpRqDCoUVMGlRGmGiQS+agr3txv2iHqrq1EgzPtsOHDyrD6bi/D/AAI8odkM2dVmLq+4RrxnzPrDhwyRT8kZNcXzt4hZTq+8cODIsF+RNHR3pBqVmJPhb8BZdiVMhzGp1UkNZ5Edwm21dxbhw4ddfg8rmN6m0LbQ7DTnK+pzVeJGdj+4eXqzCj0XHj0OO3qtMzUISl7nblK3kdre4cOHQ/gzggWbHtJpyaVylqKhp1paTStvmn27rlvMhe9jlYqFSw2bc183eTPEy2pXWSi24r+FiHDhz0eS7l3DLa+ZzaWxHd3JJzNzeNzLfxuMbj0qGTi+YrmcOcZdvgOHDtRAltOxhWZmziTh6QtpURmVFU3zTzps+ki51+4zGLsecHDh18f4nNZ5GsrzoSHDhuzMbEfSB02OHDOZpAI75tQZoHDhdYTHsUSrQ4cNTnfgMoNHyIcODZUfAyebR3BNg7ODhwhlD0/NgqBw4IDvlBzjSD4kOHCYCfkWYM0pWkuAUbfdZy6SzSOHCeQuw1g+4nYNSl8zpBYY8yR644cPBu+R9HxP9tEoTq9NG/0SAGVhw4chr9jZRdcJIM08P1vHDgG8PI5ZdX3h1qr7xw4SxWfIVW6vvBm3V944cKMhFb7vrmDNPu+uY4cABwTi+8HbdX3jhwTKQcnV6nEPBw4CBizZhVHYOHCzQEzMwZBjhwhjQYAkcOEloEAocOAMTUZgg4cEwBcBWzHDhIDn0PeCKMcOAAVJhvqr7xw4ADpkzC7Y4cAlj6J2jTYeHqXUsP6UljetrlGdNiWlRFusduHgOHBR+aODmf7ZB4AxBU4zyGUPEpt51tDiVXMlXzc4/Hdx+2+4a82Z5Mv0T39o4cPUXg8Uy3bbVJrMGnUxp3JHlmtbyS9PTLmpPwvvMu8iGKko3XDz77WHDh4nqHzR7XF/2x0wHjXYOHDnh4FcalsygxiZkTib6bNp5vo24C+odWz5s7cwy/AcOHPX/unA/mUHElUkuYgrsxwkLPDUHUgNmXRk4u5KcUXaqxEV+wuAxPABrrFZq2Iqk6t+chSMrij6puZs5kXeZJIvAjO1hw4fTcb4iZ6MwVR4TOHSnaed6Tn1FKIuCVWItxFusPNeOaxUK7iBR1B81FJeWpSU7iShC8qG09yCLfbvMxw4Z/8A8hoviWLCUKM5UCaW3dLatNPgki3DRVsNMos2mxZhw4FngqrwMNrNYqOE9jc+p0KQqNLfltRDeQZktKHFklRpMuB2MyuMi2XU2IilxazpZpTq1FnVvykRX3F2e3j7944cOvimPJ8DvFu0Sv0CvLp1NRESixFnW2al/aZ2+4DTMaV+dMj1STLzO5STl35LX9W9hw4dN3xOWJv9EImmW1o3G5fN9gnyM+I4cPKfyO6HgWaMxEVumQ6qnNMazqYWl1tRbjQoj3WMcOF1+RTJ7Dr7j0PpDuMW27y5OBMYpl4feU2ivQVyJUd09RpLyFkjUQk+ooy42Oxn2Dhw6oHI/Ji9CedlmxLeWZuvlncVYt52v+JmNqwfT47cmGuxrM3CTZVrfgOHBSN0b80eiw0Te6wkmkeP3F/YcOHMzeIJOKtxA6i+8cOCGG5Q765gxurvxHDhYHaq1bjMKtmY4cILF0GDJHDg0JiquIAcOAyT/9k="/>
          <p:cNvSpPr>
            <a:spLocks noChangeAspect="1" noChangeArrowheads="1"/>
          </p:cNvSpPr>
          <p:nvPr/>
        </p:nvSpPr>
        <p:spPr bwMode="auto">
          <a:xfrm>
            <a:off x="155575"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pic>
        <p:nvPicPr>
          <p:cNvPr id="7" name="図 6">
            <a:extLst>
              <a:ext uri="{FF2B5EF4-FFF2-40B4-BE49-F238E27FC236}">
                <a16:creationId xmlns:a16="http://schemas.microsoft.com/office/drawing/2014/main" id="{9C378D59-1BC6-180F-F75D-2A87C21F313F}"/>
              </a:ext>
            </a:extLst>
          </p:cNvPr>
          <p:cNvPicPr>
            <a:picLocks noChangeAspect="1"/>
          </p:cNvPicPr>
          <p:nvPr/>
        </p:nvPicPr>
        <p:blipFill>
          <a:blip r:embed="rId2"/>
          <a:stretch>
            <a:fillRect/>
          </a:stretch>
        </p:blipFill>
        <p:spPr>
          <a:xfrm>
            <a:off x="678867" y="808634"/>
            <a:ext cx="7704147" cy="433486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334</TotalTime>
  <Words>442</Words>
  <Application>Microsoft Office PowerPoint</Application>
  <PresentationFormat>画面に合わせる (16:9)</PresentationFormat>
  <Paragraphs>103</Paragraphs>
  <Slides>11</Slides>
  <Notes>9</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11</vt:i4>
      </vt:variant>
    </vt:vector>
  </HeadingPairs>
  <TitlesOfParts>
    <vt:vector size="15" baseType="lpstr">
      <vt:lpstr>Noto Sans JP</vt:lpstr>
      <vt:lpstr>Arial</vt:lpstr>
      <vt:lpstr>Calibri</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PptxGenJS</dc:creator>
  <cp:lastModifiedBy>リハビリ 双樹</cp:lastModifiedBy>
  <cp:revision>25</cp:revision>
  <cp:lastPrinted>2026-06-26T06:19:19Z</cp:lastPrinted>
  <dcterms:created xsi:type="dcterms:W3CDTF">2026-06-17T14:37:00Z</dcterms:created>
  <dcterms:modified xsi:type="dcterms:W3CDTF">2026-06-27T01:29:45Z</dcterms:modified>
</cp:coreProperties>
</file>